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7" r:id="rId2"/>
    <p:sldId id="259" r:id="rId3"/>
    <p:sldId id="260" r:id="rId4"/>
    <p:sldId id="261" r:id="rId5"/>
    <p:sldId id="263" r:id="rId6"/>
    <p:sldId id="301" r:id="rId7"/>
    <p:sldId id="266" r:id="rId8"/>
    <p:sldId id="273" r:id="rId9"/>
    <p:sldId id="312" r:id="rId10"/>
    <p:sldId id="2636" r:id="rId11"/>
    <p:sldId id="2637" r:id="rId12"/>
    <p:sldId id="2638" r:id="rId13"/>
    <p:sldId id="2639" r:id="rId14"/>
    <p:sldId id="307" r:id="rId15"/>
    <p:sldId id="310" r:id="rId16"/>
    <p:sldId id="2640" r:id="rId17"/>
    <p:sldId id="2641" r:id="rId18"/>
    <p:sldId id="2642" r:id="rId19"/>
    <p:sldId id="2643" r:id="rId20"/>
    <p:sldId id="293" r:id="rId21"/>
    <p:sldId id="281" r:id="rId22"/>
    <p:sldId id="282" r:id="rId23"/>
    <p:sldId id="2644" r:id="rId24"/>
    <p:sldId id="2645" r:id="rId25"/>
    <p:sldId id="299"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1948" y="7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429BAF-3007-4E9A-9E6D-254C9FD31467}" type="slidenum">
              <a:rPr lang="en-US" smtClean="0"/>
              <a:t>3</a:t>
            </a:fld>
            <a:endParaRPr lang="en-US"/>
          </a:p>
        </p:txBody>
      </p:sp>
    </p:spTree>
    <p:extLst>
      <p:ext uri="{BB962C8B-B14F-4D97-AF65-F5344CB8AC3E}">
        <p14:creationId xmlns:p14="http://schemas.microsoft.com/office/powerpoint/2010/main" val="35631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997089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84051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54610"/>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55015"/>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2642715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D0BA60E-855E-FBDF-81DD-C40F54742C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723" r:id="rId23"/>
    <p:sldLayoutId id="2147483719" r:id="rId24"/>
    <p:sldLayoutId id="2147483720" r:id="rId25"/>
    <p:sldLayoutId id="2147483721" r:id="rId26"/>
    <p:sldLayoutId id="2147483722" r:id="rId27"/>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828" y="-520"/>
            <a:ext cx="2976807" cy="3944940"/>
          </a:xfrm>
          <a:prstGeom prst="rect">
            <a:avLst/>
          </a:prstGeom>
          <a:effectLst>
            <a:outerShdw blurRad="76200" dir="13500000" sy="23000" kx="1200000" algn="br" rotWithShape="0">
              <a:prstClr val="black">
                <a:alpha val="20000"/>
              </a:prstClr>
            </a:outerShdw>
          </a:effectLst>
        </p:spPr>
      </p:pic>
      <p:sp>
        <p:nvSpPr>
          <p:cNvPr id="16" name="Rectangle: Rounded Corners 5">
            <a:extLst>
              <a:ext uri="{FF2B5EF4-FFF2-40B4-BE49-F238E27FC236}">
                <a16:creationId xmlns:a16="http://schemas.microsoft.com/office/drawing/2014/main" id="{375B7F41-B6BC-4285-A5D4-E61F19FAE58E}"/>
              </a:ext>
            </a:extLst>
          </p:cNvPr>
          <p:cNvSpPr/>
          <p:nvPr/>
        </p:nvSpPr>
        <p:spPr>
          <a:xfrm>
            <a:off x="4591050" y="547082"/>
            <a:ext cx="7534275" cy="3110518"/>
          </a:xfrm>
          <a:custGeom>
            <a:avLst/>
            <a:gdLst>
              <a:gd name="connsiteX0" fmla="*/ 0 w 7534275"/>
              <a:gd name="connsiteY0" fmla="*/ 1555259 h 3110518"/>
              <a:gd name="connsiteX1" fmla="*/ 1555259 w 7534275"/>
              <a:gd name="connsiteY1" fmla="*/ 0 h 3110518"/>
              <a:gd name="connsiteX2" fmla="*/ 2108229 w 7534275"/>
              <a:gd name="connsiteY2" fmla="*/ 0 h 3110518"/>
              <a:gd name="connsiteX3" fmla="*/ 2528486 w 7534275"/>
              <a:gd name="connsiteY3" fmla="*/ 0 h 3110518"/>
              <a:gd name="connsiteX4" fmla="*/ 2992980 w 7534275"/>
              <a:gd name="connsiteY4" fmla="*/ 0 h 3110518"/>
              <a:gd name="connsiteX5" fmla="*/ 3545950 w 7534275"/>
              <a:gd name="connsiteY5" fmla="*/ 0 h 3110518"/>
              <a:gd name="connsiteX6" fmla="*/ 4098919 w 7534275"/>
              <a:gd name="connsiteY6" fmla="*/ 0 h 3110518"/>
              <a:gd name="connsiteX7" fmla="*/ 4651889 w 7534275"/>
              <a:gd name="connsiteY7" fmla="*/ 0 h 3110518"/>
              <a:gd name="connsiteX8" fmla="*/ 5116383 w 7534275"/>
              <a:gd name="connsiteY8" fmla="*/ 0 h 3110518"/>
              <a:gd name="connsiteX9" fmla="*/ 5979016 w 7534275"/>
              <a:gd name="connsiteY9" fmla="*/ 0 h 3110518"/>
              <a:gd name="connsiteX10" fmla="*/ 7534275 w 7534275"/>
              <a:gd name="connsiteY10" fmla="*/ 1555259 h 3110518"/>
              <a:gd name="connsiteX11" fmla="*/ 7534275 w 7534275"/>
              <a:gd name="connsiteY11" fmla="*/ 1555259 h 3110518"/>
              <a:gd name="connsiteX12" fmla="*/ 5979016 w 7534275"/>
              <a:gd name="connsiteY12" fmla="*/ 3110518 h 3110518"/>
              <a:gd name="connsiteX13" fmla="*/ 5470284 w 7534275"/>
              <a:gd name="connsiteY13" fmla="*/ 3110518 h 3110518"/>
              <a:gd name="connsiteX14" fmla="*/ 4873077 w 7534275"/>
              <a:gd name="connsiteY14" fmla="*/ 3110518 h 3110518"/>
              <a:gd name="connsiteX15" fmla="*/ 4320107 w 7534275"/>
              <a:gd name="connsiteY15" fmla="*/ 3110518 h 3110518"/>
              <a:gd name="connsiteX16" fmla="*/ 3899850 w 7534275"/>
              <a:gd name="connsiteY16" fmla="*/ 3110518 h 3110518"/>
              <a:gd name="connsiteX17" fmla="*/ 3302643 w 7534275"/>
              <a:gd name="connsiteY17" fmla="*/ 3110518 h 3110518"/>
              <a:gd name="connsiteX18" fmla="*/ 2661198 w 7534275"/>
              <a:gd name="connsiteY18" fmla="*/ 3110518 h 3110518"/>
              <a:gd name="connsiteX19" fmla="*/ 2196704 w 7534275"/>
              <a:gd name="connsiteY19" fmla="*/ 3110518 h 3110518"/>
              <a:gd name="connsiteX20" fmla="*/ 1555259 w 7534275"/>
              <a:gd name="connsiteY20" fmla="*/ 3110518 h 3110518"/>
              <a:gd name="connsiteX21" fmla="*/ 0 w 7534275"/>
              <a:gd name="connsiteY21" fmla="*/ 1555259 h 3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34275" h="3110518" fill="none" extrusionOk="0">
                <a:moveTo>
                  <a:pt x="0" y="1555259"/>
                </a:moveTo>
                <a:cubicBezTo>
                  <a:pt x="68177" y="575846"/>
                  <a:pt x="692387" y="25981"/>
                  <a:pt x="1555259" y="0"/>
                </a:cubicBezTo>
                <a:cubicBezTo>
                  <a:pt x="1742320" y="-30263"/>
                  <a:pt x="1836388" y="37895"/>
                  <a:pt x="2108229" y="0"/>
                </a:cubicBezTo>
                <a:cubicBezTo>
                  <a:pt x="2380070" y="-37895"/>
                  <a:pt x="2437996" y="15293"/>
                  <a:pt x="2528486" y="0"/>
                </a:cubicBezTo>
                <a:cubicBezTo>
                  <a:pt x="2618976" y="-15293"/>
                  <a:pt x="2768865" y="38040"/>
                  <a:pt x="2992980" y="0"/>
                </a:cubicBezTo>
                <a:cubicBezTo>
                  <a:pt x="3217095" y="-38040"/>
                  <a:pt x="3434562" y="38019"/>
                  <a:pt x="3545950" y="0"/>
                </a:cubicBezTo>
                <a:cubicBezTo>
                  <a:pt x="3657338" y="-38019"/>
                  <a:pt x="3846250" y="18107"/>
                  <a:pt x="4098919" y="0"/>
                </a:cubicBezTo>
                <a:cubicBezTo>
                  <a:pt x="4351588" y="-18107"/>
                  <a:pt x="4377647" y="16805"/>
                  <a:pt x="4651889" y="0"/>
                </a:cubicBezTo>
                <a:cubicBezTo>
                  <a:pt x="4926131" y="-16805"/>
                  <a:pt x="5006075" y="23143"/>
                  <a:pt x="5116383" y="0"/>
                </a:cubicBezTo>
                <a:cubicBezTo>
                  <a:pt x="5226691" y="-23143"/>
                  <a:pt x="5704835" y="90376"/>
                  <a:pt x="5979016" y="0"/>
                </a:cubicBezTo>
                <a:cubicBezTo>
                  <a:pt x="6769770" y="35159"/>
                  <a:pt x="7328328" y="765652"/>
                  <a:pt x="7534275" y="1555259"/>
                </a:cubicBezTo>
                <a:lnTo>
                  <a:pt x="7534275" y="1555259"/>
                </a:lnTo>
                <a:cubicBezTo>
                  <a:pt x="7696989" y="2374012"/>
                  <a:pt x="6686080" y="2917590"/>
                  <a:pt x="5979016" y="3110518"/>
                </a:cubicBezTo>
                <a:cubicBezTo>
                  <a:pt x="5744162" y="3115675"/>
                  <a:pt x="5599255" y="3084512"/>
                  <a:pt x="5470284" y="3110518"/>
                </a:cubicBezTo>
                <a:cubicBezTo>
                  <a:pt x="5341313" y="3136524"/>
                  <a:pt x="4994679" y="3092749"/>
                  <a:pt x="4873077" y="3110518"/>
                </a:cubicBezTo>
                <a:cubicBezTo>
                  <a:pt x="4751475" y="3128287"/>
                  <a:pt x="4478355" y="3054718"/>
                  <a:pt x="4320107" y="3110518"/>
                </a:cubicBezTo>
                <a:cubicBezTo>
                  <a:pt x="4161859" y="3166318"/>
                  <a:pt x="4083911" y="3108982"/>
                  <a:pt x="3899850" y="3110518"/>
                </a:cubicBezTo>
                <a:cubicBezTo>
                  <a:pt x="3715789" y="3112054"/>
                  <a:pt x="3588088" y="3044278"/>
                  <a:pt x="3302643" y="3110518"/>
                </a:cubicBezTo>
                <a:cubicBezTo>
                  <a:pt x="3017198" y="3176758"/>
                  <a:pt x="2818044" y="3088591"/>
                  <a:pt x="2661198" y="3110518"/>
                </a:cubicBezTo>
                <a:cubicBezTo>
                  <a:pt x="2504353" y="3132445"/>
                  <a:pt x="2335720" y="3104230"/>
                  <a:pt x="2196704" y="3110518"/>
                </a:cubicBezTo>
                <a:cubicBezTo>
                  <a:pt x="2057688" y="3116806"/>
                  <a:pt x="1863394" y="3062301"/>
                  <a:pt x="1555259" y="3110518"/>
                </a:cubicBezTo>
                <a:cubicBezTo>
                  <a:pt x="851317" y="3237958"/>
                  <a:pt x="-54638" y="2545648"/>
                  <a:pt x="0" y="1555259"/>
                </a:cubicBezTo>
                <a:close/>
              </a:path>
              <a:path w="7534275" h="3110518" stroke="0" extrusionOk="0">
                <a:moveTo>
                  <a:pt x="0" y="1555259"/>
                </a:moveTo>
                <a:cubicBezTo>
                  <a:pt x="112268" y="571421"/>
                  <a:pt x="533282" y="-61513"/>
                  <a:pt x="1555259" y="0"/>
                </a:cubicBezTo>
                <a:cubicBezTo>
                  <a:pt x="1707965" y="-44649"/>
                  <a:pt x="1807423" y="28833"/>
                  <a:pt x="2019753" y="0"/>
                </a:cubicBezTo>
                <a:cubicBezTo>
                  <a:pt x="2232083" y="-28833"/>
                  <a:pt x="2304674" y="5589"/>
                  <a:pt x="2572723" y="0"/>
                </a:cubicBezTo>
                <a:cubicBezTo>
                  <a:pt x="2840772" y="-5589"/>
                  <a:pt x="2977529" y="67243"/>
                  <a:pt x="3169930" y="0"/>
                </a:cubicBezTo>
                <a:cubicBezTo>
                  <a:pt x="3362331" y="-67243"/>
                  <a:pt x="3446735" y="35287"/>
                  <a:pt x="3634425" y="0"/>
                </a:cubicBezTo>
                <a:cubicBezTo>
                  <a:pt x="3822116" y="-35287"/>
                  <a:pt x="3879538" y="32349"/>
                  <a:pt x="4098919" y="0"/>
                </a:cubicBezTo>
                <a:cubicBezTo>
                  <a:pt x="4318300" y="-32349"/>
                  <a:pt x="4433369" y="50657"/>
                  <a:pt x="4607651" y="0"/>
                </a:cubicBezTo>
                <a:cubicBezTo>
                  <a:pt x="4781933" y="-50657"/>
                  <a:pt x="4890177" y="28910"/>
                  <a:pt x="5027908" y="0"/>
                </a:cubicBezTo>
                <a:cubicBezTo>
                  <a:pt x="5165639" y="-28910"/>
                  <a:pt x="5588337" y="94223"/>
                  <a:pt x="5979016" y="0"/>
                </a:cubicBezTo>
                <a:cubicBezTo>
                  <a:pt x="6768140" y="54382"/>
                  <a:pt x="7441664" y="474907"/>
                  <a:pt x="7534275" y="1555259"/>
                </a:cubicBezTo>
                <a:lnTo>
                  <a:pt x="7534275" y="1555259"/>
                </a:lnTo>
                <a:cubicBezTo>
                  <a:pt x="7755287" y="2372523"/>
                  <a:pt x="6999071" y="2956764"/>
                  <a:pt x="5979016" y="3110518"/>
                </a:cubicBezTo>
                <a:cubicBezTo>
                  <a:pt x="5738440" y="3123587"/>
                  <a:pt x="5582334" y="3072808"/>
                  <a:pt x="5426046" y="3110518"/>
                </a:cubicBezTo>
                <a:cubicBezTo>
                  <a:pt x="5269758" y="3148228"/>
                  <a:pt x="5120977" y="3057063"/>
                  <a:pt x="4828839" y="3110518"/>
                </a:cubicBezTo>
                <a:cubicBezTo>
                  <a:pt x="4536701" y="3163973"/>
                  <a:pt x="4379391" y="3047548"/>
                  <a:pt x="4231632" y="3110518"/>
                </a:cubicBezTo>
                <a:cubicBezTo>
                  <a:pt x="4083873" y="3173488"/>
                  <a:pt x="3901779" y="3088391"/>
                  <a:pt x="3811375" y="3110518"/>
                </a:cubicBezTo>
                <a:cubicBezTo>
                  <a:pt x="3720971" y="3132645"/>
                  <a:pt x="3417217" y="3065388"/>
                  <a:pt x="3214168" y="3110518"/>
                </a:cubicBezTo>
                <a:cubicBezTo>
                  <a:pt x="3011119" y="3155648"/>
                  <a:pt x="2781705" y="3088391"/>
                  <a:pt x="2616961" y="3110518"/>
                </a:cubicBezTo>
                <a:cubicBezTo>
                  <a:pt x="2452217" y="3132645"/>
                  <a:pt x="2247533" y="3103848"/>
                  <a:pt x="2152466" y="3110518"/>
                </a:cubicBezTo>
                <a:cubicBezTo>
                  <a:pt x="2057400" y="3117188"/>
                  <a:pt x="1683399" y="3093886"/>
                  <a:pt x="1555259" y="3110518"/>
                </a:cubicBezTo>
                <a:cubicBezTo>
                  <a:pt x="801026" y="3126358"/>
                  <a:pt x="-118006" y="2529168"/>
                  <a:pt x="0" y="1555259"/>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19CC279-95AF-DD29-BBA5-B4FC45E1F32F}"/>
              </a:ext>
            </a:extLst>
          </p:cNvPr>
          <p:cNvPicPr>
            <a:picLocks noChangeAspect="1"/>
          </p:cNvPicPr>
          <p:nvPr/>
        </p:nvPicPr>
        <p:blipFill>
          <a:blip r:embed="rId5"/>
          <a:stretch>
            <a:fillRect/>
          </a:stretch>
        </p:blipFill>
        <p:spPr>
          <a:xfrm>
            <a:off x="6467683" y="114300"/>
            <a:ext cx="3981033" cy="1408298"/>
          </a:xfrm>
          <a:prstGeom prst="rect">
            <a:avLst/>
          </a:prstGeom>
        </p:spPr>
      </p:pic>
      <p:pic>
        <p:nvPicPr>
          <p:cNvPr id="6" name="Picture 5">
            <a:extLst>
              <a:ext uri="{FF2B5EF4-FFF2-40B4-BE49-F238E27FC236}">
                <a16:creationId xmlns:a16="http://schemas.microsoft.com/office/drawing/2014/main" id="{36257120-967B-E8CD-FA3D-7A61289767DA}"/>
              </a:ext>
            </a:extLst>
          </p:cNvPr>
          <p:cNvPicPr>
            <a:picLocks noChangeAspect="1"/>
          </p:cNvPicPr>
          <p:nvPr/>
        </p:nvPicPr>
        <p:blipFill>
          <a:blip r:embed="rId6"/>
          <a:stretch>
            <a:fillRect/>
          </a:stretch>
        </p:blipFill>
        <p:spPr>
          <a:xfrm>
            <a:off x="4709793" y="914301"/>
            <a:ext cx="2962913" cy="2286198"/>
          </a:xfrm>
          <a:prstGeom prst="rect">
            <a:avLst/>
          </a:prstGeom>
        </p:spPr>
      </p:pic>
      <p:pic>
        <p:nvPicPr>
          <p:cNvPr id="7" name="Picture 6">
            <a:extLst>
              <a:ext uri="{FF2B5EF4-FFF2-40B4-BE49-F238E27FC236}">
                <a16:creationId xmlns:a16="http://schemas.microsoft.com/office/drawing/2014/main" id="{40383398-382E-EEE5-D87F-5BFFC947C3EE}"/>
              </a:ext>
            </a:extLst>
          </p:cNvPr>
          <p:cNvPicPr>
            <a:picLocks noChangeAspect="1"/>
          </p:cNvPicPr>
          <p:nvPr/>
        </p:nvPicPr>
        <p:blipFill>
          <a:blip r:embed="rId7"/>
          <a:stretch>
            <a:fillRect/>
          </a:stretch>
        </p:blipFill>
        <p:spPr>
          <a:xfrm>
            <a:off x="4943228" y="1885503"/>
            <a:ext cx="7248772" cy="1505843"/>
          </a:xfrm>
          <a:prstGeom prst="rect">
            <a:avLst/>
          </a:prstGeom>
        </p:spPr>
      </p:pic>
    </p:spTree>
    <p:extLst>
      <p:ext uri="{BB962C8B-B14F-4D97-AF65-F5344CB8AC3E}">
        <p14:creationId xmlns:p14="http://schemas.microsoft.com/office/powerpoint/2010/main" val="2422343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16" presetClass="entr" presetSubtype="21" fill="hold" grpId="0" nodeType="withEffect">
                                  <p:stCondLst>
                                    <p:cond delay="75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181351"/>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400176" y="3429000"/>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600826" y="34099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219201" y="50863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905626" y="5076825"/>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84A09626-F19C-8B88-055F-2AA2827CEFB9}"/>
              </a:ext>
            </a:extLst>
          </p:cNvPr>
          <p:cNvGrpSpPr/>
          <p:nvPr/>
        </p:nvGrpSpPr>
        <p:grpSpPr>
          <a:xfrm>
            <a:off x="2362541" y="2653629"/>
            <a:ext cx="9495443" cy="3409950"/>
            <a:chOff x="2257766" y="3472779"/>
            <a:chExt cx="9495443" cy="3409950"/>
          </a:xfrm>
        </p:grpSpPr>
        <p:pic>
          <p:nvPicPr>
            <p:cNvPr id="21" name="Picture 20">
              <a:extLst>
                <a:ext uri="{FF2B5EF4-FFF2-40B4-BE49-F238E27FC236}">
                  <a16:creationId xmlns:a16="http://schemas.microsoft.com/office/drawing/2014/main" id="{36C17B6F-6662-4767-C8F4-2A7F6F62D2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766" y="3472779"/>
              <a:ext cx="5962650" cy="3409950"/>
            </a:xfrm>
            <a:prstGeom prst="rect">
              <a:avLst/>
            </a:prstGeom>
          </p:spPr>
        </p:pic>
        <p:grpSp>
          <p:nvGrpSpPr>
            <p:cNvPr id="22" name="Group 21">
              <a:extLst>
                <a:ext uri="{FF2B5EF4-FFF2-40B4-BE49-F238E27FC236}">
                  <a16:creationId xmlns:a16="http://schemas.microsoft.com/office/drawing/2014/main" id="{CFF2374A-B759-76A4-2F37-6017E716BC08}"/>
                </a:ext>
              </a:extLst>
            </p:cNvPr>
            <p:cNvGrpSpPr/>
            <p:nvPr/>
          </p:nvGrpSpPr>
          <p:grpSpPr>
            <a:xfrm>
              <a:off x="7946976" y="4230500"/>
              <a:ext cx="3806233" cy="1448378"/>
              <a:chOff x="7946976" y="4230500"/>
              <a:chExt cx="3806233" cy="1448378"/>
            </a:xfrm>
          </p:grpSpPr>
          <p:sp>
            <p:nvSpPr>
              <p:cNvPr id="23" name="Oval Callout 38">
                <a:extLst>
                  <a:ext uri="{FF2B5EF4-FFF2-40B4-BE49-F238E27FC236}">
                    <a16:creationId xmlns:a16="http://schemas.microsoft.com/office/drawing/2014/main" id="{983726FE-9D3C-E2DD-E20A-C86E7CE22F2A}"/>
                  </a:ext>
                </a:extLst>
              </p:cNvPr>
              <p:cNvSpPr/>
              <p:nvPr/>
            </p:nvSpPr>
            <p:spPr>
              <a:xfrm>
                <a:off x="7946976" y="4230500"/>
                <a:ext cx="3806233" cy="1448378"/>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ysClr val="windowText" lastClr="000000"/>
                  </a:solidFill>
                </a:endParaRPr>
              </a:p>
            </p:txBody>
          </p:sp>
          <p:sp>
            <p:nvSpPr>
              <p:cNvPr id="24" name="Rectangle 23">
                <a:extLst>
                  <a:ext uri="{FF2B5EF4-FFF2-40B4-BE49-F238E27FC236}">
                    <a16:creationId xmlns:a16="http://schemas.microsoft.com/office/drawing/2014/main" id="{708C1543-95FD-A07A-CF0D-B7CA876D2CBD}"/>
                  </a:ext>
                </a:extLst>
              </p:cNvPr>
              <p:cNvSpPr/>
              <p:nvPr/>
            </p:nvSpPr>
            <p:spPr>
              <a:xfrm>
                <a:off x="8041045" y="4349828"/>
                <a:ext cx="3618094" cy="1200329"/>
              </a:xfrm>
              <a:prstGeom prst="rect">
                <a:avLst/>
              </a:prstGeom>
            </p:spPr>
            <p:txBody>
              <a:bodyPr wrap="square">
                <a:spAutoFit/>
              </a:bodyPr>
              <a:lstStyle/>
              <a:p>
                <a:pPr lvl="0" algn="ctr"/>
                <a:r>
                  <a:rPr lang="en-US" sz="3600" b="1" dirty="0" err="1">
                    <a:solidFill>
                      <a:sysClr val="windowText" lastClr="000000"/>
                    </a:solidFill>
                  </a:rPr>
                  <a:t>Thảo</a:t>
                </a:r>
                <a:r>
                  <a:rPr lang="en-US" sz="3600" b="1" dirty="0">
                    <a:solidFill>
                      <a:sysClr val="windowText" lastClr="000000"/>
                    </a:solidFill>
                  </a:rPr>
                  <a:t> </a:t>
                </a:r>
                <a:r>
                  <a:rPr lang="en-US" sz="3600" b="1" dirty="0" err="1">
                    <a:solidFill>
                      <a:sysClr val="windowText" lastClr="000000"/>
                    </a:solidFill>
                  </a:rPr>
                  <a:t>luận</a:t>
                </a:r>
                <a:r>
                  <a:rPr lang="en-US" sz="3600" b="1" dirty="0">
                    <a:solidFill>
                      <a:sysClr val="windowText" lastClr="000000"/>
                    </a:solidFill>
                  </a:rPr>
                  <a:t> </a:t>
                </a:r>
                <a:r>
                  <a:rPr lang="en-US" sz="3600" b="1" dirty="0" err="1">
                    <a:solidFill>
                      <a:sysClr val="windowText" lastClr="000000"/>
                    </a:solidFill>
                  </a:rPr>
                  <a:t>cách</a:t>
                </a:r>
                <a:r>
                  <a:rPr lang="en-US" sz="3600" b="1" dirty="0">
                    <a:solidFill>
                      <a:sysClr val="windowText" lastClr="000000"/>
                    </a:solidFill>
                  </a:rPr>
                  <a:t> </a:t>
                </a:r>
                <a:r>
                  <a:rPr lang="en-US" sz="3600" b="1" dirty="0" err="1">
                    <a:solidFill>
                      <a:sysClr val="windowText" lastClr="000000"/>
                    </a:solidFill>
                  </a:rPr>
                  <a:t>giải</a:t>
                </a:r>
                <a:r>
                  <a:rPr lang="en-US" sz="3600" b="1" dirty="0">
                    <a:solidFill>
                      <a:sysClr val="windowText" lastClr="000000"/>
                    </a:solidFill>
                  </a:rPr>
                  <a:t> </a:t>
                </a:r>
                <a:r>
                  <a:rPr lang="en-US" sz="3600" b="1" dirty="0" err="1">
                    <a:solidFill>
                      <a:sysClr val="windowText" lastClr="000000"/>
                    </a:solidFill>
                  </a:rPr>
                  <a:t>bài</a:t>
                </a:r>
                <a:r>
                  <a:rPr lang="en-US" sz="3600" b="1" dirty="0">
                    <a:solidFill>
                      <a:sysClr val="windowText" lastClr="000000"/>
                    </a:solidFill>
                  </a:rPr>
                  <a:t> </a:t>
                </a:r>
                <a:r>
                  <a:rPr lang="en-US" sz="3600" b="1" dirty="0" err="1">
                    <a:solidFill>
                      <a:sysClr val="windowText" lastClr="000000"/>
                    </a:solidFill>
                  </a:rPr>
                  <a:t>toán</a:t>
                </a:r>
                <a:endParaRPr lang="en-US" sz="3600" b="1" dirty="0">
                  <a:solidFill>
                    <a:sysClr val="windowText" lastClr="000000"/>
                  </a:solidFill>
                </a:endParaRPr>
              </a:p>
            </p:txBody>
          </p:sp>
        </p:grpSp>
      </p:grp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37294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Trước tiên chúng ta cần tìm gì? Vì sao?</a:t>
            </a:r>
            <a:endParaRPr lang="en-US" sz="3600" b="1" dirty="0">
              <a:solidFill>
                <a:sysClr val="windowText" lastClr="000000"/>
              </a:solidFill>
              <a:latin typeface="Calibri" panose="020F0502020204030204" pitchFamily="34" charset="0"/>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ysClr val="windowText" lastClr="000000"/>
                </a:solidFill>
                <a:latin typeface="Calibri" panose="020F0502020204030204" pitchFamily="34" charset="0"/>
                <a:cs typeface="Calibri" panose="020F0502020204030204" pitchFamily="34" charset="0"/>
              </a:rPr>
              <a:t>Trước tiên, cần tìm giá tiền của đôi tất, vì ta biết tổng số tiền của ba món đồ và số tiền của bộ quần áo và đôi giày.</a:t>
            </a:r>
            <a:endParaRPr lang="en-US" sz="24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39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40342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gì?</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trừ, lấy tổng số tiền phải trả trừ đi số tiền mua bộ quần áo và đôi giày.</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4484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275" y="293732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6" y="495300"/>
            <a:ext cx="4234323" cy="29950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Sau đó ta đi tìm giá tiền của cái gì? Dựa vào đâu em biết?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161925" y="695325"/>
            <a:ext cx="4895850"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ysClr val="windowText" lastClr="000000"/>
                </a:solidFill>
                <a:latin typeface="Calibri" panose="020F0502020204030204" pitchFamily="34" charset="0"/>
                <a:cs typeface="Calibri" panose="020F0502020204030204" pitchFamily="34" charset="0"/>
              </a:rPr>
              <a:t>Sau đó ta đi tìm giá tiền của đôi giày, vì ta biết đôi giày có giá hơn đôi tất là      107 000 đồng; cuối cùng tìm giá tiền của bộ quần áo đồng phục.</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964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Bài</a:t>
            </a: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giải</a:t>
            </a:r>
            <a:r>
              <a:rPr lang="en-US" sz="3200" b="1" i="1" u="sng"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314 000 – 306 000 = 8 000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107 000 + 8 000 = 115 000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306 000 -115 000 = 191 000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Đáp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191 000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115 000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8 000 </a:t>
            </a:r>
            <a:r>
              <a:rPr lang="en-US" sz="3200" dirty="0" err="1">
                <a:effectLst/>
                <a:latin typeface="Cambria" panose="02040503050406030204" pitchFamily="18" charset="0"/>
                <a:ea typeface="Cambria" panose="02040503050406030204" pitchFamily="18" charset="0"/>
              </a:rPr>
              <a:t>đồng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3EE0B-9E3D-8090-CF8B-EADAA382E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0D8E678F-CA1C-B39F-663E-4DECEEB0F2CC}"/>
              </a:ext>
            </a:extLst>
          </p:cNvPr>
          <p:cNvSpPr/>
          <p:nvPr/>
        </p:nvSpPr>
        <p:spPr>
          <a:xfrm>
            <a:off x="179614" y="574766"/>
            <a:ext cx="11832771" cy="6130834"/>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7">
            <a:extLst>
              <a:ext uri="{FF2B5EF4-FFF2-40B4-BE49-F238E27FC236}">
                <a16:creationId xmlns:a16="http://schemas.microsoft.com/office/drawing/2014/main" id="{FD655EA7-A745-DE38-6089-51CCAA07AA61}"/>
              </a:ext>
            </a:extLst>
          </p:cNvPr>
          <p:cNvSpPr txBox="1"/>
          <p:nvPr/>
        </p:nvSpPr>
        <p:spPr>
          <a:xfrm>
            <a:off x="1200150" y="1894222"/>
            <a:ext cx="9867900" cy="3933384"/>
          </a:xfrm>
          <a:prstGeom prst="rect">
            <a:avLst/>
          </a:prstGeom>
          <a:noFill/>
        </p:spPr>
        <p:txBody>
          <a:bodyPr wrap="square" rtlCol="0">
            <a:spAutoFit/>
          </a:bodyPr>
          <a:lstStyle/>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Thực hiện được phép cộng, trừ trong phạm vi lớp nghìn. </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nhẩm được các phép cộng, trừ liên quan đến số tròn nghìn, tròn chục nghìn, tròn trăm nghìn</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được giá trị của biểu thức liên quan tới phép cộng, trừ có và không có dấu ngoặc.</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Tìm được số lớn nhất, số bé nhất trong nhóm 4 số.</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Giải được các bài toán liên quan đến phép cộng, phép trừ.</a:t>
            </a:r>
          </a:p>
        </p:txBody>
      </p:sp>
      <p:pic>
        <p:nvPicPr>
          <p:cNvPr id="5" name="Picture 4">
            <a:extLst>
              <a:ext uri="{FF2B5EF4-FFF2-40B4-BE49-F238E27FC236}">
                <a16:creationId xmlns:a16="http://schemas.microsoft.com/office/drawing/2014/main" id="{6EEBEAAB-EEF6-22DA-19B9-E43368A86989}"/>
              </a:ext>
            </a:extLst>
          </p:cNvPr>
          <p:cNvPicPr>
            <a:picLocks noChangeAspect="1"/>
          </p:cNvPicPr>
          <p:nvPr/>
        </p:nvPicPr>
        <p:blipFill>
          <a:blip r:embed="rId4"/>
          <a:stretch>
            <a:fillRect/>
          </a:stretch>
        </p:blipFill>
        <p:spPr>
          <a:xfrm>
            <a:off x="2929233" y="948265"/>
            <a:ext cx="6352583" cy="1018120"/>
          </a:xfrm>
          <a:prstGeom prst="rect">
            <a:avLst/>
          </a:prstGeom>
        </p:spPr>
      </p:pic>
    </p:spTree>
    <p:extLst>
      <p:ext uri="{BB962C8B-B14F-4D97-AF65-F5344CB8AC3E}">
        <p14:creationId xmlns:p14="http://schemas.microsoft.com/office/powerpoint/2010/main" val="4657188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suy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nghĩ</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bí</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48 600 + 125 400 – 74 000</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70 000) </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130 000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560871" y="1729324"/>
            <a:ext cx="6701334" cy="995493"/>
            <a:chOff x="4860662" y="1637713"/>
            <a:chExt cx="6701334" cy="995493"/>
          </a:xfrm>
        </p:grpSpPr>
        <p:sp>
          <p:nvSpPr>
            <p:cNvPr id="19"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0"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1" name="Group 20"/>
          <p:cNvGrpSpPr/>
          <p:nvPr/>
        </p:nvGrpSpPr>
        <p:grpSpPr>
          <a:xfrm>
            <a:off x="1487718" y="2813086"/>
            <a:ext cx="6701334" cy="995493"/>
            <a:chOff x="4860662" y="1637713"/>
            <a:chExt cx="6701334" cy="995493"/>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4" name="Group 23"/>
          <p:cNvGrpSpPr/>
          <p:nvPr/>
        </p:nvGrpSpPr>
        <p:grpSpPr>
          <a:xfrm>
            <a:off x="1503965" y="3928362"/>
            <a:ext cx="6701334" cy="995493"/>
            <a:chOff x="4860662" y="1637713"/>
            <a:chExt cx="6701334" cy="995493"/>
          </a:xfrm>
        </p:grpSpPr>
        <p:sp>
          <p:nvSpPr>
            <p:cNvPr id="25"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6"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7" name="Group 26"/>
          <p:cNvGrpSpPr/>
          <p:nvPr/>
        </p:nvGrpSpPr>
        <p:grpSpPr>
          <a:xfrm>
            <a:off x="1560871" y="5036388"/>
            <a:ext cx="6701334" cy="995493"/>
            <a:chOff x="4860662" y="1637713"/>
            <a:chExt cx="6701334" cy="995493"/>
          </a:xfrm>
        </p:grpSpPr>
        <p:sp>
          <p:nvSpPr>
            <p:cNvPr id="28"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9"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33AB033B-D01F-A412-D29C-9C344E469A2F}"/>
              </a:ext>
            </a:extLst>
          </p:cNvPr>
          <p:cNvPicPr>
            <a:picLocks noChangeAspect="1"/>
          </p:cNvPicPr>
          <p:nvPr/>
        </p:nvPicPr>
        <p:blipFill>
          <a:blip r:embed="rId7"/>
          <a:stretch>
            <a:fillRect/>
          </a:stretch>
        </p:blipFill>
        <p:spPr>
          <a:xfrm>
            <a:off x="1550016" y="9745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689AC58-C2D3-9E2D-0DA3-C8F295A9F48A}"/>
              </a:ext>
            </a:extLst>
          </p:cNvPr>
          <p:cNvPicPr>
            <a:picLocks noChangeAspect="1"/>
          </p:cNvPicPr>
          <p:nvPr/>
        </p:nvPicPr>
        <p:blipFill>
          <a:blip r:embed="rId5"/>
          <a:stretch>
            <a:fillRect/>
          </a:stretch>
        </p:blipFill>
        <p:spPr>
          <a:xfrm>
            <a:off x="621043" y="1472408"/>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A04C7E2-8E64-8B1B-82E2-B27E42741F92}"/>
              </a:ext>
            </a:extLst>
          </p:cNvPr>
          <p:cNvPicPr>
            <a:picLocks noChangeAspect="1"/>
          </p:cNvPicPr>
          <p:nvPr/>
        </p:nvPicPr>
        <p:blipFill>
          <a:blip r:embed="rId7"/>
          <a:stretch>
            <a:fillRect/>
          </a:stretch>
        </p:blipFill>
        <p:spPr>
          <a:xfrm>
            <a:off x="4081517" y="232322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EB1E72-26ED-16B2-D14A-4AF9A3E13531}"/>
              </a:ext>
            </a:extLst>
          </p:cNvPr>
          <p:cNvGrpSpPr/>
          <p:nvPr/>
        </p:nvGrpSpPr>
        <p:grpSpPr>
          <a:xfrm>
            <a:off x="-75415" y="0"/>
            <a:ext cx="12347907" cy="6860820"/>
            <a:chOff x="-75415" y="0"/>
            <a:chExt cx="12347907" cy="6860820"/>
          </a:xfrm>
        </p:grpSpPr>
        <p:sp>
          <p:nvSpPr>
            <p:cNvPr id="2" name="TextBox 2">
              <a:extLst>
                <a:ext uri="{FF2B5EF4-FFF2-40B4-BE49-F238E27FC236}">
                  <a16:creationId xmlns:a16="http://schemas.microsoft.com/office/drawing/2014/main" id="{092CEB0C-56E9-3134-5EED-7A6B6A47B6F8}"/>
                </a:ext>
              </a:extLst>
            </p:cNvPr>
            <p:cNvSpPr txBox="1"/>
            <p:nvPr/>
          </p:nvSpPr>
          <p:spPr>
            <a:xfrm>
              <a:off x="5468493" y="3198168"/>
              <a:ext cx="12550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Nguyễn Lê Mỹ Ngân thCBQ</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5" y="0"/>
              <a:ext cx="12347907" cy="6860820"/>
            </a:xfrm>
            <a:prstGeom prst="rect">
              <a:avLst/>
            </a:prstGeom>
          </p:spPr>
        </p:pic>
      </p:grpSp>
      <p:grpSp>
        <p:nvGrpSpPr>
          <p:cNvPr id="12" name="Nhóm 13">
            <a:extLst>
              <a:ext uri="{FF2B5EF4-FFF2-40B4-BE49-F238E27FC236}">
                <a16:creationId xmlns:a16="http://schemas.microsoft.com/office/drawing/2014/main" id="{C18CD3FF-B77E-E711-5C10-97296F90F759}"/>
              </a:ext>
            </a:extLst>
          </p:cNvPr>
          <p:cNvGrpSpPr/>
          <p:nvPr/>
        </p:nvGrpSpPr>
        <p:grpSpPr>
          <a:xfrm>
            <a:off x="4585815" y="2343257"/>
            <a:ext cx="7411554" cy="2828732"/>
            <a:chOff x="1139185" y="2667580"/>
            <a:chExt cx="8594357" cy="5014968"/>
          </a:xfrm>
        </p:grpSpPr>
        <p:sp>
          <p:nvSpPr>
            <p:cNvPr id="13" name="Bong bóng Lời nói: Hình chữ nhật với Góc Tròn 14">
              <a:extLst>
                <a:ext uri="{FF2B5EF4-FFF2-40B4-BE49-F238E27FC236}">
                  <a16:creationId xmlns:a16="http://schemas.microsoft.com/office/drawing/2014/main" id="{AB70EC08-4935-DD77-E72A-E3053892B7FA}"/>
                </a:ext>
              </a:extLst>
            </p:cNvPr>
            <p:cNvSpPr/>
            <p:nvPr/>
          </p:nvSpPr>
          <p:spPr>
            <a:xfrm>
              <a:off x="1139185" y="2667580"/>
              <a:ext cx="8594357" cy="5014968"/>
            </a:xfrm>
            <a:custGeom>
              <a:avLst/>
              <a:gdLst>
                <a:gd name="connsiteX0" fmla="*/ 0 w 8594357"/>
                <a:gd name="connsiteY0" fmla="*/ 835845 h 5014968"/>
                <a:gd name="connsiteX1" fmla="*/ 835845 w 8594357"/>
                <a:gd name="connsiteY1" fmla="*/ 0 h 5014968"/>
                <a:gd name="connsiteX2" fmla="*/ 1432393 w 8594357"/>
                <a:gd name="connsiteY2" fmla="*/ 0 h 5014968"/>
                <a:gd name="connsiteX3" fmla="*/ 1432393 w 8594357"/>
                <a:gd name="connsiteY3" fmla="*/ 0 h 5014968"/>
                <a:gd name="connsiteX4" fmla="*/ 3580982 w 8594357"/>
                <a:gd name="connsiteY4" fmla="*/ 0 h 5014968"/>
                <a:gd name="connsiteX5" fmla="*/ 7758512 w 8594357"/>
                <a:gd name="connsiteY5" fmla="*/ 0 h 5014968"/>
                <a:gd name="connsiteX6" fmla="*/ 8594357 w 8594357"/>
                <a:gd name="connsiteY6" fmla="*/ 835845 h 5014968"/>
                <a:gd name="connsiteX7" fmla="*/ 8594357 w 8594357"/>
                <a:gd name="connsiteY7" fmla="*/ 2925398 h 5014968"/>
                <a:gd name="connsiteX8" fmla="*/ 8594357 w 8594357"/>
                <a:gd name="connsiteY8" fmla="*/ 2925398 h 5014968"/>
                <a:gd name="connsiteX9" fmla="*/ 8594357 w 8594357"/>
                <a:gd name="connsiteY9" fmla="*/ 4179140 h 5014968"/>
                <a:gd name="connsiteX10" fmla="*/ 8594357 w 8594357"/>
                <a:gd name="connsiteY10" fmla="*/ 4179123 h 5014968"/>
                <a:gd name="connsiteX11" fmla="*/ 7758512 w 8594357"/>
                <a:gd name="connsiteY11" fmla="*/ 5014968 h 5014968"/>
                <a:gd name="connsiteX12" fmla="*/ 3580982 w 8594357"/>
                <a:gd name="connsiteY12" fmla="*/ 5014968 h 5014968"/>
                <a:gd name="connsiteX13" fmla="*/ 1432393 w 8594357"/>
                <a:gd name="connsiteY13" fmla="*/ 5014968 h 5014968"/>
                <a:gd name="connsiteX14" fmla="*/ 1432393 w 8594357"/>
                <a:gd name="connsiteY14" fmla="*/ 5014968 h 5014968"/>
                <a:gd name="connsiteX15" fmla="*/ 835845 w 8594357"/>
                <a:gd name="connsiteY15" fmla="*/ 5014968 h 5014968"/>
                <a:gd name="connsiteX16" fmla="*/ 0 w 8594357"/>
                <a:gd name="connsiteY16" fmla="*/ 4179123 h 5014968"/>
                <a:gd name="connsiteX17" fmla="*/ 0 w 8594357"/>
                <a:gd name="connsiteY17" fmla="*/ 4179140 h 5014968"/>
                <a:gd name="connsiteX18" fmla="*/ -506809 w 8594357"/>
                <a:gd name="connsiteY18" fmla="*/ 3721859 h 5014968"/>
                <a:gd name="connsiteX19" fmla="*/ 0 w 8594357"/>
                <a:gd name="connsiteY19" fmla="*/ 2925398 h 5014968"/>
                <a:gd name="connsiteX20" fmla="*/ 0 w 8594357"/>
                <a:gd name="connsiteY20" fmla="*/ 835845 h 501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4357" h="5014968" fill="none" extrusionOk="0">
                  <a:moveTo>
                    <a:pt x="0" y="835845"/>
                  </a:moveTo>
                  <a:cubicBezTo>
                    <a:pt x="-34458" y="333473"/>
                    <a:pt x="333683" y="-73654"/>
                    <a:pt x="835845" y="0"/>
                  </a:cubicBezTo>
                  <a:cubicBezTo>
                    <a:pt x="978473" y="21907"/>
                    <a:pt x="1177727" y="-23122"/>
                    <a:pt x="1432393" y="0"/>
                  </a:cubicBezTo>
                  <a:lnTo>
                    <a:pt x="1432393" y="0"/>
                  </a:lnTo>
                  <a:cubicBezTo>
                    <a:pt x="1911973" y="-81146"/>
                    <a:pt x="2989065" y="-125947"/>
                    <a:pt x="3580982" y="0"/>
                  </a:cubicBezTo>
                  <a:cubicBezTo>
                    <a:pt x="4640024" y="169626"/>
                    <a:pt x="7310032" y="166819"/>
                    <a:pt x="7758512" y="0"/>
                  </a:cubicBezTo>
                  <a:cubicBezTo>
                    <a:pt x="8264569" y="-66634"/>
                    <a:pt x="8589648" y="370774"/>
                    <a:pt x="8594357" y="835845"/>
                  </a:cubicBezTo>
                  <a:cubicBezTo>
                    <a:pt x="8489305" y="1313206"/>
                    <a:pt x="8762967" y="1905937"/>
                    <a:pt x="8594357" y="2925398"/>
                  </a:cubicBezTo>
                  <a:lnTo>
                    <a:pt x="8594357" y="2925398"/>
                  </a:lnTo>
                  <a:cubicBezTo>
                    <a:pt x="8555719" y="3415832"/>
                    <a:pt x="8706396" y="3727144"/>
                    <a:pt x="8594357" y="4179140"/>
                  </a:cubicBezTo>
                  <a:cubicBezTo>
                    <a:pt x="8594357" y="4179137"/>
                    <a:pt x="8594357" y="4179125"/>
                    <a:pt x="8594357" y="4179123"/>
                  </a:cubicBezTo>
                  <a:cubicBezTo>
                    <a:pt x="8642220" y="4603184"/>
                    <a:pt x="8222490" y="5021052"/>
                    <a:pt x="7758512" y="5014968"/>
                  </a:cubicBezTo>
                  <a:cubicBezTo>
                    <a:pt x="6537695" y="4938006"/>
                    <a:pt x="4310034" y="4985909"/>
                    <a:pt x="3580982" y="5014968"/>
                  </a:cubicBezTo>
                  <a:cubicBezTo>
                    <a:pt x="2748616" y="5128234"/>
                    <a:pt x="1702586" y="4882212"/>
                    <a:pt x="1432393" y="5014968"/>
                  </a:cubicBezTo>
                  <a:lnTo>
                    <a:pt x="1432393" y="5014968"/>
                  </a:lnTo>
                  <a:cubicBezTo>
                    <a:pt x="1168628" y="5064670"/>
                    <a:pt x="1043860" y="4966900"/>
                    <a:pt x="835845" y="5014968"/>
                  </a:cubicBezTo>
                  <a:cubicBezTo>
                    <a:pt x="295010" y="5039923"/>
                    <a:pt x="1682" y="4678370"/>
                    <a:pt x="0" y="4179123"/>
                  </a:cubicBezTo>
                  <a:cubicBezTo>
                    <a:pt x="1" y="4179130"/>
                    <a:pt x="0" y="4179133"/>
                    <a:pt x="0" y="4179140"/>
                  </a:cubicBezTo>
                  <a:cubicBezTo>
                    <a:pt x="-264939" y="3982712"/>
                    <a:pt x="-442084" y="3800300"/>
                    <a:pt x="-506809" y="3721859"/>
                  </a:cubicBezTo>
                  <a:cubicBezTo>
                    <a:pt x="-368627" y="3554053"/>
                    <a:pt x="-183205" y="3181307"/>
                    <a:pt x="0" y="2925398"/>
                  </a:cubicBezTo>
                  <a:cubicBezTo>
                    <a:pt x="85667" y="2228521"/>
                    <a:pt x="-27555" y="1127369"/>
                    <a:pt x="0" y="835845"/>
                  </a:cubicBezTo>
                  <a:close/>
                </a:path>
                <a:path w="8594357" h="5014968" stroke="0" extrusionOk="0">
                  <a:moveTo>
                    <a:pt x="0" y="835845"/>
                  </a:moveTo>
                  <a:cubicBezTo>
                    <a:pt x="78888" y="383589"/>
                    <a:pt x="356654" y="-23635"/>
                    <a:pt x="835845" y="0"/>
                  </a:cubicBezTo>
                  <a:cubicBezTo>
                    <a:pt x="1061959" y="34985"/>
                    <a:pt x="1152017" y="43515"/>
                    <a:pt x="1432393" y="0"/>
                  </a:cubicBezTo>
                  <a:lnTo>
                    <a:pt x="1432393" y="0"/>
                  </a:lnTo>
                  <a:cubicBezTo>
                    <a:pt x="1816329" y="-400"/>
                    <a:pt x="2726905" y="-77498"/>
                    <a:pt x="3580982" y="0"/>
                  </a:cubicBezTo>
                  <a:cubicBezTo>
                    <a:pt x="5192870" y="117495"/>
                    <a:pt x="7191045" y="-81622"/>
                    <a:pt x="7758512" y="0"/>
                  </a:cubicBezTo>
                  <a:cubicBezTo>
                    <a:pt x="8152448" y="-27245"/>
                    <a:pt x="8628725" y="382073"/>
                    <a:pt x="8594357" y="835845"/>
                  </a:cubicBezTo>
                  <a:cubicBezTo>
                    <a:pt x="8552856" y="1659384"/>
                    <a:pt x="8722992" y="2412106"/>
                    <a:pt x="8594357" y="2925398"/>
                  </a:cubicBezTo>
                  <a:lnTo>
                    <a:pt x="8594357" y="2925398"/>
                  </a:lnTo>
                  <a:cubicBezTo>
                    <a:pt x="8575337" y="3323056"/>
                    <a:pt x="8502585" y="3753650"/>
                    <a:pt x="8594357" y="4179140"/>
                  </a:cubicBezTo>
                  <a:cubicBezTo>
                    <a:pt x="8594356" y="4179134"/>
                    <a:pt x="8594358" y="4179129"/>
                    <a:pt x="8594357" y="4179123"/>
                  </a:cubicBezTo>
                  <a:cubicBezTo>
                    <a:pt x="8648489" y="4573402"/>
                    <a:pt x="8163579" y="5010727"/>
                    <a:pt x="7758512" y="5014968"/>
                  </a:cubicBezTo>
                  <a:cubicBezTo>
                    <a:pt x="6920574" y="4869884"/>
                    <a:pt x="5036775" y="5050047"/>
                    <a:pt x="3580982" y="5014968"/>
                  </a:cubicBezTo>
                  <a:cubicBezTo>
                    <a:pt x="3084224" y="4972764"/>
                    <a:pt x="2469817" y="4853671"/>
                    <a:pt x="1432393" y="5014968"/>
                  </a:cubicBezTo>
                  <a:lnTo>
                    <a:pt x="1432393" y="5014968"/>
                  </a:lnTo>
                  <a:cubicBezTo>
                    <a:pt x="1332802" y="4969623"/>
                    <a:pt x="910689" y="4980929"/>
                    <a:pt x="835845" y="5014968"/>
                  </a:cubicBezTo>
                  <a:cubicBezTo>
                    <a:pt x="340418" y="5000531"/>
                    <a:pt x="36275" y="4618388"/>
                    <a:pt x="0" y="4179123"/>
                  </a:cubicBezTo>
                  <a:cubicBezTo>
                    <a:pt x="0" y="4179129"/>
                    <a:pt x="1" y="4179132"/>
                    <a:pt x="0" y="4179140"/>
                  </a:cubicBezTo>
                  <a:cubicBezTo>
                    <a:pt x="-172490" y="4053566"/>
                    <a:pt x="-263077" y="3883171"/>
                    <a:pt x="-506809" y="3721859"/>
                  </a:cubicBezTo>
                  <a:cubicBezTo>
                    <a:pt x="-445601" y="3501837"/>
                    <a:pt x="-142262" y="3049696"/>
                    <a:pt x="0" y="2925398"/>
                  </a:cubicBezTo>
                  <a:cubicBezTo>
                    <a:pt x="-50189" y="2522406"/>
                    <a:pt x="-24614" y="1756770"/>
                    <a:pt x="0" y="835845"/>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7A7F51FC-F4EB-7704-10DD-BCD47FF04B04}"/>
                </a:ext>
              </a:extLst>
            </p:cNvPr>
            <p:cNvSpPr txBox="1">
              <a:spLocks/>
            </p:cNvSpPr>
            <p:nvPr/>
          </p:nvSpPr>
          <p:spPr>
            <a:xfrm>
              <a:off x="1310399" y="3287656"/>
              <a:ext cx="8052667"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Các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hãy</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sát</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toán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nhỏ</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từ</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GV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vào</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bảng</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con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607" y="1455885"/>
            <a:ext cx="3473731" cy="4603476"/>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76BD698D-7407-1320-DAF4-D0CE92BF8769}"/>
              </a:ext>
            </a:extLst>
          </p:cNvPr>
          <p:cNvPicPr>
            <a:picLocks noChangeAspect="1"/>
          </p:cNvPicPr>
          <p:nvPr/>
        </p:nvPicPr>
        <p:blipFill>
          <a:blip r:embed="rId5"/>
          <a:stretch>
            <a:fillRect/>
          </a:stretch>
        </p:blipFill>
        <p:spPr>
          <a:xfrm>
            <a:off x="-839245" y="-268307"/>
            <a:ext cx="6517189" cy="1908213"/>
          </a:xfrm>
          <a:prstGeom prst="rect">
            <a:avLst/>
          </a:prstGeom>
        </p:spPr>
      </p:pic>
      <p:pic>
        <p:nvPicPr>
          <p:cNvPr id="11" name="Picture 10">
            <a:extLst>
              <a:ext uri="{FF2B5EF4-FFF2-40B4-BE49-F238E27FC236}">
                <a16:creationId xmlns:a16="http://schemas.microsoft.com/office/drawing/2014/main" id="{957E2481-8026-30CC-A645-9969CD572B15}"/>
              </a:ext>
            </a:extLst>
          </p:cNvPr>
          <p:cNvPicPr>
            <a:picLocks noChangeAspect="1"/>
          </p:cNvPicPr>
          <p:nvPr/>
        </p:nvPicPr>
        <p:blipFill>
          <a:blip r:embed="rId6"/>
          <a:stretch>
            <a:fillRect/>
          </a:stretch>
        </p:blipFill>
        <p:spPr>
          <a:xfrm>
            <a:off x="5794023" y="363018"/>
            <a:ext cx="5175953" cy="1731414"/>
          </a:xfrm>
          <a:prstGeom prst="rect">
            <a:avLst/>
          </a:prstGeom>
        </p:spPr>
      </p:pic>
    </p:spTree>
    <p:extLst>
      <p:ext uri="{BB962C8B-B14F-4D97-AF65-F5344CB8AC3E}">
        <p14:creationId xmlns:p14="http://schemas.microsoft.com/office/powerpoint/2010/main" val="2679505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4"/>
                                        </p:tgtEl>
                                        <p:attrNameLst>
                                          <p:attrName>r</p:attrName>
                                        </p:attrNameLst>
                                      </p:cBhvr>
                                    </p:animRot>
                                    <p:animRot by="-240000">
                                      <p:cBhvr>
                                        <p:cTn id="12" dur="200" fill="hold">
                                          <p:stCondLst>
                                            <p:cond delay="200"/>
                                          </p:stCondLst>
                                        </p:cTn>
                                        <p:tgtEl>
                                          <p:spTgt spid="24"/>
                                        </p:tgtEl>
                                        <p:attrNameLst>
                                          <p:attrName>r</p:attrName>
                                        </p:attrNameLst>
                                      </p:cBhvr>
                                    </p:animRot>
                                    <p:animRot by="240000">
                                      <p:cBhvr>
                                        <p:cTn id="13" dur="200" fill="hold">
                                          <p:stCondLst>
                                            <p:cond delay="400"/>
                                          </p:stCondLst>
                                        </p:cTn>
                                        <p:tgtEl>
                                          <p:spTgt spid="24"/>
                                        </p:tgtEl>
                                        <p:attrNameLst>
                                          <p:attrName>r</p:attrName>
                                        </p:attrNameLst>
                                      </p:cBhvr>
                                    </p:animRot>
                                    <p:animRot by="-240000">
                                      <p:cBhvr>
                                        <p:cTn id="14" dur="200" fill="hold">
                                          <p:stCondLst>
                                            <p:cond delay="600"/>
                                          </p:stCondLst>
                                        </p:cTn>
                                        <p:tgtEl>
                                          <p:spTgt spid="24"/>
                                        </p:tgtEl>
                                        <p:attrNameLst>
                                          <p:attrName>r</p:attrName>
                                        </p:attrNameLst>
                                      </p:cBhvr>
                                    </p:animRot>
                                    <p:animRot by="120000">
                                      <p:cBhvr>
                                        <p:cTn id="15" dur="200" fill="hold">
                                          <p:stCondLst>
                                            <p:cond delay="800"/>
                                          </p:stCondLst>
                                        </p:cTn>
                                        <p:tgtEl>
                                          <p:spTgt spid="24"/>
                                        </p:tgtEl>
                                        <p:attrNameLst>
                                          <p:attrName>r</p:attrName>
                                        </p:attrNameLst>
                                      </p:cBhvr>
                                    </p:animRo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2214483"/>
            <a:chOff x="2273643" y="147972"/>
            <a:chExt cx="9823622" cy="2214483"/>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538594" y="410431"/>
              <a:ext cx="8596429" cy="1569660"/>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Nêu kết quả của phép tính: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468 + 379.</a:t>
              </a:r>
            </a:p>
          </p:txBody>
        </p:sp>
      </p:grpSp>
      <p:sp>
        <p:nvSpPr>
          <p:cNvPr id="3" name="Rectangle 2"/>
          <p:cNvSpPr/>
          <p:nvPr/>
        </p:nvSpPr>
        <p:spPr>
          <a:xfrm>
            <a:off x="4091899" y="3965203"/>
            <a:ext cx="6151043" cy="1200329"/>
          </a:xfrm>
          <a:prstGeom prst="rect">
            <a:avLst/>
          </a:prstGeom>
        </p:spPr>
        <p:txBody>
          <a:bodyPr wrap="none">
            <a:spAutoFit/>
          </a:bodyPr>
          <a:lstStyle/>
          <a:p>
            <a:pPr lvl="0"/>
            <a:r>
              <a:rPr lang="pt-BR" sz="7200" b="1" dirty="0">
                <a:solidFill>
                  <a:prstClr val="white"/>
                </a:solidFill>
                <a:cs typeface="Times New Roman" panose="02020603050405020304" pitchFamily="18" charset="0"/>
              </a:rPr>
              <a:t>468 + 379 = 847</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ABF216-389B-34B4-496A-B25B0741ACF3}"/>
              </a:ext>
            </a:extLst>
          </p:cNvPr>
          <p:cNvPicPr>
            <a:picLocks noChangeAspect="1"/>
          </p:cNvPicPr>
          <p:nvPr/>
        </p:nvPicPr>
        <p:blipFill>
          <a:blip r:embed="rId5"/>
          <a:stretch>
            <a:fillRect/>
          </a:stretch>
        </p:blipFill>
        <p:spPr>
          <a:xfrm>
            <a:off x="-506485" y="0"/>
            <a:ext cx="3127519" cy="1908213"/>
          </a:xfrm>
          <a:prstGeom prst="rect">
            <a:avLst/>
          </a:prstGeom>
        </p:spPr>
      </p:pic>
    </p:spTree>
    <p:extLst>
      <p:ext uri="{BB962C8B-B14F-4D97-AF65-F5344CB8AC3E}">
        <p14:creationId xmlns:p14="http://schemas.microsoft.com/office/powerpoint/2010/main" val="3312628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2" y="-245004"/>
            <a:ext cx="4409386" cy="9796621"/>
            <a:chOff x="731197" y="2586539"/>
            <a:chExt cx="1623745" cy="2813564"/>
          </a:xfrm>
        </p:grpSpPr>
        <p:sp>
          <p:nvSpPr>
            <p:cNvPr id="22" name="Rectangle 6">
              <a:extLst>
                <a:ext uri="{FF2B5EF4-FFF2-40B4-BE49-F238E27FC236}">
                  <a16:creationId xmlns:a16="http://schemas.microsoft.com/office/drawing/2014/main" id="{E4D84B37-6D87-538F-6A1D-86B8D1DC0471}"/>
                </a:ext>
              </a:extLst>
            </p:cNvPr>
            <p:cNvSpPr/>
            <p:nvPr/>
          </p:nvSpPr>
          <p:spPr>
            <a:xfrm rot="5400000">
              <a:off x="136288" y="3181448"/>
              <a:ext cx="2813564" cy="1623745"/>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77056"/>
            <a:ext cx="9823622" cy="2308324"/>
            <a:chOff x="2273643" y="77056"/>
            <a:chExt cx="9823622" cy="2308324"/>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614794" y="77056"/>
              <a:ext cx="8596429" cy="2308324"/>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&gt; ; &lt; ; = ?</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	2 975 + 4 017…..4 017 + 2 975</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b)	3 864 + 2 900 ….. 2 900 + 3 799</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	8 264 + 927 ..…. 927 + 8 300</a:t>
              </a:r>
            </a:p>
          </p:txBody>
        </p:sp>
      </p:grpSp>
      <p:sp>
        <p:nvSpPr>
          <p:cNvPr id="3" name="Rectangle 2"/>
          <p:cNvSpPr/>
          <p:nvPr/>
        </p:nvSpPr>
        <p:spPr>
          <a:xfrm>
            <a:off x="2869525" y="3011643"/>
            <a:ext cx="9141500" cy="3301801"/>
          </a:xfrm>
          <a:prstGeom prst="rect">
            <a:avLst/>
          </a:prstGeom>
        </p:spPr>
        <p:txBody>
          <a:bodyPr wrap="square">
            <a:spAutoFit/>
          </a:bodyPr>
          <a:lstStyle/>
          <a:p>
            <a:pPr lvl="0">
              <a:lnSpc>
                <a:spcPct val="150000"/>
              </a:lnSpc>
            </a:pPr>
            <a:r>
              <a:rPr lang="pt-BR" sz="4800" b="1" dirty="0">
                <a:solidFill>
                  <a:prstClr val="white"/>
                </a:solidFill>
                <a:cs typeface="Times New Roman" panose="02020603050405020304" pitchFamily="18" charset="0"/>
              </a:rPr>
              <a:t>a)	2 975 + 4 017  =  4 017 + 2 975</a:t>
            </a:r>
          </a:p>
          <a:p>
            <a:pPr lvl="0">
              <a:lnSpc>
                <a:spcPct val="150000"/>
              </a:lnSpc>
            </a:pPr>
            <a:r>
              <a:rPr lang="pt-BR" sz="4800" b="1" dirty="0">
                <a:solidFill>
                  <a:prstClr val="white"/>
                </a:solidFill>
                <a:cs typeface="Times New Roman" panose="02020603050405020304" pitchFamily="18" charset="0"/>
              </a:rPr>
              <a:t>b)	3 864 + 2 900  &gt;  2 900 + 3 799</a:t>
            </a:r>
          </a:p>
          <a:p>
            <a:pPr lvl="0">
              <a:lnSpc>
                <a:spcPct val="150000"/>
              </a:lnSpc>
            </a:pPr>
            <a:r>
              <a:rPr lang="pt-BR" sz="4800" b="1" dirty="0">
                <a:solidFill>
                  <a:prstClr val="white"/>
                </a:solidFill>
                <a:cs typeface="Times New Roman" panose="02020603050405020304" pitchFamily="18" charset="0"/>
              </a:rPr>
              <a:t>c) 8 264 + </a:t>
            </a:r>
            <a:r>
              <a:rPr lang="pt-BR" sz="4800" b="1">
                <a:solidFill>
                  <a:prstClr val="white"/>
                </a:solidFill>
                <a:cs typeface="Times New Roman" panose="02020603050405020304" pitchFamily="18" charset="0"/>
              </a:rPr>
              <a:t>927  </a:t>
            </a:r>
            <a:r>
              <a:rPr lang="pt-BR" sz="4800" b="1" dirty="0">
                <a:solidFill>
                  <a:prstClr val="white"/>
                </a:solidFill>
                <a:cs typeface="Times New Roman" panose="02020603050405020304" pitchFamily="18" charset="0"/>
              </a:rPr>
              <a:t>&lt;  927 + 8 300</a:t>
            </a: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485648"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485648"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5ADDD25-0E3A-4760-7599-8194BAF91474}"/>
              </a:ext>
            </a:extLst>
          </p:cNvPr>
          <p:cNvSpPr/>
          <p:nvPr/>
        </p:nvSpPr>
        <p:spPr>
          <a:xfrm rot="10800000">
            <a:off x="2473916" y="2714155"/>
            <a:ext cx="9401525" cy="3924000"/>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473A728-D0C6-B7A3-6C6A-F4EF2B6BC867}"/>
              </a:ext>
            </a:extLst>
          </p:cNvPr>
          <p:cNvPicPr>
            <a:picLocks noChangeAspect="1"/>
          </p:cNvPicPr>
          <p:nvPr/>
        </p:nvPicPr>
        <p:blipFill>
          <a:blip r:embed="rId5"/>
          <a:stretch>
            <a:fillRect/>
          </a:stretch>
        </p:blipFill>
        <p:spPr>
          <a:xfrm>
            <a:off x="-617743" y="-144482"/>
            <a:ext cx="3273836" cy="1908213"/>
          </a:xfrm>
          <a:prstGeom prst="rect">
            <a:avLst/>
          </a:prstGeom>
        </p:spPr>
      </p:pic>
    </p:spTree>
    <p:extLst>
      <p:ext uri="{BB962C8B-B14F-4D97-AF65-F5344CB8AC3E}">
        <p14:creationId xmlns:p14="http://schemas.microsoft.com/office/powerpoint/2010/main" val="1742461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94F8019-D9EC-EC60-88F6-14C9122C51EB}"/>
              </a:ext>
            </a:extLst>
          </p:cNvPr>
          <p:cNvPicPr>
            <a:picLocks noChangeAspect="1"/>
          </p:cNvPicPr>
          <p:nvPr/>
        </p:nvPicPr>
        <p:blipFill>
          <a:blip r:embed="rId6"/>
          <a:stretch>
            <a:fillRect/>
          </a:stretch>
        </p:blipFill>
        <p:spPr>
          <a:xfrm>
            <a:off x="4012167" y="2332752"/>
            <a:ext cx="3310415" cy="255444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3200400" y="3981450"/>
            <a:ext cx="6000750"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4800600"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000625"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191125" y="2705100"/>
            <a:ext cx="2809875"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8343900"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8591550" y="4457700"/>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9067800"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286702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5" y="1562100"/>
            <a:ext cx="34861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825</Words>
  <Application>Microsoft Office PowerPoint</Application>
  <PresentationFormat>Widescreen</PresentationFormat>
  <Paragraphs>117</Paragraphs>
  <Slides>26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#9Slide02 Noi dung dai</vt:lpstr>
      <vt:lpstr>#9Slide05 Phobia</vt:lpstr>
      <vt:lpstr>Arial</vt:lpstr>
      <vt:lpstr>Bebas Neue</vt:lpstr>
      <vt:lpstr>Calibri</vt:lpstr>
      <vt:lpstr>Cambria</vt:lpstr>
      <vt:lpstr>Karla</vt:lpstr>
      <vt:lpstr>Love Ya Like A Sister</vt:lpstr>
      <vt:lpstr>UTM Cookies</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9Slide.vn</dc:description>
  <cp:lastModifiedBy>Admin</cp:lastModifiedBy>
  <cp:revision>36</cp:revision>
  <dcterms:created xsi:type="dcterms:W3CDTF">2023-10-09T03:05:32Z</dcterms:created>
  <dcterms:modified xsi:type="dcterms:W3CDTF">2023-12-04T01:50:32Z</dcterms:modified>
  <cp:category/>
</cp:coreProperties>
</file>