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462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字魂27号-布丁体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2023-12-17T02:51:22Z</dcterms:modified>
  <cp:category>9Slide.vn</cp:category>
</cp:coreProperties>
</file>