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704" r:id="rId4"/>
  </p:sldMasterIdLst>
  <p:notesMasterIdLst>
    <p:notesMasterId r:id="rId25"/>
  </p:notesMasterIdLst>
  <p:sldIdLst>
    <p:sldId id="268" r:id="rId5"/>
    <p:sldId id="282" r:id="rId6"/>
    <p:sldId id="292" r:id="rId7"/>
    <p:sldId id="261" r:id="rId8"/>
    <p:sldId id="333" r:id="rId9"/>
    <p:sldId id="295" r:id="rId10"/>
    <p:sldId id="296" r:id="rId11"/>
    <p:sldId id="264" r:id="rId12"/>
    <p:sldId id="285" r:id="rId13"/>
    <p:sldId id="278" r:id="rId14"/>
    <p:sldId id="262" r:id="rId15"/>
    <p:sldId id="329" r:id="rId16"/>
    <p:sldId id="298" r:id="rId17"/>
    <p:sldId id="299" r:id="rId18"/>
    <p:sldId id="300" r:id="rId19"/>
    <p:sldId id="334" r:id="rId20"/>
    <p:sldId id="327" r:id="rId21"/>
    <p:sldId id="260" r:id="rId22"/>
    <p:sldId id="328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6C385-F242-7A6C-773F-080312C5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E77D8E-7E71-97B7-EB47-0E95C0DB2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E6DEBE-4526-72D2-8BB9-56C67B2AA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69E45C-C3BE-B7FE-1952-3F0125180E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8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01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ẨM DUYÊN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57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403FB50B-D68E-7406-932E-CB8945DDB9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750" r="-24750"/>
            </a:stretch>
          </a:blipFill>
        </p:spPr>
      </p:sp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19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87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90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24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0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2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0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C82B5-F664-FD9A-28A8-2006FB72F55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7817519"/>
            <a:ext cx="1531018" cy="1531018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7BAB34B-B74C-4890-7AF0-B8A27CFA04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4750" r="-24750"/>
            </a:stretch>
          </a:blipFill>
        </p:spPr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646C87-15C5-64F9-8E75-09569DBBB19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F17407-9189-20B8-F5D2-2CCC22FDBF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750" r="-24750"/>
            </a:stretch>
          </a:blipFill>
        </p:spPr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00D19E-73D5-4023-F373-ECB2053135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0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54.emf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9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9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9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audio" Target="../media/media1.wav"/><Relationship Id="rId10" Type="http://schemas.openxmlformats.org/officeDocument/2006/relationships/image" Target="../media/image15.png"/><Relationship Id="rId4" Type="http://schemas.microsoft.com/office/2007/relationships/media" Target="../media/media1.wav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9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audio" Target="../media/media2.wav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media" Target="../media/media2.wav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emf"/><Relationship Id="rId4" Type="http://schemas.openxmlformats.org/officeDocument/2006/relationships/tags" Target="../tags/tag10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openxmlformats.org/officeDocument/2006/relationships/image" Target="../media/image46.svg"/><Relationship Id="rId39" Type="http://schemas.openxmlformats.org/officeDocument/2006/relationships/image" Target="../media/image44.png"/><Relationship Id="rId21" Type="http://schemas.openxmlformats.org/officeDocument/2006/relationships/image" Target="../media/image34.png"/><Relationship Id="rId34" Type="http://schemas.openxmlformats.org/officeDocument/2006/relationships/image" Target="../media/image54.svg"/><Relationship Id="rId42" Type="http://schemas.openxmlformats.org/officeDocument/2006/relationships/image" Target="../media/image47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39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5" Type="http://schemas.openxmlformats.org/officeDocument/2006/relationships/image" Target="../media/image25.svg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28" Type="http://schemas.openxmlformats.org/officeDocument/2006/relationships/image" Target="../media/image38.png"/><Relationship Id="rId36" Type="http://schemas.openxmlformats.org/officeDocument/2006/relationships/image" Target="../media/image56.sv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31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37.png"/><Relationship Id="rId30" Type="http://schemas.openxmlformats.org/officeDocument/2006/relationships/image" Target="../media/image50.svg"/><Relationship Id="rId35" Type="http://schemas.openxmlformats.org/officeDocument/2006/relationships/image" Target="../media/image42.png"/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12" Type="http://schemas.openxmlformats.org/officeDocument/2006/relationships/image" Target="../media/image32.svg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38" Type="http://schemas.openxmlformats.org/officeDocument/2006/relationships/image" Target="../media/image5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9295163" y="2516830"/>
            <a:ext cx="2822576" cy="1885245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4"/>
          <p:cNvSpPr/>
          <p:nvPr/>
        </p:nvSpPr>
        <p:spPr>
          <a:xfrm flipH="1">
            <a:off x="287695" y="1907610"/>
            <a:ext cx="2257483" cy="3778213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5"/>
          <p:cNvSpPr/>
          <p:nvPr/>
        </p:nvSpPr>
        <p:spPr>
          <a:xfrm rot="21043512">
            <a:off x="-167588" y="3872458"/>
            <a:ext cx="2822576" cy="1885245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6"/>
          <p:cNvSpPr/>
          <p:nvPr/>
        </p:nvSpPr>
        <p:spPr>
          <a:xfrm>
            <a:off x="-132037" y="4224336"/>
            <a:ext cx="12324037" cy="4638863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>
          <a:xfrm>
            <a:off x="2943283" y="4948244"/>
            <a:ext cx="2786536" cy="1715898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2"/>
          <p:cNvSpPr/>
          <p:nvPr/>
        </p:nvSpPr>
        <p:spPr>
          <a:xfrm flipH="1">
            <a:off x="5729819" y="5736596"/>
            <a:ext cx="1550485" cy="95476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3"/>
          <p:cNvSpPr/>
          <p:nvPr/>
        </p:nvSpPr>
        <p:spPr>
          <a:xfrm flipH="1">
            <a:off x="7280304" y="5221650"/>
            <a:ext cx="2401692" cy="1478918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4"/>
          <p:cNvSpPr/>
          <p:nvPr/>
        </p:nvSpPr>
        <p:spPr>
          <a:xfrm>
            <a:off x="9681995" y="5901123"/>
            <a:ext cx="1336351" cy="82290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Picture 35" descr="A close up of a text&#10;&#10;AI-generated content may be incorrect.">
            <a:extLst>
              <a:ext uri="{FF2B5EF4-FFF2-40B4-BE49-F238E27FC236}">
                <a16:creationId xmlns:a16="http://schemas.microsoft.com/office/drawing/2014/main" id="{D1DC99CC-8F26-B651-4A4C-C2AA85CCF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1" y="1190095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18399" cy="646332"/>
            <a:chOff x="1870518" y="1394077"/>
            <a:chExt cx="1630545" cy="432262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630545" cy="33351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938" cy="43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975F4CD-4008-74C8-7D0F-C97C2D76B668}"/>
              </a:ext>
            </a:extLst>
          </p:cNvPr>
          <p:cNvSpPr txBox="1"/>
          <p:nvPr/>
        </p:nvSpPr>
        <p:spPr>
          <a:xfrm>
            <a:off x="1345915" y="1150706"/>
            <a:ext cx="9647433" cy="435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200000"/>
              </a:lnSpc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1 969, 1 970, 1 971, 1 972,           ,            ,  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2, 4, 6, 8,          ,         ,  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 3, 5, 7, 9,         ,          ,   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5, 10, 15, 20, 25,         ,         , 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730F5A-6885-D573-AD12-B4D52EFBA31C}"/>
              </a:ext>
            </a:extLst>
          </p:cNvPr>
          <p:cNvSpPr/>
          <p:nvPr/>
        </p:nvSpPr>
        <p:spPr>
          <a:xfrm>
            <a:off x="7500135" y="1643865"/>
            <a:ext cx="811658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2ED69-7E8C-7CAD-F67D-5460A85BF2E9}"/>
              </a:ext>
            </a:extLst>
          </p:cNvPr>
          <p:cNvSpPr/>
          <p:nvPr/>
        </p:nvSpPr>
        <p:spPr>
          <a:xfrm>
            <a:off x="8620018" y="1643865"/>
            <a:ext cx="88357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7ADA1C-5C80-5398-0401-D6D6C5D16BD1}"/>
              </a:ext>
            </a:extLst>
          </p:cNvPr>
          <p:cNvSpPr/>
          <p:nvPr/>
        </p:nvSpPr>
        <p:spPr>
          <a:xfrm>
            <a:off x="9883738" y="1654139"/>
            <a:ext cx="852756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C70478-5BEA-2033-4FF5-80D5D6B315C0}"/>
              </a:ext>
            </a:extLst>
          </p:cNvPr>
          <p:cNvSpPr/>
          <p:nvPr/>
        </p:nvSpPr>
        <p:spPr>
          <a:xfrm>
            <a:off x="3780890" y="2640458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A6D9D0-3501-299E-77D3-E2697F9F8FD3}"/>
              </a:ext>
            </a:extLst>
          </p:cNvPr>
          <p:cNvSpPr/>
          <p:nvPr/>
        </p:nvSpPr>
        <p:spPr>
          <a:xfrm>
            <a:off x="4828854" y="2640459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6A4660D-572D-557E-39DF-584DA301BA51}"/>
              </a:ext>
            </a:extLst>
          </p:cNvPr>
          <p:cNvSpPr/>
          <p:nvPr/>
        </p:nvSpPr>
        <p:spPr>
          <a:xfrm>
            <a:off x="5815174" y="2691829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C4A868-C38F-1899-9BA2-1C6F371A72CD}"/>
              </a:ext>
            </a:extLst>
          </p:cNvPr>
          <p:cNvSpPr/>
          <p:nvPr/>
        </p:nvSpPr>
        <p:spPr>
          <a:xfrm>
            <a:off x="4119937" y="3770615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9993A7-EC09-6825-09FF-A061174C3BDC}"/>
              </a:ext>
            </a:extLst>
          </p:cNvPr>
          <p:cNvSpPr/>
          <p:nvPr/>
        </p:nvSpPr>
        <p:spPr>
          <a:xfrm>
            <a:off x="5147352" y="3780889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B6A5DE-D146-C107-6EBE-9DF82EEA17DB}"/>
              </a:ext>
            </a:extLst>
          </p:cNvPr>
          <p:cNvSpPr/>
          <p:nvPr/>
        </p:nvSpPr>
        <p:spPr>
          <a:xfrm>
            <a:off x="6267235" y="3791163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72AACFB-9692-DF29-A49C-26693598AE22}"/>
              </a:ext>
            </a:extLst>
          </p:cNvPr>
          <p:cNvSpPr/>
          <p:nvPr/>
        </p:nvSpPr>
        <p:spPr>
          <a:xfrm>
            <a:off x="5167901" y="4839127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EF5AE1D-6BE2-5C33-3C22-448718239F1D}"/>
              </a:ext>
            </a:extLst>
          </p:cNvPr>
          <p:cNvSpPr/>
          <p:nvPr/>
        </p:nvSpPr>
        <p:spPr>
          <a:xfrm>
            <a:off x="6205591" y="4859675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619599-5DA3-6B0D-D3C1-A650CF893AA8}"/>
              </a:ext>
            </a:extLst>
          </p:cNvPr>
          <p:cNvSpPr/>
          <p:nvPr/>
        </p:nvSpPr>
        <p:spPr>
          <a:xfrm>
            <a:off x="7150814" y="4880223"/>
            <a:ext cx="760287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903C1E5-651F-2D3E-ACBA-CA6F0D619CCF}"/>
              </a:ext>
            </a:extLst>
          </p:cNvPr>
          <p:cNvSpPr/>
          <p:nvPr/>
        </p:nvSpPr>
        <p:spPr>
          <a:xfrm>
            <a:off x="7407666" y="1642153"/>
            <a:ext cx="976045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1 973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8C774E0-AE12-2689-67C0-1DF95DA22F55}"/>
              </a:ext>
            </a:extLst>
          </p:cNvPr>
          <p:cNvSpPr/>
          <p:nvPr/>
        </p:nvSpPr>
        <p:spPr>
          <a:xfrm>
            <a:off x="8568645" y="1652427"/>
            <a:ext cx="976045" cy="54453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A8D982-17A4-1DC0-D027-79849C651803}"/>
              </a:ext>
            </a:extLst>
          </p:cNvPr>
          <p:cNvSpPr/>
          <p:nvPr/>
        </p:nvSpPr>
        <p:spPr>
          <a:xfrm>
            <a:off x="9842641" y="1631878"/>
            <a:ext cx="1027289" cy="55125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B28CC92-5834-D26D-4EFE-A6EC7F3B5090}"/>
              </a:ext>
            </a:extLst>
          </p:cNvPr>
          <p:cNvSpPr/>
          <p:nvPr/>
        </p:nvSpPr>
        <p:spPr>
          <a:xfrm>
            <a:off x="3750066" y="2607923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B50AC9-D63C-0770-B679-F9E8E7AF8536}"/>
              </a:ext>
            </a:extLst>
          </p:cNvPr>
          <p:cNvSpPr/>
          <p:nvPr/>
        </p:nvSpPr>
        <p:spPr>
          <a:xfrm>
            <a:off x="4839127" y="2628471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D6034AC-913F-9129-CCD5-0E18B901E0D2}"/>
              </a:ext>
            </a:extLst>
          </p:cNvPr>
          <p:cNvSpPr/>
          <p:nvPr/>
        </p:nvSpPr>
        <p:spPr>
          <a:xfrm>
            <a:off x="5784349" y="2669568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4B21E46-DFE1-FC06-7C8D-13946576853C}"/>
              </a:ext>
            </a:extLst>
          </p:cNvPr>
          <p:cNvSpPr/>
          <p:nvPr/>
        </p:nvSpPr>
        <p:spPr>
          <a:xfrm>
            <a:off x="4099387" y="3738080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6F2E616-CCD0-B4A8-8BF4-7CA377C79059}"/>
              </a:ext>
            </a:extLst>
          </p:cNvPr>
          <p:cNvSpPr/>
          <p:nvPr/>
        </p:nvSpPr>
        <p:spPr>
          <a:xfrm>
            <a:off x="5137078" y="3748354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B44702C-CC57-8BC4-2DB7-EF5050487CDC}"/>
              </a:ext>
            </a:extLst>
          </p:cNvPr>
          <p:cNvSpPr/>
          <p:nvPr/>
        </p:nvSpPr>
        <p:spPr>
          <a:xfrm>
            <a:off x="6246687" y="3768903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2064744-216E-E19E-E255-9D30B217CD3C}"/>
              </a:ext>
            </a:extLst>
          </p:cNvPr>
          <p:cNvSpPr/>
          <p:nvPr/>
        </p:nvSpPr>
        <p:spPr>
          <a:xfrm>
            <a:off x="5147352" y="4827141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22EF29C-33C4-39A6-5664-BC9E326B552F}"/>
              </a:ext>
            </a:extLst>
          </p:cNvPr>
          <p:cNvSpPr/>
          <p:nvPr/>
        </p:nvSpPr>
        <p:spPr>
          <a:xfrm>
            <a:off x="6205590" y="4827141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9BB975-8FC9-2678-9A85-AC78F4959A2F}"/>
              </a:ext>
            </a:extLst>
          </p:cNvPr>
          <p:cNvSpPr/>
          <p:nvPr/>
        </p:nvSpPr>
        <p:spPr>
          <a:xfrm>
            <a:off x="7161087" y="4827141"/>
            <a:ext cx="780837" cy="60788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50128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6" grpId="0" animBg="1"/>
      <p:bldP spid="9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758953" cy="578913"/>
            <a:chOff x="1870518" y="1394077"/>
            <a:chExt cx="113374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112429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C1433-49B7-83A6-21EB-E8E77882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8046E12-7BB0-4B97-C71A-CDBD31D31912}"/>
              </a:ext>
            </a:extLst>
          </p:cNvPr>
          <p:cNvSpPr/>
          <p:nvPr/>
        </p:nvSpPr>
        <p:spPr>
          <a:xfrm flipH="1">
            <a:off x="9295163" y="2516830"/>
            <a:ext cx="2822576" cy="1885245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2D56CD7-C41C-8BA7-6FC5-A100F71267AF}"/>
              </a:ext>
            </a:extLst>
          </p:cNvPr>
          <p:cNvSpPr/>
          <p:nvPr/>
        </p:nvSpPr>
        <p:spPr>
          <a:xfrm flipH="1">
            <a:off x="287695" y="1907610"/>
            <a:ext cx="2257483" cy="3778213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C5C994A-2CB4-366C-E5AC-9E11B1E15BFF}"/>
              </a:ext>
            </a:extLst>
          </p:cNvPr>
          <p:cNvSpPr/>
          <p:nvPr/>
        </p:nvSpPr>
        <p:spPr>
          <a:xfrm rot="21043512">
            <a:off x="-167588" y="3872458"/>
            <a:ext cx="2822576" cy="1885245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647E874A-7DFF-7D12-2CC2-D95E5495F546}"/>
              </a:ext>
            </a:extLst>
          </p:cNvPr>
          <p:cNvSpPr/>
          <p:nvPr/>
        </p:nvSpPr>
        <p:spPr>
          <a:xfrm>
            <a:off x="-132037" y="4224336"/>
            <a:ext cx="12324037" cy="4638863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8570A82-865C-FDF3-2B2C-8C9F1B8CE4FA}"/>
              </a:ext>
            </a:extLst>
          </p:cNvPr>
          <p:cNvSpPr/>
          <p:nvPr/>
        </p:nvSpPr>
        <p:spPr>
          <a:xfrm>
            <a:off x="2943283" y="4948244"/>
            <a:ext cx="2786536" cy="1715898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4CBFD59C-D6BF-54E2-AFC7-3175DBD292FF}"/>
              </a:ext>
            </a:extLst>
          </p:cNvPr>
          <p:cNvSpPr/>
          <p:nvPr/>
        </p:nvSpPr>
        <p:spPr>
          <a:xfrm flipH="1">
            <a:off x="5729819" y="5736596"/>
            <a:ext cx="1550485" cy="95476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0DFB5F3-6787-B1B7-65EB-B1519B7176A3}"/>
              </a:ext>
            </a:extLst>
          </p:cNvPr>
          <p:cNvSpPr/>
          <p:nvPr/>
        </p:nvSpPr>
        <p:spPr>
          <a:xfrm flipH="1">
            <a:off x="7280304" y="5221650"/>
            <a:ext cx="2401692" cy="1478918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74583F2E-D554-F952-5F82-8C1643A98460}"/>
              </a:ext>
            </a:extLst>
          </p:cNvPr>
          <p:cNvSpPr/>
          <p:nvPr/>
        </p:nvSpPr>
        <p:spPr>
          <a:xfrm>
            <a:off x="9681995" y="5901123"/>
            <a:ext cx="1336351" cy="82290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F3C6D590-FDE0-F06B-F46E-D455F8DE6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2" y="146366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3" y="799009"/>
            <a:ext cx="41167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8681" y="2188309"/>
            <a:ext cx="5816088" cy="3578662"/>
          </a:xfrm>
          <a:prstGeom prst="rect">
            <a:avLst/>
          </a:prstGeom>
        </p:spPr>
      </p:pic>
      <p:pic>
        <p:nvPicPr>
          <p:cNvPr id="3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B66CA0CC-2832-540B-29FB-E0B85B6DE9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3740" y="436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56E3AB-7C8E-7C0A-BEF2-8B73FB7C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67729BB7-84F2-C73D-0E7E-E677AC95B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6" name="任意多边形 27">
            <a:extLst>
              <a:ext uri="{FF2B5EF4-FFF2-40B4-BE49-F238E27FC236}">
                <a16:creationId xmlns:a16="http://schemas.microsoft.com/office/drawing/2014/main" id="{07EBFFED-9D83-DDE8-B1A2-C40C0A023E5D}"/>
              </a:ext>
            </a:extLst>
          </p:cNvPr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1ED4EA71-576F-0C15-60CF-7691F3274F2B}"/>
              </a:ext>
            </a:extLst>
          </p:cNvPr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任意多边形 27">
            <a:extLst>
              <a:ext uri="{FF2B5EF4-FFF2-40B4-BE49-F238E27FC236}">
                <a16:creationId xmlns:a16="http://schemas.microsoft.com/office/drawing/2014/main" id="{04386607-97E5-6477-1A4A-46D7FC03A2A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任意多边形 10">
            <a:extLst>
              <a:ext uri="{FF2B5EF4-FFF2-40B4-BE49-F238E27FC236}">
                <a16:creationId xmlns:a16="http://schemas.microsoft.com/office/drawing/2014/main" id="{2FA2C39F-6B81-E606-3E8D-4E14A3EFDB29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4">
            <a:extLst>
              <a:ext uri="{FF2B5EF4-FFF2-40B4-BE49-F238E27FC236}">
                <a16:creationId xmlns:a16="http://schemas.microsoft.com/office/drawing/2014/main" id="{CE9EBE4D-7ADC-DD72-CDC9-671E4A000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sp>
        <p:nvSpPr>
          <p:cNvPr id="11" name="任意多边形 27">
            <a:extLst>
              <a:ext uri="{FF2B5EF4-FFF2-40B4-BE49-F238E27FC236}">
                <a16:creationId xmlns:a16="http://schemas.microsoft.com/office/drawing/2014/main" id="{84B38D6C-272D-DBC2-F148-569EFFBAA13E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F1C3DB3-D0C7-80AA-611F-6757B3801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AD188ED1-D95F-74C5-5692-D994064400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582" y="135554"/>
            <a:ext cx="9220958" cy="6440636"/>
          </a:xfrm>
          <a:prstGeom prst="rect">
            <a:avLst/>
          </a:prstGeom>
        </p:spPr>
      </p:pic>
      <p:pic>
        <p:nvPicPr>
          <p:cNvPr id="18" name="Picture 17" descr="A blue and orange text&#10;&#10;AI-generated content may be incorrect.">
            <a:extLst>
              <a:ext uri="{FF2B5EF4-FFF2-40B4-BE49-F238E27FC236}">
                <a16:creationId xmlns:a16="http://schemas.microsoft.com/office/drawing/2014/main" id="{A34E37F9-5430-112C-BDD6-C6053BAF12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70" y="219672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B7EA4E0D-0AC9-7402-7A39-ABA32D7CC62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5220" y="494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3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3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3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3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3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0" y="-954537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9144000" h="9144000">
                <a:moveTo>
                  <a:pt x="0" y="0"/>
                </a:moveTo>
                <a:lnTo>
                  <a:pt x="9144000" y="0"/>
                </a:lnTo>
                <a:lnTo>
                  <a:pt x="9144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6096000" y="-954537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9144000" h="9144000">
                <a:moveTo>
                  <a:pt x="0" y="0"/>
                </a:moveTo>
                <a:lnTo>
                  <a:pt x="9144000" y="0"/>
                </a:lnTo>
                <a:lnTo>
                  <a:pt x="9144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16714" y="3506586"/>
            <a:ext cx="7132151" cy="2059409"/>
          </a:xfrm>
          <a:custGeom>
            <a:avLst/>
            <a:gdLst/>
            <a:ahLst/>
            <a:cxnLst/>
            <a:rect l="l" t="t" r="r" b="b"/>
            <a:pathLst>
              <a:path w="10698227" h="3089113">
                <a:moveTo>
                  <a:pt x="0" y="0"/>
                </a:moveTo>
                <a:lnTo>
                  <a:pt x="10698227" y="0"/>
                </a:lnTo>
                <a:lnTo>
                  <a:pt x="10698227" y="3089113"/>
                </a:lnTo>
                <a:lnTo>
                  <a:pt x="0" y="30891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35539" y="4638811"/>
            <a:ext cx="1350202" cy="327424"/>
          </a:xfrm>
          <a:custGeom>
            <a:avLst/>
            <a:gdLst/>
            <a:ahLst/>
            <a:cxnLst/>
            <a:rect l="l" t="t" r="r" b="b"/>
            <a:pathLst>
              <a:path w="2025303" h="491136">
                <a:moveTo>
                  <a:pt x="0" y="0"/>
                </a:moveTo>
                <a:lnTo>
                  <a:pt x="2025303" y="0"/>
                </a:lnTo>
                <a:lnTo>
                  <a:pt x="2025303" y="491136"/>
                </a:lnTo>
                <a:lnTo>
                  <a:pt x="0" y="4911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139807" flipH="1">
            <a:off x="5261057" y="4516078"/>
            <a:ext cx="710175" cy="172217"/>
          </a:xfrm>
          <a:custGeom>
            <a:avLst/>
            <a:gdLst/>
            <a:ahLst/>
            <a:cxnLst/>
            <a:rect l="l" t="t" r="r" b="b"/>
            <a:pathLst>
              <a:path w="1065263" h="258326">
                <a:moveTo>
                  <a:pt x="1065263" y="0"/>
                </a:moveTo>
                <a:lnTo>
                  <a:pt x="0" y="0"/>
                </a:lnTo>
                <a:lnTo>
                  <a:pt x="0" y="258326"/>
                </a:lnTo>
                <a:lnTo>
                  <a:pt x="1065263" y="258326"/>
                </a:lnTo>
                <a:lnTo>
                  <a:pt x="106526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4011007"/>
            <a:ext cx="12192000" cy="2970415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1"/>
                </a:lnTo>
                <a:lnTo>
                  <a:pt x="0" y="4455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24654" y="5619077"/>
            <a:ext cx="614001" cy="302855"/>
          </a:xfrm>
          <a:custGeom>
            <a:avLst/>
            <a:gdLst/>
            <a:ahLst/>
            <a:cxnLst/>
            <a:rect l="l" t="t" r="r" b="b"/>
            <a:pathLst>
              <a:path w="921002" h="454283">
                <a:moveTo>
                  <a:pt x="0" y="0"/>
                </a:moveTo>
                <a:lnTo>
                  <a:pt x="921003" y="0"/>
                </a:lnTo>
                <a:lnTo>
                  <a:pt x="921003" y="454283"/>
                </a:lnTo>
                <a:lnTo>
                  <a:pt x="0" y="454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32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05200" y="3950622"/>
            <a:ext cx="3880541" cy="2381682"/>
          </a:xfrm>
          <a:custGeom>
            <a:avLst/>
            <a:gdLst/>
            <a:ahLst/>
            <a:cxnLst/>
            <a:rect l="l" t="t" r="r" b="b"/>
            <a:pathLst>
              <a:path w="5820811" h="3572523">
                <a:moveTo>
                  <a:pt x="0" y="0"/>
                </a:moveTo>
                <a:lnTo>
                  <a:pt x="5820811" y="0"/>
                </a:lnTo>
                <a:lnTo>
                  <a:pt x="5820811" y="3572523"/>
                </a:lnTo>
                <a:lnTo>
                  <a:pt x="0" y="3572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864654" y="1669432"/>
            <a:ext cx="3882030" cy="1062706"/>
          </a:xfrm>
          <a:custGeom>
            <a:avLst/>
            <a:gdLst/>
            <a:ahLst/>
            <a:cxnLst/>
            <a:rect l="l" t="t" r="r" b="b"/>
            <a:pathLst>
              <a:path w="5823045" h="1594059">
                <a:moveTo>
                  <a:pt x="0" y="0"/>
                </a:moveTo>
                <a:lnTo>
                  <a:pt x="5823045" y="0"/>
                </a:lnTo>
                <a:lnTo>
                  <a:pt x="5823045" y="1594058"/>
                </a:lnTo>
                <a:lnTo>
                  <a:pt x="0" y="1594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921385" y="2136669"/>
            <a:ext cx="2978948" cy="3782791"/>
          </a:xfrm>
          <a:custGeom>
            <a:avLst/>
            <a:gdLst/>
            <a:ahLst/>
            <a:cxnLst/>
            <a:rect l="l" t="t" r="r" b="b"/>
            <a:pathLst>
              <a:path w="4468422" h="5674187">
                <a:moveTo>
                  <a:pt x="0" y="0"/>
                </a:moveTo>
                <a:lnTo>
                  <a:pt x="4468422" y="0"/>
                </a:lnTo>
                <a:lnTo>
                  <a:pt x="4468422" y="5674187"/>
                </a:lnTo>
                <a:lnTo>
                  <a:pt x="0" y="5674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54793" y="3326259"/>
            <a:ext cx="2379001" cy="1403611"/>
          </a:xfrm>
          <a:custGeom>
            <a:avLst/>
            <a:gdLst/>
            <a:ahLst/>
            <a:cxnLst/>
            <a:rect l="l" t="t" r="r" b="b"/>
            <a:pathLst>
              <a:path w="3568502" h="2105416">
                <a:moveTo>
                  <a:pt x="0" y="0"/>
                </a:moveTo>
                <a:lnTo>
                  <a:pt x="3568502" y="0"/>
                </a:lnTo>
                <a:lnTo>
                  <a:pt x="3568502" y="2105417"/>
                </a:lnTo>
                <a:lnTo>
                  <a:pt x="0" y="21054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08580" y="4238378"/>
            <a:ext cx="1227559" cy="753415"/>
          </a:xfrm>
          <a:custGeom>
            <a:avLst/>
            <a:gdLst/>
            <a:ahLst/>
            <a:cxnLst/>
            <a:rect l="l" t="t" r="r" b="b"/>
            <a:pathLst>
              <a:path w="1841339" h="1130122">
                <a:moveTo>
                  <a:pt x="0" y="0"/>
                </a:moveTo>
                <a:lnTo>
                  <a:pt x="1841339" y="0"/>
                </a:lnTo>
                <a:lnTo>
                  <a:pt x="1841339" y="1130122"/>
                </a:lnTo>
                <a:lnTo>
                  <a:pt x="0" y="1130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090829" y="4627129"/>
            <a:ext cx="1294163" cy="575903"/>
          </a:xfrm>
          <a:custGeom>
            <a:avLst/>
            <a:gdLst/>
            <a:ahLst/>
            <a:cxnLst/>
            <a:rect l="l" t="t" r="r" b="b"/>
            <a:pathLst>
              <a:path w="1941245" h="863854">
                <a:moveTo>
                  <a:pt x="0" y="0"/>
                </a:moveTo>
                <a:lnTo>
                  <a:pt x="1941245" y="0"/>
                </a:lnTo>
                <a:lnTo>
                  <a:pt x="1941245" y="863854"/>
                </a:lnTo>
                <a:lnTo>
                  <a:pt x="0" y="8638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773054" y="4238378"/>
            <a:ext cx="908665" cy="557693"/>
          </a:xfrm>
          <a:custGeom>
            <a:avLst/>
            <a:gdLst/>
            <a:ahLst/>
            <a:cxnLst/>
            <a:rect l="l" t="t" r="r" b="b"/>
            <a:pathLst>
              <a:path w="1362998" h="836540">
                <a:moveTo>
                  <a:pt x="0" y="0"/>
                </a:moveTo>
                <a:lnTo>
                  <a:pt x="1362998" y="0"/>
                </a:lnTo>
                <a:lnTo>
                  <a:pt x="1362998" y="836540"/>
                </a:lnTo>
                <a:lnTo>
                  <a:pt x="0" y="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737909" y="5007900"/>
            <a:ext cx="1450759" cy="1305683"/>
          </a:xfrm>
          <a:custGeom>
            <a:avLst/>
            <a:gdLst/>
            <a:ahLst/>
            <a:cxnLst/>
            <a:rect l="l" t="t" r="r" b="b"/>
            <a:pathLst>
              <a:path w="2176138" h="1958524">
                <a:moveTo>
                  <a:pt x="0" y="0"/>
                </a:moveTo>
                <a:lnTo>
                  <a:pt x="2176138" y="0"/>
                </a:lnTo>
                <a:lnTo>
                  <a:pt x="2176138" y="1958524"/>
                </a:lnTo>
                <a:lnTo>
                  <a:pt x="0" y="1958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447440" y="4702661"/>
            <a:ext cx="325614" cy="186821"/>
          </a:xfrm>
          <a:custGeom>
            <a:avLst/>
            <a:gdLst/>
            <a:ahLst/>
            <a:cxnLst/>
            <a:rect l="l" t="t" r="r" b="b"/>
            <a:pathLst>
              <a:path w="488421" h="280232">
                <a:moveTo>
                  <a:pt x="0" y="0"/>
                </a:moveTo>
                <a:lnTo>
                  <a:pt x="488422" y="0"/>
                </a:lnTo>
                <a:lnTo>
                  <a:pt x="488422" y="280232"/>
                </a:lnTo>
                <a:lnTo>
                  <a:pt x="0" y="280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987117" y="4863925"/>
            <a:ext cx="207422" cy="102311"/>
          </a:xfrm>
          <a:custGeom>
            <a:avLst/>
            <a:gdLst/>
            <a:ahLst/>
            <a:cxnLst/>
            <a:rect l="l" t="t" r="r" b="b"/>
            <a:pathLst>
              <a:path w="311133" h="153466">
                <a:moveTo>
                  <a:pt x="0" y="0"/>
                </a:moveTo>
                <a:lnTo>
                  <a:pt x="311133" y="0"/>
                </a:lnTo>
                <a:lnTo>
                  <a:pt x="311133" y="153466"/>
                </a:lnTo>
                <a:lnTo>
                  <a:pt x="0" y="1534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32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501702" y="3506586"/>
            <a:ext cx="1260899" cy="1634877"/>
          </a:xfrm>
          <a:custGeom>
            <a:avLst/>
            <a:gdLst/>
            <a:ahLst/>
            <a:cxnLst/>
            <a:rect l="l" t="t" r="r" b="b"/>
            <a:pathLst>
              <a:path w="1891348" h="2452315">
                <a:moveTo>
                  <a:pt x="0" y="0"/>
                </a:moveTo>
                <a:lnTo>
                  <a:pt x="1891348" y="0"/>
                </a:lnTo>
                <a:lnTo>
                  <a:pt x="1891348" y="2452316"/>
                </a:lnTo>
                <a:lnTo>
                  <a:pt x="0" y="24523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108580" y="801075"/>
            <a:ext cx="2775420" cy="759771"/>
          </a:xfrm>
          <a:custGeom>
            <a:avLst/>
            <a:gdLst/>
            <a:ahLst/>
            <a:cxnLst/>
            <a:rect l="l" t="t" r="r" b="b"/>
            <a:pathLst>
              <a:path w="4163130" h="1139657">
                <a:moveTo>
                  <a:pt x="0" y="0"/>
                </a:moveTo>
                <a:lnTo>
                  <a:pt x="4163130" y="0"/>
                </a:lnTo>
                <a:lnTo>
                  <a:pt x="4163130" y="1139657"/>
                </a:lnTo>
                <a:lnTo>
                  <a:pt x="0" y="1139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24563" y="-805274"/>
            <a:ext cx="2220725" cy="3006059"/>
          </a:xfrm>
          <a:custGeom>
            <a:avLst/>
            <a:gdLst/>
            <a:ahLst/>
            <a:cxnLst/>
            <a:rect l="l" t="t" r="r" b="b"/>
            <a:pathLst>
              <a:path w="3331088" h="4509088">
                <a:moveTo>
                  <a:pt x="0" y="0"/>
                </a:moveTo>
                <a:lnTo>
                  <a:pt x="3331088" y="0"/>
                </a:lnTo>
                <a:lnTo>
                  <a:pt x="3331088" y="4509088"/>
                </a:lnTo>
                <a:lnTo>
                  <a:pt x="0" y="45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565186" y="-293562"/>
            <a:ext cx="3882030" cy="2438400"/>
          </a:xfrm>
          <a:custGeom>
            <a:avLst/>
            <a:gdLst/>
            <a:ahLst/>
            <a:cxnLst/>
            <a:rect l="l" t="t" r="r" b="b"/>
            <a:pathLst>
              <a:path w="5823045" h="3657600">
                <a:moveTo>
                  <a:pt x="0" y="0"/>
                </a:moveTo>
                <a:lnTo>
                  <a:pt x="5823044" y="0"/>
                </a:lnTo>
                <a:lnTo>
                  <a:pt x="5823044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1865934" y="2093463"/>
            <a:ext cx="2863322" cy="783835"/>
          </a:xfrm>
          <a:custGeom>
            <a:avLst/>
            <a:gdLst/>
            <a:ahLst/>
            <a:cxnLst/>
            <a:rect l="l" t="t" r="r" b="b"/>
            <a:pathLst>
              <a:path w="4294983" h="1175752">
                <a:moveTo>
                  <a:pt x="4294983" y="0"/>
                </a:moveTo>
                <a:lnTo>
                  <a:pt x="0" y="0"/>
                </a:lnTo>
                <a:lnTo>
                  <a:pt x="0" y="1175751"/>
                </a:lnTo>
                <a:lnTo>
                  <a:pt x="4294983" y="1175751"/>
                </a:lnTo>
                <a:lnTo>
                  <a:pt x="429498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151143" y="748666"/>
            <a:ext cx="2658369" cy="1056701"/>
          </a:xfrm>
          <a:custGeom>
            <a:avLst/>
            <a:gdLst/>
            <a:ahLst/>
            <a:cxnLst/>
            <a:rect l="l" t="t" r="r" b="b"/>
            <a:pathLst>
              <a:path w="3987553" h="1585052">
                <a:moveTo>
                  <a:pt x="0" y="0"/>
                </a:moveTo>
                <a:lnTo>
                  <a:pt x="3987553" y="0"/>
                </a:lnTo>
                <a:lnTo>
                  <a:pt x="3987553" y="1585052"/>
                </a:lnTo>
                <a:lnTo>
                  <a:pt x="0" y="15850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80000"/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00221" y="5574840"/>
            <a:ext cx="2298499" cy="902161"/>
          </a:xfrm>
          <a:custGeom>
            <a:avLst/>
            <a:gdLst/>
            <a:ahLst/>
            <a:cxnLst/>
            <a:rect l="l" t="t" r="r" b="b"/>
            <a:pathLst>
              <a:path w="3447748" h="1353241">
                <a:moveTo>
                  <a:pt x="0" y="0"/>
                </a:moveTo>
                <a:lnTo>
                  <a:pt x="3447749" y="0"/>
                </a:lnTo>
                <a:lnTo>
                  <a:pt x="3447749" y="1353241"/>
                </a:lnTo>
                <a:lnTo>
                  <a:pt x="0" y="135324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0063711" y="5433984"/>
            <a:ext cx="2292343" cy="1043016"/>
          </a:xfrm>
          <a:custGeom>
            <a:avLst/>
            <a:gdLst/>
            <a:ahLst/>
            <a:cxnLst/>
            <a:rect l="l" t="t" r="r" b="b"/>
            <a:pathLst>
              <a:path w="3438515" h="1564524">
                <a:moveTo>
                  <a:pt x="0" y="0"/>
                </a:moveTo>
                <a:lnTo>
                  <a:pt x="3438514" y="0"/>
                </a:lnTo>
                <a:lnTo>
                  <a:pt x="3438514" y="1564524"/>
                </a:lnTo>
                <a:lnTo>
                  <a:pt x="0" y="15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508635" y="4863925"/>
            <a:ext cx="623517" cy="287951"/>
          </a:xfrm>
          <a:custGeom>
            <a:avLst/>
            <a:gdLst/>
            <a:ahLst/>
            <a:cxnLst/>
            <a:rect l="l" t="t" r="r" b="b"/>
            <a:pathLst>
              <a:path w="935275" h="431927">
                <a:moveTo>
                  <a:pt x="0" y="0"/>
                </a:moveTo>
                <a:lnTo>
                  <a:pt x="935275" y="0"/>
                </a:lnTo>
                <a:lnTo>
                  <a:pt x="935275" y="431927"/>
                </a:lnTo>
                <a:lnTo>
                  <a:pt x="0" y="43192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4823263" y="5078437"/>
            <a:ext cx="467509" cy="231205"/>
          </a:xfrm>
          <a:custGeom>
            <a:avLst/>
            <a:gdLst/>
            <a:ahLst/>
            <a:cxnLst/>
            <a:rect l="l" t="t" r="r" b="b"/>
            <a:pathLst>
              <a:path w="701264" h="346807">
                <a:moveTo>
                  <a:pt x="0" y="0"/>
                </a:moveTo>
                <a:lnTo>
                  <a:pt x="701264" y="0"/>
                </a:lnTo>
                <a:lnTo>
                  <a:pt x="701264" y="346807"/>
                </a:lnTo>
                <a:lnTo>
                  <a:pt x="0" y="34680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227387" y="4722599"/>
            <a:ext cx="323222" cy="159848"/>
          </a:xfrm>
          <a:custGeom>
            <a:avLst/>
            <a:gdLst/>
            <a:ahLst/>
            <a:cxnLst/>
            <a:rect l="l" t="t" r="r" b="b"/>
            <a:pathLst>
              <a:path w="484833" h="239772">
                <a:moveTo>
                  <a:pt x="0" y="0"/>
                </a:moveTo>
                <a:lnTo>
                  <a:pt x="484833" y="0"/>
                </a:lnTo>
                <a:lnTo>
                  <a:pt x="484833" y="239772"/>
                </a:lnTo>
                <a:lnTo>
                  <a:pt x="0" y="23977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-58937" y="4915080"/>
            <a:ext cx="370730" cy="211653"/>
          </a:xfrm>
          <a:custGeom>
            <a:avLst/>
            <a:gdLst/>
            <a:ahLst/>
            <a:cxnLst/>
            <a:rect l="l" t="t" r="r" b="b"/>
            <a:pathLst>
              <a:path w="556095" h="317480">
                <a:moveTo>
                  <a:pt x="0" y="0"/>
                </a:moveTo>
                <a:lnTo>
                  <a:pt x="556095" y="0"/>
                </a:lnTo>
                <a:lnTo>
                  <a:pt x="556095" y="317480"/>
                </a:lnTo>
                <a:lnTo>
                  <a:pt x="0" y="31748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0" y="5078437"/>
            <a:ext cx="505200" cy="249189"/>
          </a:xfrm>
          <a:custGeom>
            <a:avLst/>
            <a:gdLst/>
            <a:ahLst/>
            <a:cxnLst/>
            <a:rect l="l" t="t" r="r" b="b"/>
            <a:pathLst>
              <a:path w="757800" h="373784">
                <a:moveTo>
                  <a:pt x="0" y="0"/>
                </a:moveTo>
                <a:lnTo>
                  <a:pt x="757800" y="0"/>
                </a:lnTo>
                <a:lnTo>
                  <a:pt x="757800" y="373784"/>
                </a:lnTo>
                <a:lnTo>
                  <a:pt x="0" y="3737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32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075730" y="1626628"/>
            <a:ext cx="9797418" cy="4717021"/>
          </a:xfrm>
          <a:custGeom>
            <a:avLst/>
            <a:gdLst/>
            <a:ahLst/>
            <a:cxnLst/>
            <a:rect l="l" t="t" r="r" b="b"/>
            <a:pathLst>
              <a:path w="14696127" h="5988672">
                <a:moveTo>
                  <a:pt x="0" y="0"/>
                </a:moveTo>
                <a:lnTo>
                  <a:pt x="14696127" y="0"/>
                </a:lnTo>
                <a:lnTo>
                  <a:pt x="14696127" y="5988672"/>
                </a:lnTo>
                <a:lnTo>
                  <a:pt x="0" y="598867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3536039" y="386142"/>
            <a:ext cx="4876800" cy="1078992"/>
          </a:xfrm>
          <a:custGeom>
            <a:avLst/>
            <a:gdLst/>
            <a:ahLst/>
            <a:cxnLst/>
            <a:rect l="l" t="t" r="r" b="b"/>
            <a:pathLst>
              <a:path w="7315200" h="1618488">
                <a:moveTo>
                  <a:pt x="0" y="0"/>
                </a:moveTo>
                <a:lnTo>
                  <a:pt x="7315200" y="0"/>
                </a:lnTo>
                <a:lnTo>
                  <a:pt x="7315200" y="1618488"/>
                </a:lnTo>
                <a:lnTo>
                  <a:pt x="0" y="161848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8682215" y="4144802"/>
            <a:ext cx="3062726" cy="2578365"/>
          </a:xfrm>
          <a:custGeom>
            <a:avLst/>
            <a:gdLst/>
            <a:ahLst/>
            <a:cxnLst/>
            <a:rect l="l" t="t" r="r" b="b"/>
            <a:pathLst>
              <a:path w="4594089" h="3867548">
                <a:moveTo>
                  <a:pt x="0" y="0"/>
                </a:moveTo>
                <a:lnTo>
                  <a:pt x="4594089" y="0"/>
                </a:lnTo>
                <a:lnTo>
                  <a:pt x="4594089" y="3867548"/>
                </a:lnTo>
                <a:lnTo>
                  <a:pt x="0" y="3867548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C368D22-50BF-42EE-FBE2-BD1E18DDEDA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496428" y="522676"/>
            <a:ext cx="3084843" cy="12863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7FD2A3-38E9-62B7-2B79-EB13E9B5CD4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607441" y="2589249"/>
            <a:ext cx="8748518" cy="6279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17A514-D7D5-4AAC-ADFB-C1A2FAD62F6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42747" y="3001422"/>
            <a:ext cx="6034948" cy="1682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110119" y="4781559"/>
            <a:ext cx="585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Giáo viên: Đỗ Thị Tâm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47EC1-9FDC-FDF2-FD97-DA9854EF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684E647-D3B5-23F3-59C8-2FA5D9F733FF}"/>
              </a:ext>
            </a:extLst>
          </p:cNvPr>
          <p:cNvSpPr/>
          <p:nvPr/>
        </p:nvSpPr>
        <p:spPr>
          <a:xfrm flipH="1">
            <a:off x="9295163" y="2516830"/>
            <a:ext cx="2822576" cy="1885245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8990FE9-2334-758E-2799-005AA98B3740}"/>
              </a:ext>
            </a:extLst>
          </p:cNvPr>
          <p:cNvSpPr/>
          <p:nvPr/>
        </p:nvSpPr>
        <p:spPr>
          <a:xfrm flipH="1">
            <a:off x="287695" y="1907610"/>
            <a:ext cx="2257483" cy="3778213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6F2CB84-08EB-EA44-ECCA-8C210EDA6148}"/>
              </a:ext>
            </a:extLst>
          </p:cNvPr>
          <p:cNvSpPr/>
          <p:nvPr/>
        </p:nvSpPr>
        <p:spPr>
          <a:xfrm rot="21043512">
            <a:off x="-167588" y="3872458"/>
            <a:ext cx="2822576" cy="1885245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E086743-4163-CAE2-2502-3DF49BB017CE}"/>
              </a:ext>
            </a:extLst>
          </p:cNvPr>
          <p:cNvSpPr/>
          <p:nvPr/>
        </p:nvSpPr>
        <p:spPr>
          <a:xfrm>
            <a:off x="-132037" y="4224336"/>
            <a:ext cx="12324037" cy="4638863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BBB71157-784A-AF8B-A4AB-A1AECF5A14EF}"/>
              </a:ext>
            </a:extLst>
          </p:cNvPr>
          <p:cNvSpPr/>
          <p:nvPr/>
        </p:nvSpPr>
        <p:spPr>
          <a:xfrm>
            <a:off x="2943283" y="4948244"/>
            <a:ext cx="2786536" cy="1715898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9072D46D-703C-4852-597A-FA998E192E32}"/>
              </a:ext>
            </a:extLst>
          </p:cNvPr>
          <p:cNvSpPr/>
          <p:nvPr/>
        </p:nvSpPr>
        <p:spPr>
          <a:xfrm flipH="1">
            <a:off x="5729819" y="5736596"/>
            <a:ext cx="1550485" cy="95476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F02917EC-383D-5003-744B-5B217A673C7D}"/>
              </a:ext>
            </a:extLst>
          </p:cNvPr>
          <p:cNvSpPr/>
          <p:nvPr/>
        </p:nvSpPr>
        <p:spPr>
          <a:xfrm flipH="1">
            <a:off x="7280304" y="5221650"/>
            <a:ext cx="2401692" cy="1478918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7AEA8C6-50D5-D68C-0806-29F1BF4A4009}"/>
              </a:ext>
            </a:extLst>
          </p:cNvPr>
          <p:cNvSpPr/>
          <p:nvPr/>
        </p:nvSpPr>
        <p:spPr>
          <a:xfrm>
            <a:off x="9681995" y="5901123"/>
            <a:ext cx="1336351" cy="82290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19F17B1D-2F13-FA12-54F1-79E6279BD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14" y="183052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365760" y="361951"/>
            <a:ext cx="1141857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774030" y="581230"/>
            <a:ext cx="6809902" cy="584775"/>
            <a:chOff x="1855893" y="1382897"/>
            <a:chExt cx="145229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55893" y="1395940"/>
              <a:ext cx="1452292" cy="547547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72332" y="1382897"/>
              <a:ext cx="1238967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2478D-2B4D-8CCB-C149-F4F9A5C095F4}"/>
              </a:ext>
            </a:extLst>
          </p:cNvPr>
          <p:cNvGrpSpPr/>
          <p:nvPr/>
        </p:nvGrpSpPr>
        <p:grpSpPr>
          <a:xfrm>
            <a:off x="2228850" y="1323340"/>
            <a:ext cx="7810500" cy="5203190"/>
            <a:chOff x="2651760" y="1300480"/>
            <a:chExt cx="6656070" cy="44373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62B7BA-F893-332F-D99B-57E5DFDA7D92}"/>
                </a:ext>
              </a:extLst>
            </p:cNvPr>
            <p:cNvGrpSpPr/>
            <p:nvPr/>
          </p:nvGrpSpPr>
          <p:grpSpPr>
            <a:xfrm>
              <a:off x="2651760" y="1300480"/>
              <a:ext cx="6656070" cy="4437380"/>
              <a:chOff x="8378190" y="-162560"/>
              <a:chExt cx="6656070" cy="443738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E883E028-1AF8-4A64-7D85-FE6F0398470E}"/>
                  </a:ext>
                </a:extLst>
              </p:cNvPr>
              <p:cNvSpPr/>
              <p:nvPr/>
            </p:nvSpPr>
            <p:spPr>
              <a:xfrm rot="180349">
                <a:off x="10432473" y="2157599"/>
                <a:ext cx="1152443" cy="454576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10 000</a:t>
                </a:r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55504B60-92C9-BCFA-251B-039F590916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8190" y="-162560"/>
                <a:ext cx="6656070" cy="4437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9D3492F0-D147-A60E-B837-8C94D1D4FE50}"/>
                  </a:ext>
                </a:extLst>
              </p:cNvPr>
              <p:cNvSpPr/>
              <p:nvPr/>
            </p:nvSpPr>
            <p:spPr>
              <a:xfrm>
                <a:off x="10138410" y="1171574"/>
                <a:ext cx="899160" cy="561975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200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013D87D-9FA8-7851-2279-2ED83A5EFBDA}"/>
                  </a:ext>
                </a:extLst>
              </p:cNvPr>
              <p:cNvSpPr/>
              <p:nvPr/>
            </p:nvSpPr>
            <p:spPr>
              <a:xfrm>
                <a:off x="11887200" y="1640204"/>
                <a:ext cx="685800" cy="561975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85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DDB0DEB-65B3-6274-0E7B-6BB4D4F8A241}"/>
                  </a:ext>
                </a:extLst>
              </p:cNvPr>
              <p:cNvSpPr/>
              <p:nvPr/>
            </p:nvSpPr>
            <p:spPr>
              <a:xfrm>
                <a:off x="12565380" y="1994534"/>
                <a:ext cx="750570" cy="561975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4B68133-E6BF-CDE3-AC61-57EDFB4C75E5}"/>
                </a:ext>
              </a:extLst>
            </p:cNvPr>
            <p:cNvSpPr/>
            <p:nvPr/>
          </p:nvSpPr>
          <p:spPr>
            <a:xfrm>
              <a:off x="8507730" y="3594734"/>
              <a:ext cx="750570" cy="5619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6D5ED0-8C7F-A7DB-494B-F7D56BC7E033}"/>
              </a:ext>
            </a:extLst>
          </p:cNvPr>
          <p:cNvSpPr/>
          <p:nvPr/>
        </p:nvSpPr>
        <p:spPr>
          <a:xfrm>
            <a:off x="3691889" y="4434580"/>
            <a:ext cx="929873" cy="69748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2E2E02-7938-BBA7-AD68-5F85544A0AE0}"/>
              </a:ext>
            </a:extLst>
          </p:cNvPr>
          <p:cNvSpPr/>
          <p:nvPr/>
        </p:nvSpPr>
        <p:spPr>
          <a:xfrm>
            <a:off x="5212079" y="3828790"/>
            <a:ext cx="929873" cy="69748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7BB18A-D66A-E52C-782A-A95CC5A80B81}"/>
              </a:ext>
            </a:extLst>
          </p:cNvPr>
          <p:cNvSpPr/>
          <p:nvPr/>
        </p:nvSpPr>
        <p:spPr>
          <a:xfrm>
            <a:off x="7143749" y="3851650"/>
            <a:ext cx="929873" cy="69748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B0CEF9-19BB-7E1A-3A91-22ACBDFA38F0}"/>
              </a:ext>
            </a:extLst>
          </p:cNvPr>
          <p:cNvSpPr/>
          <p:nvPr/>
        </p:nvSpPr>
        <p:spPr>
          <a:xfrm>
            <a:off x="9109709" y="4011670"/>
            <a:ext cx="2171701" cy="69748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84" y="91154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2986" y="3126574"/>
            <a:ext cx="2590454" cy="3525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6598" y="1702148"/>
            <a:ext cx="6139204" cy="3682303"/>
          </a:xfrm>
          <a:prstGeom prst="rect">
            <a:avLst/>
          </a:prstGeom>
        </p:spPr>
      </p:pic>
      <p:pic>
        <p:nvPicPr>
          <p:cNvPr id="7" name="Picture 6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6FFFD478-1209-196C-2AA3-275F429609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" y="1760220"/>
            <a:ext cx="4256320" cy="5097780"/>
          </a:xfrm>
          <a:prstGeom prst="rect">
            <a:avLst/>
          </a:prstGeom>
        </p:spPr>
      </p:pic>
      <p:pic>
        <p:nvPicPr>
          <p:cNvPr id="9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AC869709-3E26-580D-9F6E-BCD309D8B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6600" y="448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377</Words>
  <Application>Microsoft Office PowerPoint</Application>
  <PresentationFormat>Widescreen</PresentationFormat>
  <Paragraphs>112</Paragraphs>
  <Slides>20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#9Slide02 Noi dung dai</vt:lpstr>
      <vt:lpstr>#9Slide02 Tieu de dai</vt:lpstr>
      <vt:lpstr>Arial</vt:lpstr>
      <vt:lpstr>Calibri</vt:lpstr>
      <vt:lpstr>Cambria</vt:lpstr>
      <vt:lpstr>等线</vt:lpstr>
      <vt:lpstr>等线 Light</vt:lpstr>
      <vt:lpstr>华康海报体W12</vt:lpstr>
      <vt:lpstr>字魂107号-萌趣欢乐体</vt:lpstr>
      <vt:lpstr>方正卡通简体</vt:lpstr>
      <vt:lpstr>方正少儿简体</vt:lpstr>
      <vt:lpstr>Office 主题​​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63</cp:revision>
  <dcterms:created xsi:type="dcterms:W3CDTF">2023-08-10T00:29:11Z</dcterms:created>
  <dcterms:modified xsi:type="dcterms:W3CDTF">2025-10-14T13:40:31Z</dcterms:modified>
</cp:coreProperties>
</file>