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4" r:id="rId4"/>
    <p:sldMasterId id="2147483716" r:id="rId5"/>
  </p:sldMasterIdLst>
  <p:notesMasterIdLst>
    <p:notesMasterId r:id="rId35"/>
  </p:notesMasterIdLst>
  <p:sldIdLst>
    <p:sldId id="402" r:id="rId6"/>
    <p:sldId id="383" r:id="rId7"/>
    <p:sldId id="386" r:id="rId8"/>
    <p:sldId id="388" r:id="rId9"/>
    <p:sldId id="387" r:id="rId10"/>
    <p:sldId id="382" r:id="rId11"/>
    <p:sldId id="379" r:id="rId12"/>
    <p:sldId id="403" r:id="rId13"/>
    <p:sldId id="303" r:id="rId14"/>
    <p:sldId id="302" r:id="rId15"/>
    <p:sldId id="390" r:id="rId16"/>
    <p:sldId id="391" r:id="rId17"/>
    <p:sldId id="377" r:id="rId18"/>
    <p:sldId id="392" r:id="rId19"/>
    <p:sldId id="282" r:id="rId20"/>
    <p:sldId id="373" r:id="rId21"/>
    <p:sldId id="405" r:id="rId22"/>
    <p:sldId id="407" r:id="rId23"/>
    <p:sldId id="406" r:id="rId24"/>
    <p:sldId id="296" r:id="rId25"/>
    <p:sldId id="408" r:id="rId26"/>
    <p:sldId id="393" r:id="rId27"/>
    <p:sldId id="394" r:id="rId28"/>
    <p:sldId id="395" r:id="rId29"/>
    <p:sldId id="396" r:id="rId30"/>
    <p:sldId id="397" r:id="rId31"/>
    <p:sldId id="398" r:id="rId32"/>
    <p:sldId id="378"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3E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668"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3230D-8E57-44B9-A650-48BB490486C9}"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C0A3B-C86F-43E6-ACC0-0A75F9F289CF}" type="slidenum">
              <a:rPr lang="en-US" smtClean="0"/>
              <a:t>‹#›</a:t>
            </a:fld>
            <a:endParaRPr lang="en-US"/>
          </a:p>
        </p:txBody>
      </p:sp>
    </p:spTree>
    <p:extLst>
      <p:ext uri="{BB962C8B-B14F-4D97-AF65-F5344CB8AC3E}">
        <p14:creationId xmlns:p14="http://schemas.microsoft.com/office/powerpoint/2010/main" val="1663760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
        <p:nvSpPr>
          <p:cNvPr id="174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2E8DB53-E84D-42E0-9481-CF24053E2975}" type="slidenum">
              <a:rPr lang="en-US" altLang="en-US" smtClean="0">
                <a:solidFill>
                  <a:srgbClr val="1F497D"/>
                </a:solidFill>
                <a:latin typeface="Times New Roman" panose="02020603050405020304" pitchFamily="18" charset="0"/>
              </a:rPr>
              <a:pPr>
                <a:spcBef>
                  <a:spcPct val="0"/>
                </a:spcBef>
              </a:pPr>
              <a:t>1</a:t>
            </a:fld>
            <a:endParaRPr lang="en-US" altLang="en-US" smtClean="0">
              <a:solidFill>
                <a:srgbClr val="1F497D"/>
              </a:solidFill>
              <a:latin typeface="Times New Roman" panose="02020603050405020304" pitchFamily="18" charset="0"/>
            </a:endParaRPr>
          </a:p>
        </p:txBody>
      </p:sp>
    </p:spTree>
    <p:extLst>
      <p:ext uri="{BB962C8B-B14F-4D97-AF65-F5344CB8AC3E}">
        <p14:creationId xmlns:p14="http://schemas.microsoft.com/office/powerpoint/2010/main" val="417699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Cô thấy các em đã ghi nhớ và vận dụng được bảng nhân, chia 5 để làm bài rất tốt. Trong tiết học ngày hôm nay chúng ta cùng tìm hiểu tiếp bảng nhân, chia 6 nhé.</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D9C0A3B-C86F-43E6-ACC0-0A75F9F289CF}" type="slidenum">
              <a:rPr lang="en-US" smtClean="0"/>
              <a:t>4</a:t>
            </a:fld>
            <a:endParaRPr lang="en-US"/>
          </a:p>
        </p:txBody>
      </p:sp>
    </p:spTree>
    <p:extLst>
      <p:ext uri="{BB962C8B-B14F-4D97-AF65-F5344CB8AC3E}">
        <p14:creationId xmlns:p14="http://schemas.microsoft.com/office/powerpoint/2010/main" val="348484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a:extLst>
            <a:ext uri="{FF2B5EF4-FFF2-40B4-BE49-F238E27FC236}">
              <a16:creationId xmlns="" xmlns:a16="http://schemas.microsoft.com/office/drawing/2014/main" id="{14A75D84-1C4C-71A7-6DF9-32AA62FCA7E7}"/>
            </a:ext>
          </a:extLst>
        </p:cNvPr>
        <p:cNvGrpSpPr/>
        <p:nvPr/>
      </p:nvGrpSpPr>
      <p:grpSpPr>
        <a:xfrm>
          <a:off x="0" y="0"/>
          <a:ext cx="0" cy="0"/>
          <a:chOff x="0" y="0"/>
          <a:chExt cx="0" cy="0"/>
        </a:xfrm>
      </p:grpSpPr>
      <p:sp>
        <p:nvSpPr>
          <p:cNvPr id="1549" name="Google Shape;1549;g1141aa6e17f_0_310:notes">
            <a:extLst>
              <a:ext uri="{FF2B5EF4-FFF2-40B4-BE49-F238E27FC236}">
                <a16:creationId xmlns="" xmlns:a16="http://schemas.microsoft.com/office/drawing/2014/main" id="{9CC44F4D-26EF-A5BA-7469-1DACEE4256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a:extLst>
              <a:ext uri="{FF2B5EF4-FFF2-40B4-BE49-F238E27FC236}">
                <a16:creationId xmlns="" xmlns:a16="http://schemas.microsoft.com/office/drawing/2014/main" id="{19327FD3-6E43-E3C7-3342-1E03AA599C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35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Qua quan sát video hãy cho cô biết Mỗi con bọ rùa có mấy chấm ở cánh?</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dirty="0" err="1" smtClean="0"/>
              <a:t>Bạn</a:t>
            </a:r>
            <a:r>
              <a:rPr lang="en-US" baseline="0" dirty="0" smtClean="0"/>
              <a:t> Mai </a:t>
            </a:r>
            <a:r>
              <a:rPr lang="en-US" baseline="0" dirty="0" err="1" smtClean="0"/>
              <a:t>hỏi</a:t>
            </a:r>
            <a:r>
              <a:rPr lang="en-US" baseline="0" dirty="0" smtClean="0"/>
              <a:t> </a:t>
            </a:r>
            <a:r>
              <a:rPr lang="en-US" baseline="0" dirty="0" err="1" smtClean="0"/>
              <a:t>gì</a:t>
            </a:r>
            <a:endParaRPr lang="en-US" baseline="0" dirty="0" smtClean="0"/>
          </a:p>
          <a:p>
            <a:r>
              <a:rPr lang="en-US" baseline="0" dirty="0" err="1" smtClean="0"/>
              <a:t>Muốn</a:t>
            </a:r>
            <a:r>
              <a:rPr lang="en-US" baseline="0" dirty="0" smtClean="0"/>
              <a:t> </a:t>
            </a:r>
            <a:r>
              <a:rPr lang="en-US" baseline="0" dirty="0" err="1" smtClean="0"/>
              <a:t>tìm</a:t>
            </a:r>
            <a:r>
              <a:rPr lang="en-US" baseline="0" dirty="0" smtClean="0"/>
              <a:t> 4 con </a:t>
            </a:r>
            <a:r>
              <a:rPr lang="en-US" baseline="0" dirty="0" err="1" smtClean="0"/>
              <a:t>bọ</a:t>
            </a:r>
            <a:r>
              <a:rPr lang="en-US" baseline="0" dirty="0" smtClean="0"/>
              <a:t> </a:t>
            </a:r>
            <a:r>
              <a:rPr lang="en-US" baseline="0" dirty="0" err="1" smtClean="0"/>
              <a:t>rùa</a:t>
            </a:r>
            <a:endParaRPr lang="en-US" dirty="0"/>
          </a:p>
        </p:txBody>
      </p:sp>
      <p:sp>
        <p:nvSpPr>
          <p:cNvPr id="4" name="Slide Number Placeholder 3"/>
          <p:cNvSpPr>
            <a:spLocks noGrp="1"/>
          </p:cNvSpPr>
          <p:nvPr>
            <p:ph type="sldNum" sz="quarter" idx="10"/>
          </p:nvPr>
        </p:nvSpPr>
        <p:spPr/>
        <p:txBody>
          <a:bodyPr/>
          <a:lstStyle/>
          <a:p>
            <a:fld id="{1D9C0A3B-C86F-43E6-ACC0-0A75F9F289CF}" type="slidenum">
              <a:rPr lang="en-US" smtClean="0"/>
              <a:t>7</a:t>
            </a:fld>
            <a:endParaRPr lang="en-US"/>
          </a:p>
        </p:txBody>
      </p:sp>
    </p:spTree>
    <p:extLst>
      <p:ext uri="{BB962C8B-B14F-4D97-AF65-F5344CB8AC3E}">
        <p14:creationId xmlns:p14="http://schemas.microsoft.com/office/powerpoint/2010/main" val="111703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Muốn</a:t>
            </a:r>
            <a:r>
              <a:rPr lang="en-US" baseline="0" dirty="0" smtClean="0"/>
              <a:t> </a:t>
            </a:r>
            <a:r>
              <a:rPr lang="en-US" baseline="0" dirty="0" err="1" smtClean="0"/>
              <a:t>tìm</a:t>
            </a:r>
            <a:r>
              <a:rPr lang="en-US" baseline="0" dirty="0" smtClean="0"/>
              <a:t> 4 con </a:t>
            </a:r>
            <a:r>
              <a:rPr lang="en-US" baseline="0" dirty="0" err="1" smtClean="0"/>
              <a:t>bọ</a:t>
            </a:r>
            <a:r>
              <a:rPr lang="en-US" baseline="0" dirty="0" smtClean="0"/>
              <a:t> </a:t>
            </a:r>
            <a:r>
              <a:rPr lang="en-US" baseline="0" dirty="0" err="1" smtClean="0"/>
              <a:t>rùa</a:t>
            </a:r>
            <a:r>
              <a:rPr lang="en-US" baseline="0" dirty="0" smtClean="0"/>
              <a:t>….</a:t>
            </a:r>
            <a:r>
              <a:rPr lang="en-US" baseline="0" dirty="0" err="1" smtClean="0"/>
              <a:t>các</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làm</a:t>
            </a:r>
            <a:r>
              <a:rPr lang="en-US" baseline="0" dirty="0" smtClean="0"/>
              <a:t> </a:t>
            </a:r>
            <a:r>
              <a:rPr lang="en-US" baseline="0" dirty="0" err="1" smtClean="0"/>
              <a:t>ntn</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Để</a:t>
            </a:r>
            <a:r>
              <a:rPr lang="en-US" baseline="0" dirty="0" smtClean="0"/>
              <a:t> </a:t>
            </a:r>
            <a:r>
              <a:rPr lang="en-US" baseline="0" dirty="0" err="1" smtClean="0"/>
              <a:t>xem</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mình</a:t>
            </a:r>
            <a:r>
              <a:rPr lang="en-US" baseline="0" dirty="0" smtClean="0"/>
              <a:t> </a:t>
            </a:r>
            <a:r>
              <a:rPr lang="en-US" baseline="0" dirty="0" err="1" smtClean="0"/>
              <a:t>có</a:t>
            </a:r>
            <a:r>
              <a:rPr lang="en-US" baseline="0" dirty="0" smtClean="0"/>
              <a:t> </a:t>
            </a:r>
            <a:r>
              <a:rPr lang="en-US" baseline="0" dirty="0" err="1" smtClean="0"/>
              <a:t>nhất</a:t>
            </a:r>
            <a:r>
              <a:rPr lang="en-US" baseline="0" dirty="0" smtClean="0"/>
              <a:t> </a:t>
            </a:r>
            <a:r>
              <a:rPr lang="en-US" baseline="0" dirty="0" err="1" smtClean="0"/>
              <a:t>trí</a:t>
            </a:r>
            <a:r>
              <a:rPr lang="en-US" baseline="0" dirty="0" smtClean="0"/>
              <a:t> … </a:t>
            </a:r>
            <a:r>
              <a:rPr lang="en-US" baseline="0" dirty="0" err="1" smtClean="0"/>
              <a:t>cô</a:t>
            </a:r>
            <a:r>
              <a:rPr lang="en-US" baseline="0" dirty="0" smtClean="0"/>
              <a:t> </a:t>
            </a:r>
            <a:r>
              <a:rPr lang="en-US" baseline="0" dirty="0" err="1" smtClean="0"/>
              <a:t>yêu</a:t>
            </a:r>
            <a:r>
              <a:rPr lang="en-US" baseline="0" dirty="0" smtClean="0"/>
              <a:t> </a:t>
            </a:r>
            <a:r>
              <a:rPr lang="en-US" baseline="0" dirty="0" err="1" smtClean="0"/>
              <a:t>cầu</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viết</a:t>
            </a:r>
            <a:r>
              <a:rPr lang="en-US" baseline="0" dirty="0" smtClean="0"/>
              <a:t> </a:t>
            </a:r>
            <a:r>
              <a:rPr lang="en-US" baseline="0" dirty="0" err="1" smtClean="0"/>
              <a:t>ra</a:t>
            </a:r>
            <a:r>
              <a:rPr lang="en-US" baseline="0" dirty="0" smtClean="0"/>
              <a:t> </a:t>
            </a:r>
            <a:r>
              <a:rPr lang="en-US" baseline="0" dirty="0" err="1" smtClean="0"/>
              <a:t>bảng</a:t>
            </a:r>
            <a:r>
              <a:rPr lang="en-US" baseline="0" dirty="0" smtClean="0"/>
              <a:t> con </a:t>
            </a:r>
            <a:r>
              <a:rPr lang="en-US" baseline="0" dirty="0" err="1" smtClean="0"/>
              <a:t>phép</a:t>
            </a:r>
            <a:r>
              <a:rPr lang="en-US" baseline="0" dirty="0" smtClean="0"/>
              <a:t> </a:t>
            </a:r>
            <a:r>
              <a:rPr lang="en-US" baseline="0" dirty="0" err="1" smtClean="0"/>
              <a:t>tính</a:t>
            </a:r>
            <a:r>
              <a:rPr lang="en-US" baseline="0" dirty="0" smtClean="0"/>
              <a:t> </a:t>
            </a:r>
            <a:r>
              <a:rPr lang="en-US" baseline="0" dirty="0" err="1" smtClean="0"/>
              <a:t>để</a:t>
            </a:r>
            <a:r>
              <a:rPr lang="en-US" baseline="0" dirty="0" smtClean="0"/>
              <a:t> </a:t>
            </a:r>
            <a:r>
              <a:rPr lang="en-US" baseline="0" dirty="0" err="1" smtClean="0"/>
              <a:t>đi</a:t>
            </a:r>
            <a:r>
              <a:rPr lang="en-US" baseline="0" dirty="0" smtClean="0"/>
              <a:t> </a:t>
            </a:r>
            <a:r>
              <a:rPr lang="en-US" baseline="0" dirty="0" err="1" smtClean="0"/>
              <a:t>tìm</a:t>
            </a:r>
            <a:r>
              <a:rPr lang="en-US" baseline="0" dirty="0" smtClean="0"/>
              <a:t> 4 con </a:t>
            </a:r>
            <a:r>
              <a:rPr lang="en-US" baseline="0" dirty="0" err="1" smtClean="0"/>
              <a:t>bọ</a:t>
            </a:r>
            <a:r>
              <a:rPr lang="en-US" baseline="0" dirty="0" smtClean="0"/>
              <a:t> </a:t>
            </a:r>
            <a:r>
              <a:rPr lang="en-US" baseline="0" dirty="0" err="1" smtClean="0"/>
              <a:t>rùa</a:t>
            </a:r>
            <a:r>
              <a:rPr lang="en-US" baseline="0" dirty="0" smtClean="0"/>
              <a:t> </a:t>
            </a:r>
            <a:r>
              <a:rPr lang="en-US" baseline="0" dirty="0" err="1" smtClean="0"/>
              <a:t>nv</a:t>
            </a:r>
            <a:r>
              <a:rPr lang="en-US" baseline="0" dirty="0" smtClean="0"/>
              <a:t> </a:t>
            </a:r>
            <a:r>
              <a:rPr lang="en-US" baseline="0" dirty="0" err="1" smtClean="0"/>
              <a:t>thì</a:t>
            </a:r>
            <a:r>
              <a:rPr lang="en-US" baseline="0" dirty="0" smtClean="0"/>
              <a:t> </a:t>
            </a:r>
            <a:r>
              <a:rPr lang="en-US" baseline="0" dirty="0" err="1" smtClean="0"/>
              <a:t>có</a:t>
            </a:r>
            <a:r>
              <a:rPr lang="en-US" baseline="0" dirty="0" smtClean="0"/>
              <a:t> </a:t>
            </a:r>
            <a:r>
              <a:rPr lang="en-US" baseline="0" dirty="0" err="1" smtClean="0"/>
              <a:t>bn</a:t>
            </a:r>
            <a:r>
              <a:rPr lang="en-US" baseline="0" dirty="0" smtClean="0"/>
              <a:t> </a:t>
            </a:r>
            <a:r>
              <a:rPr lang="en-US" baseline="0" dirty="0" err="1" smtClean="0"/>
              <a:t>chấm</a:t>
            </a:r>
            <a:endParaRPr lang="en-US" baseline="0" dirty="0" smtClean="0"/>
          </a:p>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GV ghi bảng  </a:t>
            </a:r>
            <a:r>
              <a:rPr lang="nl-NL" sz="1400" b="1" dirty="0" smtClean="0">
                <a:effectLst/>
                <a:latin typeface="Times New Roman" panose="02020603050405020304" pitchFamily="18" charset="0"/>
                <a:ea typeface="Calibri" panose="020F0502020204030204" pitchFamily="34" charset="0"/>
                <a:cs typeface="Times New Roman" panose="02020603050405020304" pitchFamily="18" charset="0"/>
              </a:rPr>
              <a:t>6x4 =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Bạn nào có thể cho cô biết 6 x 4 bằng bao nhiêu</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Vì sao em biết</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b="1" i="1" dirty="0" smtClean="0">
                <a:effectLst/>
                <a:latin typeface="Times New Roman" panose="02020603050405020304" pitchFamily="18" charset="0"/>
                <a:ea typeface="Calibri" panose="020F0502020204030204" pitchFamily="34" charset="0"/>
                <a:cs typeface="Times New Roman" panose="02020603050405020304" pitchFamily="18" charset="0"/>
              </a:rPr>
              <a:t>6 x 4 tức là số 6 được lấy 4 lần. Nêu cho cô phép tính</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D9C0A3B-C86F-43E6-ACC0-0A75F9F289CF}" type="slidenum">
              <a:rPr lang="en-US" smtClean="0"/>
              <a:t>8</a:t>
            </a:fld>
            <a:endParaRPr lang="en-US"/>
          </a:p>
        </p:txBody>
      </p:sp>
    </p:spTree>
    <p:extLst>
      <p:ext uri="{BB962C8B-B14F-4D97-AF65-F5344CB8AC3E}">
        <p14:creationId xmlns:p14="http://schemas.microsoft.com/office/powerpoint/2010/main" val="259376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Nêu</a:t>
            </a:r>
            <a:r>
              <a:rPr lang="en-US" altLang="zh-CN" baseline="0" dirty="0" smtClean="0"/>
              <a:t> </a:t>
            </a:r>
            <a:r>
              <a:rPr lang="en-US" altLang="zh-CN" baseline="0" dirty="0" err="1" smtClean="0"/>
              <a:t>kqua</a:t>
            </a:r>
            <a:r>
              <a:rPr lang="en-US" altLang="zh-CN" baseline="0" dirty="0" smtClean="0"/>
              <a:t> </a:t>
            </a:r>
            <a:r>
              <a:rPr lang="en-US" altLang="zh-CN" baseline="0" dirty="0" err="1" smtClean="0"/>
              <a:t>theo</a:t>
            </a:r>
            <a:r>
              <a:rPr lang="en-US" altLang="zh-CN" baseline="0" dirty="0" smtClean="0"/>
              <a:t> </a:t>
            </a:r>
            <a:r>
              <a:rPr lang="en-US" altLang="zh-CN" baseline="0" dirty="0" err="1" smtClean="0"/>
              <a:t>dãy</a:t>
            </a:r>
            <a:endParaRPr lang="en-US" altLang="zh-CN" baseline="0" dirty="0" smtClean="0"/>
          </a:p>
          <a:p>
            <a:r>
              <a:rPr lang="en-US" altLang="zh-CN" baseline="0" dirty="0" err="1" smtClean="0"/>
              <a:t>Vì</a:t>
            </a:r>
            <a:r>
              <a:rPr lang="en-US" altLang="zh-CN" baseline="0" dirty="0" smtClean="0"/>
              <a:t> </a:t>
            </a:r>
            <a:r>
              <a:rPr lang="en-US" altLang="zh-CN" baseline="0" dirty="0" err="1" smtClean="0"/>
              <a:t>sao</a:t>
            </a:r>
            <a:r>
              <a:rPr lang="en-US" altLang="zh-CN" baseline="0" dirty="0" smtClean="0"/>
              <a:t> </a:t>
            </a:r>
            <a:r>
              <a:rPr lang="en-US" altLang="zh-CN" baseline="0" dirty="0" err="1" smtClean="0"/>
              <a:t>em</a:t>
            </a:r>
            <a:r>
              <a:rPr lang="en-US" altLang="zh-CN" baseline="0" dirty="0" smtClean="0"/>
              <a:t> </a:t>
            </a:r>
            <a:r>
              <a:rPr lang="en-US" altLang="zh-CN" baseline="0" dirty="0" err="1" smtClean="0"/>
              <a:t>tính</a:t>
            </a:r>
            <a:r>
              <a:rPr lang="en-US" altLang="zh-CN" baseline="0" dirty="0" smtClean="0"/>
              <a:t> </a:t>
            </a:r>
            <a:r>
              <a:rPr lang="en-US" altLang="zh-CN" baseline="0" dirty="0" err="1" smtClean="0"/>
              <a:t>được</a:t>
            </a:r>
            <a:r>
              <a:rPr lang="en-US" altLang="zh-CN" baseline="0" dirty="0" smtClean="0"/>
              <a:t> 6x6 = 36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28789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Em có nhận xét gì về thừa số thứ nhất</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Thừa số thứ 2 có đặc điểm gì</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 Em có nhận xét gì về tích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altLang="zh-CN" sz="1400" b="1" dirty="0" err="1" smtClean="0"/>
              <a:t>Từ</a:t>
            </a:r>
            <a:r>
              <a:rPr lang="en-US" altLang="zh-CN" sz="1400" b="1" baseline="0" dirty="0" smtClean="0"/>
              <a:t> </a:t>
            </a:r>
            <a:r>
              <a:rPr lang="en-US" altLang="zh-CN" sz="1400" b="1" baseline="0" dirty="0" err="1" smtClean="0"/>
              <a:t>phép</a:t>
            </a:r>
            <a:r>
              <a:rPr lang="en-US" altLang="zh-CN" sz="1400" b="1" baseline="0" dirty="0" smtClean="0"/>
              <a:t> </a:t>
            </a:r>
            <a:r>
              <a:rPr lang="en-US" altLang="zh-CN" sz="1400" b="1" baseline="0" dirty="0" err="1" smtClean="0"/>
              <a:t>nhân</a:t>
            </a:r>
            <a:r>
              <a:rPr lang="en-US" altLang="zh-CN" sz="1400" b="1" baseline="0" dirty="0" smtClean="0"/>
              <a:t> 6 x 4 </a:t>
            </a:r>
            <a:r>
              <a:rPr lang="en-US" altLang="zh-CN" sz="1400" b="1" baseline="0" dirty="0" err="1" smtClean="0"/>
              <a:t>bạn</a:t>
            </a:r>
            <a:r>
              <a:rPr lang="en-US" altLang="zh-CN" sz="1400" b="1" baseline="0" dirty="0" smtClean="0"/>
              <a:t> </a:t>
            </a:r>
            <a:r>
              <a:rPr lang="en-US" altLang="zh-CN" sz="1400" b="1" baseline="0" dirty="0" err="1" smtClean="0"/>
              <a:t>nào</a:t>
            </a:r>
            <a:r>
              <a:rPr lang="en-US" altLang="zh-CN" sz="1400" b="1" baseline="0" dirty="0" smtClean="0"/>
              <a:t> </a:t>
            </a:r>
            <a:r>
              <a:rPr lang="en-US" altLang="zh-CN" sz="1400" b="1" baseline="0" dirty="0" err="1" smtClean="0"/>
              <a:t>có</a:t>
            </a:r>
            <a:r>
              <a:rPr lang="en-US" altLang="zh-CN" sz="1400" b="1" baseline="0" dirty="0" smtClean="0"/>
              <a:t> </a:t>
            </a:r>
            <a:r>
              <a:rPr lang="en-US" altLang="zh-CN" sz="1400" b="1" baseline="0" dirty="0" err="1" smtClean="0"/>
              <a:t>thể</a:t>
            </a:r>
            <a:r>
              <a:rPr lang="en-US" altLang="zh-CN" sz="1400" b="1" baseline="0" dirty="0" smtClean="0"/>
              <a:t> </a:t>
            </a:r>
            <a:r>
              <a:rPr lang="en-US" altLang="zh-CN" sz="1400" b="1" baseline="0" dirty="0" err="1" smtClean="0"/>
              <a:t>viết</a:t>
            </a:r>
            <a:r>
              <a:rPr lang="en-US" altLang="zh-CN" sz="1400" b="1" baseline="0" dirty="0" smtClean="0"/>
              <a:t> </a:t>
            </a:r>
            <a:r>
              <a:rPr lang="en-US" altLang="zh-CN" sz="1400" b="1" baseline="0" dirty="0" err="1" smtClean="0"/>
              <a:t>cho</a:t>
            </a:r>
            <a:r>
              <a:rPr lang="en-US" altLang="zh-CN" sz="1400" b="1" baseline="0" dirty="0" smtClean="0"/>
              <a:t> </a:t>
            </a:r>
            <a:r>
              <a:rPr lang="en-US" altLang="zh-CN" sz="1400" b="1" baseline="0" dirty="0" err="1" smtClean="0"/>
              <a:t>cô</a:t>
            </a:r>
            <a:r>
              <a:rPr lang="en-US" altLang="zh-CN" sz="1400" b="1" baseline="0" dirty="0" smtClean="0"/>
              <a:t> </a:t>
            </a:r>
            <a:r>
              <a:rPr lang="en-US" altLang="zh-CN" sz="1400" b="1" baseline="0" dirty="0" err="1" smtClean="0"/>
              <a:t>phép</a:t>
            </a:r>
            <a:r>
              <a:rPr lang="en-US" altLang="zh-CN" sz="1400" b="1" baseline="0" dirty="0" smtClean="0"/>
              <a:t> chia</a:t>
            </a:r>
            <a:endParaRPr lang="zh-CN" altLang="en-US" sz="1400"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305315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07000"/>
              </a:lnSpc>
              <a:spcBef>
                <a:spcPts val="0"/>
              </a:spcBef>
              <a:spcAft>
                <a:spcPts val="0"/>
              </a:spcAft>
            </a:pPr>
            <a:r>
              <a:rPr lang="nl-NL" sz="1200" b="1" i="1" dirty="0" smtClean="0">
                <a:effectLst/>
                <a:latin typeface="Times New Roman" panose="02020603050405020304" pitchFamily="18" charset="0"/>
                <a:ea typeface="Calibri" panose="020F0502020204030204" pitchFamily="34" charset="0"/>
                <a:cs typeface="Times New Roman" panose="02020603050405020304" pitchFamily="18" charset="0"/>
              </a:rPr>
              <a:t>G đưa màn hình bảng chia 6</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b="1" i="1" dirty="0" smtClean="0">
                <a:effectLst/>
                <a:latin typeface="Times New Roman" panose="02020603050405020304" pitchFamily="18" charset="0"/>
                <a:ea typeface="Calibri" panose="020F0502020204030204" pitchFamily="34" charset="0"/>
                <a:cs typeface="Times New Roman" panose="02020603050405020304" pitchFamily="18" charset="0"/>
              </a:rPr>
              <a:t>Cta thấy 6:6 = 1.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b="1" i="1" dirty="0" smtClean="0">
                <a:effectLst/>
                <a:latin typeface="Times New Roman" panose="02020603050405020304" pitchFamily="18" charset="0"/>
                <a:ea typeface="Calibri" panose="020F0502020204030204" pitchFamily="34" charset="0"/>
                <a:cs typeface="Times New Roman" panose="02020603050405020304" pitchFamily="18" charset="0"/>
              </a:rPr>
              <a:t>? Từ phép nhân 6x2  bạn nào có thể lập cho cô phép chia với 6</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b="1" i="1" dirty="0" smtClean="0">
                <a:effectLst/>
                <a:latin typeface="Times New Roman" panose="02020603050405020304" pitchFamily="18" charset="0"/>
                <a:ea typeface="Calibri" panose="020F0502020204030204" pitchFamily="34" charset="0"/>
                <a:cs typeface="Times New Roman" panose="02020603050405020304" pitchFamily="18" charset="0"/>
              </a:rPr>
              <a:t>Để lập được bảng chia 6 các em sẽ dựa vào bảng nhân 6 mà các em vừa lập. </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1200" b="1" i="1" dirty="0" smtClean="0">
                <a:effectLst/>
                <a:latin typeface="Times New Roman" panose="02020603050405020304" pitchFamily="18" charset="0"/>
                <a:ea typeface="Calibri" panose="020F0502020204030204" pitchFamily="34" charset="0"/>
                <a:cs typeface="Times New Roman" panose="02020603050405020304" pitchFamily="18" charset="0"/>
              </a:rPr>
              <a:t>Nhiệm vụ của các em sẽ cùng nhau hoàn thành bảng chia 6 vào nháp sau đó TLN2 nói cho nhau nghe về bài làm của mình.</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US" altLang="zh-CN" dirty="0" smtClean="0"/>
              <a:t>HS</a:t>
            </a:r>
            <a:r>
              <a:rPr lang="en-US" altLang="zh-CN" sz="1600" b="1" dirty="0" smtClean="0"/>
              <a:t> CHIA SẺ BẢNG</a:t>
            </a:r>
            <a:r>
              <a:rPr lang="en-US" altLang="zh-CN" sz="1600" b="1" baseline="0" dirty="0" smtClean="0"/>
              <a:t> CHIA</a:t>
            </a:r>
          </a:p>
          <a:p>
            <a:endParaRPr lang="zh-CN" altLang="en-US" dirty="0"/>
          </a:p>
        </p:txBody>
      </p:sp>
      <p:sp>
        <p:nvSpPr>
          <p:cNvPr id="4" name="灯片编号占位符 3"/>
          <p:cNvSpPr>
            <a:spLocks noGrp="1"/>
          </p:cNvSpPr>
          <p:nvPr>
            <p:ph type="sldNum" sz="quarter" idx="10"/>
          </p:nvPr>
        </p:nvSpPr>
        <p:spPr/>
        <p:txBody>
          <a:bodyPr/>
          <a:lstStyle/>
          <a:p>
            <a:pPr>
              <a:defRPr/>
            </a:pPr>
            <a:fld id="{BB8B5D56-0574-431F-98E9-37135410459E}" type="slidenum">
              <a:rPr lang="zh-CN" altLang="en-US" smtClean="0">
                <a:solidFill>
                  <a:prstClr val="black"/>
                </a:solidFill>
                <a:ea typeface="字魂59号-创粗黑" panose="00000500000000000000" pitchFamily="2" charset="-122"/>
              </a:rPr>
              <a:pPr>
                <a:defRPr/>
              </a:pPr>
              <a:t>11</a:t>
            </a:fld>
            <a:endParaRPr lang="zh-CN" altLang="en-US">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376648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nl-NL" sz="1200" dirty="0" smtClean="0">
                <a:effectLst/>
                <a:latin typeface="Times New Roman" panose="02020603050405020304" pitchFamily="18" charset="0"/>
                <a:ea typeface="Calibri" panose="020F0502020204030204" pitchFamily="34" charset="0"/>
                <a:cs typeface="Times New Roman" panose="02020603050405020304" pitchFamily="18" charset="0"/>
              </a:rPr>
              <a:t>Lấy tích chia cho thừa số này thì kết quả là thừa số kia. ĐÂY chính là mối quan hệ giữa phép nhân và phép chia. Các em có thể vận dụng để làm toán nhanh hơn.</a:t>
            </a:r>
            <a:endParaRPr lang="en-US" sz="105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1D9C0A3B-C86F-43E6-ACC0-0A75F9F289CF}" type="slidenum">
              <a:rPr lang="en-US" smtClean="0"/>
              <a:t>18</a:t>
            </a:fld>
            <a:endParaRPr lang="en-US"/>
          </a:p>
        </p:txBody>
      </p:sp>
    </p:spTree>
    <p:extLst>
      <p:ext uri="{BB962C8B-B14F-4D97-AF65-F5344CB8AC3E}">
        <p14:creationId xmlns:p14="http://schemas.microsoft.com/office/powerpoint/2010/main" val="1901036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184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05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71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4171614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425" y="-1019175"/>
            <a:ext cx="13611225" cy="8686800"/>
          </a:xfrm>
          <a:prstGeom prst="rect">
            <a:avLst/>
          </a:prstGeom>
        </p:spPr>
      </p:pic>
    </p:spTree>
    <p:extLst>
      <p:ext uri="{BB962C8B-B14F-4D97-AF65-F5344CB8AC3E}">
        <p14:creationId xmlns:p14="http://schemas.microsoft.com/office/powerpoint/2010/main" val="1171422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52808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828" y="731324"/>
            <a:ext cx="12499219"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2025/10/1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1"/>
            <a:ext cx="12233564" cy="4017815"/>
          </a:xfrm>
          <a:prstGeom prst="rect">
            <a:avLst/>
          </a:prstGeom>
        </p:spPr>
      </p:pic>
    </p:spTree>
    <p:extLst>
      <p:ext uri="{BB962C8B-B14F-4D97-AF65-F5344CB8AC3E}">
        <p14:creationId xmlns:p14="http://schemas.microsoft.com/office/powerpoint/2010/main" val="368900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2025/10/1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82" y="2840185"/>
            <a:ext cx="12233564" cy="4017815"/>
          </a:xfrm>
          <a:prstGeom prst="rect">
            <a:avLst/>
          </a:prstGeom>
        </p:spPr>
      </p:pic>
    </p:spTree>
    <p:extLst>
      <p:ext uri="{BB962C8B-B14F-4D97-AF65-F5344CB8AC3E}">
        <p14:creationId xmlns:p14="http://schemas.microsoft.com/office/powerpoint/2010/main" val="239526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5" name="Footer Placeholder 4">
            <a:extLst>
              <a:ext uri="{FF2B5EF4-FFF2-40B4-BE49-F238E27FC236}">
                <a16:creationId xmlns=""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A24782F9-826D-0290-681B-91D8AF1DEB99}"/>
              </a:ext>
            </a:extLst>
          </p:cNvPr>
          <p:cNvSpPr>
            <a:spLocks noGrp="1"/>
          </p:cNvSpPr>
          <p:nvPr>
            <p:ph type="sldNum" sz="quarter" idx="12"/>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endParaRPr lang="vi-VN" dirty="0"/>
          </a:p>
        </p:txBody>
      </p:sp>
    </p:spTree>
    <p:extLst>
      <p:ext uri="{BB962C8B-B14F-4D97-AF65-F5344CB8AC3E}">
        <p14:creationId xmlns:p14="http://schemas.microsoft.com/office/powerpoint/2010/main" val="41911164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5" name="Footer Placeholder 4">
            <a:extLst>
              <a:ext uri="{FF2B5EF4-FFF2-40B4-BE49-F238E27FC236}">
                <a16:creationId xmlns=""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31729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5" name="Footer Placeholder 4">
            <a:extLst>
              <a:ext uri="{FF2B5EF4-FFF2-40B4-BE49-F238E27FC236}">
                <a16:creationId xmlns=""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154950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106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6" name="Footer Placeholder 5">
            <a:extLst>
              <a:ext uri="{FF2B5EF4-FFF2-40B4-BE49-F238E27FC236}">
                <a16:creationId xmlns=""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411794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8" name="Footer Placeholder 7">
            <a:extLst>
              <a:ext uri="{FF2B5EF4-FFF2-40B4-BE49-F238E27FC236}">
                <a16:creationId xmlns=""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13192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4" name="Footer Placeholder 3">
            <a:extLst>
              <a:ext uri="{FF2B5EF4-FFF2-40B4-BE49-F238E27FC236}">
                <a16:creationId xmlns=""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832988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3" name="Footer Placeholder 2">
            <a:extLst>
              <a:ext uri="{FF2B5EF4-FFF2-40B4-BE49-F238E27FC236}">
                <a16:creationId xmlns=""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639581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6" name="Footer Placeholder 5">
            <a:extLst>
              <a:ext uri="{FF2B5EF4-FFF2-40B4-BE49-F238E27FC236}">
                <a16:creationId xmlns=""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1681498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6" name="Footer Placeholder 5">
            <a:extLst>
              <a:ext uri="{FF2B5EF4-FFF2-40B4-BE49-F238E27FC236}">
                <a16:creationId xmlns=""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903984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5" name="Footer Placeholder 4">
            <a:extLst>
              <a:ext uri="{FF2B5EF4-FFF2-40B4-BE49-F238E27FC236}">
                <a16:creationId xmlns=""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985845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01/10/2025</a:t>
            </a:fld>
            <a:endParaRPr lang="vi-VN"/>
          </a:p>
        </p:txBody>
      </p:sp>
      <p:sp>
        <p:nvSpPr>
          <p:cNvPr id="5" name="Footer Placeholder 4">
            <a:extLst>
              <a:ext uri="{FF2B5EF4-FFF2-40B4-BE49-F238E27FC236}">
                <a16:creationId xmlns=""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04444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3687753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DCA2ADA-2759-4725-BBD6-7E4F58BDEF08}"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81279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648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0E30B78-F4DE-4F88-B1F6-FE716DDA7D8E}"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185592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C44C9C90-3704-4030-B170-41AD59EDFE57}"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75273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2F695FB5-3F88-4DE6-B6F1-1D4EEDF8567E}"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433588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FBCA34FE-4544-4C2C-AE85-B53301FFB059}"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036564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46591952-164D-4FE3-9830-03923F7B61FD}"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719433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B5522DA6-94FE-4A9D-B1F6-BA0CEC0EC199}"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253384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35419D9B-4AB5-4388-B442-C88DEB8646F4}"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248254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A823500-47AC-43AA-931E-9609CD3DC11A}"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557795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23CC583-48DF-4B05-9179-9D7D8C9685D3}"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146297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A135FF1-80E1-4DE1-872E-30CBB55B8461}"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21268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584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B3E3F8AA-F3DD-4AD7-B332-9A27D17CDD81}" type="datetimeFigureOut">
              <a:rPr lang="en-US"/>
              <a:pPr>
                <a:defRPr/>
              </a:pPr>
              <a:t>10/1/2025</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C4C71616-E25F-4B6B-9BD7-FD89C02252C4}" type="slidenum">
              <a:rPr lang="en-US"/>
              <a:pPr>
                <a:defRPr/>
              </a:pPr>
              <a:t>‹#›</a:t>
            </a:fld>
            <a:endParaRPr lang="en-US"/>
          </a:p>
        </p:txBody>
      </p:sp>
    </p:spTree>
    <p:extLst>
      <p:ext uri="{BB962C8B-B14F-4D97-AF65-F5344CB8AC3E}">
        <p14:creationId xmlns:p14="http://schemas.microsoft.com/office/powerpoint/2010/main" val="8506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01D7AB4F-54BC-41DF-9309-8940FFBF851A}" type="datetimeFigureOut">
              <a:rPr lang="en-US"/>
              <a:pPr>
                <a:defRPr/>
              </a:pPr>
              <a:t>10/1/2025</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D7D547E9-5C46-4F14-AFFE-27691830E01A}" type="slidenum">
              <a:rPr lang="en-US"/>
              <a:pPr>
                <a:defRPr/>
              </a:pPr>
              <a:t>‹#›</a:t>
            </a:fld>
            <a:endParaRPr lang="en-US"/>
          </a:p>
        </p:txBody>
      </p:sp>
    </p:spTree>
    <p:extLst>
      <p:ext uri="{BB962C8B-B14F-4D97-AF65-F5344CB8AC3E}">
        <p14:creationId xmlns:p14="http://schemas.microsoft.com/office/powerpoint/2010/main" val="553156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EC7DC340-EA09-4880-A16B-5476A56C601E}" type="datetimeFigureOut">
              <a:rPr lang="en-US"/>
              <a:pPr>
                <a:defRPr/>
              </a:pPr>
              <a:t>10/1/2025</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209234EE-B79F-4599-8DE3-4C936E561CD1}" type="slidenum">
              <a:rPr lang="en-US"/>
              <a:pPr>
                <a:defRPr/>
              </a:pPr>
              <a:t>‹#›</a:t>
            </a:fld>
            <a:endParaRPr lang="en-US"/>
          </a:p>
        </p:txBody>
      </p:sp>
    </p:spTree>
    <p:extLst>
      <p:ext uri="{BB962C8B-B14F-4D97-AF65-F5344CB8AC3E}">
        <p14:creationId xmlns:p14="http://schemas.microsoft.com/office/powerpoint/2010/main" val="1501324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CA9AD7DA-9B57-4C63-9090-5A0E75B247A4}" type="datetimeFigureOut">
              <a:rPr lang="en-US"/>
              <a:pPr>
                <a:defRPr/>
              </a:pPr>
              <a:t>10/1/2025</a:t>
            </a:fld>
            <a:endParaRPr lang="en-US"/>
          </a:p>
        </p:txBody>
      </p:sp>
      <p:sp>
        <p:nvSpPr>
          <p:cNvPr id="6"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4BB44A4B-9910-43B1-83C6-45781AAFA68D}" type="slidenum">
              <a:rPr lang="en-US"/>
              <a:pPr>
                <a:defRPr/>
              </a:pPr>
              <a:t>‹#›</a:t>
            </a:fld>
            <a:endParaRPr lang="en-US"/>
          </a:p>
        </p:txBody>
      </p:sp>
    </p:spTree>
    <p:extLst>
      <p:ext uri="{BB962C8B-B14F-4D97-AF65-F5344CB8AC3E}">
        <p14:creationId xmlns:p14="http://schemas.microsoft.com/office/powerpoint/2010/main" val="464247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7CD1AB57-5711-41C6-9D99-08F1FCBA6318}" type="datetimeFigureOut">
              <a:rPr lang="en-US"/>
              <a:pPr>
                <a:defRPr/>
              </a:pPr>
              <a:t>10/1/2025</a:t>
            </a:fld>
            <a:endParaRPr lang="en-US"/>
          </a:p>
        </p:txBody>
      </p:sp>
      <p:sp>
        <p:nvSpPr>
          <p:cNvPr id="8"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0E6AAEC9-6165-4D63-9262-699C868911C2}" type="slidenum">
              <a:rPr lang="en-US"/>
              <a:pPr>
                <a:defRPr/>
              </a:pPr>
              <a:t>‹#›</a:t>
            </a:fld>
            <a:endParaRPr lang="en-US"/>
          </a:p>
        </p:txBody>
      </p:sp>
    </p:spTree>
    <p:extLst>
      <p:ext uri="{BB962C8B-B14F-4D97-AF65-F5344CB8AC3E}">
        <p14:creationId xmlns:p14="http://schemas.microsoft.com/office/powerpoint/2010/main" val="268517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1F7340F6-45BA-497D-A703-D86D1ECDC36A}" type="datetimeFigureOut">
              <a:rPr lang="en-US"/>
              <a:pPr>
                <a:defRPr/>
              </a:pPr>
              <a:t>10/1/2025</a:t>
            </a:fld>
            <a:endParaRPr lang="en-US"/>
          </a:p>
        </p:txBody>
      </p:sp>
      <p:sp>
        <p:nvSpPr>
          <p:cNvPr id="4"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9CCA8671-55F1-4B7A-9C14-F29C53F88193}" type="slidenum">
              <a:rPr lang="en-US"/>
              <a:pPr>
                <a:defRPr/>
              </a:pPr>
              <a:t>‹#›</a:t>
            </a:fld>
            <a:endParaRPr lang="en-US"/>
          </a:p>
        </p:txBody>
      </p:sp>
    </p:spTree>
    <p:extLst>
      <p:ext uri="{BB962C8B-B14F-4D97-AF65-F5344CB8AC3E}">
        <p14:creationId xmlns:p14="http://schemas.microsoft.com/office/powerpoint/2010/main" val="2396477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52CB2F93-D3BC-46FA-880E-955FDF044E27}" type="datetimeFigureOut">
              <a:rPr lang="en-US"/>
              <a:pPr>
                <a:defRPr/>
              </a:pPr>
              <a:t>10/1/2025</a:t>
            </a:fld>
            <a:endParaRPr lang="en-US"/>
          </a:p>
        </p:txBody>
      </p:sp>
      <p:sp>
        <p:nvSpPr>
          <p:cNvPr id="3"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B1241148-01C0-4719-9EE6-26CE08D48E67}" type="slidenum">
              <a:rPr lang="en-US"/>
              <a:pPr>
                <a:defRPr/>
              </a:pPr>
              <a:t>‹#›</a:t>
            </a:fld>
            <a:endParaRPr lang="en-US"/>
          </a:p>
        </p:txBody>
      </p:sp>
    </p:spTree>
    <p:extLst>
      <p:ext uri="{BB962C8B-B14F-4D97-AF65-F5344CB8AC3E}">
        <p14:creationId xmlns:p14="http://schemas.microsoft.com/office/powerpoint/2010/main" val="2223323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D429AD4E-2C90-49B6-BEF8-CD903CA8EC8E}" type="datetimeFigureOut">
              <a:rPr lang="en-US"/>
              <a:pPr>
                <a:defRPr/>
              </a:pPr>
              <a:t>10/1/2025</a:t>
            </a:fld>
            <a:endParaRPr lang="en-US"/>
          </a:p>
        </p:txBody>
      </p:sp>
      <p:sp>
        <p:nvSpPr>
          <p:cNvPr id="6"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53882AED-6FB9-4BAF-B0F8-D06E4B270080}" type="slidenum">
              <a:rPr lang="en-US"/>
              <a:pPr>
                <a:defRPr/>
              </a:pPr>
              <a:t>‹#›</a:t>
            </a:fld>
            <a:endParaRPr lang="en-US"/>
          </a:p>
        </p:txBody>
      </p:sp>
    </p:spTree>
    <p:extLst>
      <p:ext uri="{BB962C8B-B14F-4D97-AF65-F5344CB8AC3E}">
        <p14:creationId xmlns:p14="http://schemas.microsoft.com/office/powerpoint/2010/main" val="1297976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7F679E5E-0484-4796-9A3D-4696D90D1878}" type="datetimeFigureOut">
              <a:rPr lang="en-US"/>
              <a:pPr>
                <a:defRPr/>
              </a:pPr>
              <a:t>10/1/2025</a:t>
            </a:fld>
            <a:endParaRPr lang="en-US"/>
          </a:p>
        </p:txBody>
      </p:sp>
      <p:sp>
        <p:nvSpPr>
          <p:cNvPr id="6"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41CA15A2-5EA8-41E3-9153-FB992AC8DA53}" type="slidenum">
              <a:rPr lang="en-US"/>
              <a:pPr>
                <a:defRPr/>
              </a:pPr>
              <a:t>‹#›</a:t>
            </a:fld>
            <a:endParaRPr lang="en-US"/>
          </a:p>
        </p:txBody>
      </p:sp>
    </p:spTree>
    <p:extLst>
      <p:ext uri="{BB962C8B-B14F-4D97-AF65-F5344CB8AC3E}">
        <p14:creationId xmlns:p14="http://schemas.microsoft.com/office/powerpoint/2010/main" val="2598154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68CC3215-018F-412F-A4DE-DB3A6EDC6134}" type="datetimeFigureOut">
              <a:rPr lang="en-US"/>
              <a:pPr>
                <a:defRPr/>
              </a:pPr>
              <a:t>10/1/2025</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39DF9322-132E-41AF-B016-3EDD098586C8}" type="slidenum">
              <a:rPr lang="en-US"/>
              <a:pPr>
                <a:defRPr/>
              </a:pPr>
              <a:t>‹#›</a:t>
            </a:fld>
            <a:endParaRPr lang="en-US"/>
          </a:p>
        </p:txBody>
      </p:sp>
    </p:spTree>
    <p:extLst>
      <p:ext uri="{BB962C8B-B14F-4D97-AF65-F5344CB8AC3E}">
        <p14:creationId xmlns:p14="http://schemas.microsoft.com/office/powerpoint/2010/main" val="405759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429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panose="020B0604020202020204" pitchFamily="34" charset="0"/>
              </a:defRPr>
            </a:lvl1pPr>
          </a:lstStyle>
          <a:p>
            <a:pPr>
              <a:defRPr/>
            </a:pPr>
            <a:fld id="{0AE8E2B8-1981-41BC-84D2-200BB03F6631}" type="datetimeFigureOut">
              <a:rPr lang="en-US"/>
              <a:pPr>
                <a:defRPr/>
              </a:pPr>
              <a:t>10/1/2025</a:t>
            </a:fld>
            <a:endParaRPr lang="en-US"/>
          </a:p>
        </p:txBody>
      </p:sp>
      <p:sp>
        <p:nvSpPr>
          <p:cNvPr id="5" name="Footer Placeholder 4"/>
          <p:cNvSpPr>
            <a:spLocks noGrp="1"/>
          </p:cNvSpPr>
          <p:nvPr>
            <p:ph type="ftr" sz="quarter" idx="11"/>
          </p:nvPr>
        </p:nvSpPr>
        <p:spPr/>
        <p:txBody>
          <a:bodyPr/>
          <a:lstStyle>
            <a:lvl1pPr eaLnBrk="0" hangingPunct="0">
              <a:defRPr>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pPr>
              <a:defRPr/>
            </a:pPr>
            <a:fld id="{A782AB7B-9133-485C-BC7F-BB9F6806867C}" type="slidenum">
              <a:rPr lang="en-US"/>
              <a:pPr>
                <a:defRPr/>
              </a:pPr>
              <a:t>‹#›</a:t>
            </a:fld>
            <a:endParaRPr lang="en-US"/>
          </a:p>
        </p:txBody>
      </p:sp>
    </p:spTree>
    <p:extLst>
      <p:ext uri="{BB962C8B-B14F-4D97-AF65-F5344CB8AC3E}">
        <p14:creationId xmlns:p14="http://schemas.microsoft.com/office/powerpoint/2010/main" val="1411857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525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78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73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3417C98-5284-4BB1-92D3-069DDE070442}" type="datetimeFigureOut">
              <a:rPr lang="en-US" smtClean="0">
                <a:solidFill>
                  <a:prstClr val="black">
                    <a:tint val="75000"/>
                  </a:prstClr>
                </a:solidFill>
              </a:rPr>
              <a:pPr/>
              <a:t>10/1/2025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4091DF3-15C0-436E-988D-CF934A184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073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92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2025/10/1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spTree>
    <p:extLst>
      <p:ext uri="{BB962C8B-B14F-4D97-AF65-F5344CB8AC3E}">
        <p14:creationId xmlns:p14="http://schemas.microsoft.com/office/powerpoint/2010/main" val="1463320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01/10/2025</a:t>
            </a:fld>
            <a:endParaRPr lang="vi-VN"/>
          </a:p>
        </p:txBody>
      </p:sp>
      <p:sp>
        <p:nvSpPr>
          <p:cNvPr id="5" name="Footer Placeholder 4">
            <a:extLst>
              <a:ext uri="{FF2B5EF4-FFF2-40B4-BE49-F238E27FC236}">
                <a16:creationId xmlns=""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20258565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endParaRPr lang="vi-VN" altLang="vi-VN" smtClean="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endParaRPr lang="vi-VN" altLang="vi-VN" smtClean="0"/>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F717F098-5185-4C05-915E-CDF4B3B60C9A}"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22111991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2043312F-2934-4DB3-B358-9C9820933FF1}" type="datetimeFigureOut">
              <a:rPr lang="en-US"/>
              <a:pPr>
                <a:defRPr/>
              </a:pPr>
              <a:t>10/1/2025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0BB22088-2AD5-45AF-8DDC-87CEA980AC07}" type="slidenum">
              <a:rPr lang="en-US"/>
              <a:pPr>
                <a:defRPr/>
              </a:pPr>
              <a:t>‹#›</a:t>
            </a:fld>
            <a:endParaRPr lang="en-US"/>
          </a:p>
        </p:txBody>
      </p:sp>
    </p:spTree>
    <p:extLst>
      <p:ext uri="{BB962C8B-B14F-4D97-AF65-F5344CB8AC3E}">
        <p14:creationId xmlns:p14="http://schemas.microsoft.com/office/powerpoint/2010/main" val="213793907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notesSlide" Target="../notesSlides/notesSlide1.xml"/><Relationship Id="rId7" Type="http://schemas.openxmlformats.org/officeDocument/2006/relationships/image" Target="../media/image8.gif"/><Relationship Id="rId2" Type="http://schemas.openxmlformats.org/officeDocument/2006/relationships/slideLayout" Target="../slideLayouts/slideLayout46.xml"/><Relationship Id="rId1" Type="http://schemas.openxmlformats.org/officeDocument/2006/relationships/audio" Target="file:///F:\BO%20GIAO%20AN%20THI%20GVDG%20HUYEN%2008-09\GADT%20MI%20THUAT%20CUA%20NAM%20DU%20THI%20GVDG%20HUYEN%2008-09\Tuoi%20hong.mp3" TargetMode="External"/><Relationship Id="rId6" Type="http://schemas.openxmlformats.org/officeDocument/2006/relationships/image" Target="../media/image7.gif"/><Relationship Id="rId11" Type="http://schemas.openxmlformats.org/officeDocument/2006/relationships/image" Target="../media/image12.png"/><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33.gif"/><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33.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6.mp4"/><Relationship Id="rId7" Type="http://schemas.openxmlformats.org/officeDocument/2006/relationships/image" Target="../media/image3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9.xml"/><Relationship Id="rId5" Type="http://schemas.openxmlformats.org/officeDocument/2006/relationships/slideLayout" Target="../slideLayouts/slideLayout13.xml"/><Relationship Id="rId4" Type="http://schemas.openxmlformats.org/officeDocument/2006/relationships/video" Target="../media/media6.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3" Type="http://schemas.openxmlformats.org/officeDocument/2006/relationships/slide" Target="slide12.xml"/><Relationship Id="rId18" Type="http://schemas.openxmlformats.org/officeDocument/2006/relationships/image" Target="../media/image55.gif"/><Relationship Id="rId26" Type="http://schemas.microsoft.com/office/2007/relationships/hdphoto" Target="../media/hdphoto8.wdp"/><Relationship Id="rId3" Type="http://schemas.microsoft.com/office/2007/relationships/media" Target="../media/media9.mp3"/><Relationship Id="rId21" Type="http://schemas.openxmlformats.org/officeDocument/2006/relationships/image" Target="../media/image58.gif"/><Relationship Id="rId7" Type="http://schemas.openxmlformats.org/officeDocument/2006/relationships/slideLayout" Target="../slideLayouts/slideLayout30.xml"/><Relationship Id="rId12" Type="http://schemas.openxmlformats.org/officeDocument/2006/relationships/slide" Target="slide14.xml"/><Relationship Id="rId17" Type="http://schemas.openxmlformats.org/officeDocument/2006/relationships/image" Target="../media/image54.gif"/><Relationship Id="rId25" Type="http://schemas.openxmlformats.org/officeDocument/2006/relationships/image" Target="../media/image61.png"/><Relationship Id="rId33" Type="http://schemas.openxmlformats.org/officeDocument/2006/relationships/image" Target="../media/image65.png"/><Relationship Id="rId2" Type="http://schemas.openxmlformats.org/officeDocument/2006/relationships/audio" Target="../media/media8.mp3"/><Relationship Id="rId16" Type="http://schemas.openxmlformats.org/officeDocument/2006/relationships/image" Target="../media/image53.gif"/><Relationship Id="rId20" Type="http://schemas.openxmlformats.org/officeDocument/2006/relationships/image" Target="../media/image57.gif"/><Relationship Id="rId29" Type="http://schemas.openxmlformats.org/officeDocument/2006/relationships/image" Target="../media/image63.png"/><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slide" Target="slide17.xml"/><Relationship Id="rId24" Type="http://schemas.openxmlformats.org/officeDocument/2006/relationships/image" Target="../media/image60.png"/><Relationship Id="rId32" Type="http://schemas.microsoft.com/office/2007/relationships/hdphoto" Target="../media/hdphoto11.wdp"/><Relationship Id="rId5" Type="http://schemas.microsoft.com/office/2007/relationships/media" Target="../media/media10.mp3"/><Relationship Id="rId15" Type="http://schemas.openxmlformats.org/officeDocument/2006/relationships/slide" Target="slide11.xml"/><Relationship Id="rId23" Type="http://schemas.openxmlformats.org/officeDocument/2006/relationships/slide" Target="slide18.xml"/><Relationship Id="rId28" Type="http://schemas.microsoft.com/office/2007/relationships/hdphoto" Target="../media/hdphoto9.wdp"/><Relationship Id="rId10" Type="http://schemas.openxmlformats.org/officeDocument/2006/relationships/slide" Target="slide15.xml"/><Relationship Id="rId19" Type="http://schemas.openxmlformats.org/officeDocument/2006/relationships/image" Target="../media/image56.gif"/><Relationship Id="rId31" Type="http://schemas.openxmlformats.org/officeDocument/2006/relationships/image" Target="../media/image64.png"/><Relationship Id="rId4" Type="http://schemas.openxmlformats.org/officeDocument/2006/relationships/audio" Target="../media/media9.mp3"/><Relationship Id="rId9" Type="http://schemas.openxmlformats.org/officeDocument/2006/relationships/slide" Target="slide16.xml"/><Relationship Id="rId14" Type="http://schemas.openxmlformats.org/officeDocument/2006/relationships/slide" Target="slide13.xml"/><Relationship Id="rId22" Type="http://schemas.openxmlformats.org/officeDocument/2006/relationships/image" Target="../media/image59.gif"/><Relationship Id="rId27" Type="http://schemas.openxmlformats.org/officeDocument/2006/relationships/image" Target="../media/image62.png"/><Relationship Id="rId30" Type="http://schemas.microsoft.com/office/2007/relationships/hdphoto" Target="../media/hdphoto10.wdp"/><Relationship Id="rId8"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3.wav"/><Relationship Id="rId1" Type="http://schemas.openxmlformats.org/officeDocument/2006/relationships/slideLayout" Target="../slideLayouts/slideLayout30.xml"/><Relationship Id="rId5" Type="http://schemas.openxmlformats.org/officeDocument/2006/relationships/image" Target="../media/image53.gif"/><Relationship Id="rId4" Type="http://schemas.openxmlformats.org/officeDocument/2006/relationships/slide" Target="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3.wav"/><Relationship Id="rId1" Type="http://schemas.openxmlformats.org/officeDocument/2006/relationships/slideLayout" Target="../slideLayouts/slideLayout30.xml"/><Relationship Id="rId5" Type="http://schemas.openxmlformats.org/officeDocument/2006/relationships/image" Target="../media/image54.gif"/><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3.wav"/><Relationship Id="rId1" Type="http://schemas.openxmlformats.org/officeDocument/2006/relationships/slideLayout" Target="../slideLayouts/slideLayout30.xml"/><Relationship Id="rId5" Type="http://schemas.openxmlformats.org/officeDocument/2006/relationships/image" Target="../media/image57.gif"/><Relationship Id="rId4" Type="http://schemas.openxmlformats.org/officeDocument/2006/relationships/slide" Target="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3.wav"/><Relationship Id="rId1" Type="http://schemas.openxmlformats.org/officeDocument/2006/relationships/slideLayout" Target="../slideLayouts/slideLayout30.xml"/><Relationship Id="rId5" Type="http://schemas.openxmlformats.org/officeDocument/2006/relationships/image" Target="../media/image58.gif"/><Relationship Id="rId4" Type="http://schemas.openxmlformats.org/officeDocument/2006/relationships/slide" Target="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3.wav"/><Relationship Id="rId1" Type="http://schemas.openxmlformats.org/officeDocument/2006/relationships/slideLayout" Target="../slideLayouts/slideLayout30.xml"/><Relationship Id="rId5" Type="http://schemas.openxmlformats.org/officeDocument/2006/relationships/image" Target="../media/image59.gif"/><Relationship Id="rId4" Type="http://schemas.openxmlformats.org/officeDocument/2006/relationships/slide" Target="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3.gif"/><Relationship Id="rId5" Type="http://schemas.openxmlformats.org/officeDocument/2006/relationships/audio" Target="../media/audio2.wav"/><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Tuoi hong.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7526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WordArt 4"/>
          <p:cNvSpPr>
            <a:spLocks noChangeArrowheads="1" noChangeShapeType="1" noTextEdit="1"/>
          </p:cNvSpPr>
          <p:nvPr/>
        </p:nvSpPr>
        <p:spPr bwMode="auto">
          <a:xfrm>
            <a:off x="4270331" y="5416776"/>
            <a:ext cx="4434682" cy="51514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fontAlgn="base">
              <a:spcBef>
                <a:spcPct val="0"/>
              </a:spcBef>
              <a:spcAft>
                <a:spcPct val="0"/>
              </a:spcAft>
              <a:defRPr/>
            </a:pPr>
            <a:r>
              <a:rPr lang="en-US" sz="4000" b="1" kern="10" dirty="0" err="1">
                <a:ln w="11430"/>
                <a:solidFill>
                  <a:srgbClr val="7030A0"/>
                </a:solidFill>
                <a:effectLst>
                  <a:outerShdw blurRad="50800" dist="39000" dir="5460000" algn="tl">
                    <a:srgbClr val="000000">
                      <a:alpha val="38000"/>
                    </a:srgbClr>
                  </a:outerShdw>
                </a:effectLst>
                <a:latin typeface="Times New Roman"/>
                <a:cs typeface="Times New Roman"/>
              </a:rPr>
              <a:t>Giáo</a:t>
            </a:r>
            <a:r>
              <a:rPr lang="en-US" sz="4000" b="1" kern="10" dirty="0">
                <a:ln w="11430"/>
                <a:solidFill>
                  <a:srgbClr val="7030A0"/>
                </a:solidFill>
                <a:effectLst>
                  <a:outerShdw blurRad="50800" dist="39000" dir="5460000" algn="tl">
                    <a:srgbClr val="000000">
                      <a:alpha val="38000"/>
                    </a:srgbClr>
                  </a:outerShdw>
                </a:effectLst>
                <a:latin typeface="Times New Roman"/>
                <a:cs typeface="Times New Roman"/>
              </a:rPr>
              <a:t> </a:t>
            </a:r>
            <a:r>
              <a:rPr lang="en-US" sz="4000" b="1" kern="10" dirty="0" err="1">
                <a:ln w="11430"/>
                <a:solidFill>
                  <a:srgbClr val="7030A0"/>
                </a:solidFill>
                <a:effectLst>
                  <a:outerShdw blurRad="50800" dist="39000" dir="5460000" algn="tl">
                    <a:srgbClr val="000000">
                      <a:alpha val="38000"/>
                    </a:srgbClr>
                  </a:outerShdw>
                </a:effectLst>
                <a:latin typeface="Times New Roman"/>
                <a:cs typeface="Times New Roman"/>
              </a:rPr>
              <a:t>viên</a:t>
            </a:r>
            <a:r>
              <a:rPr lang="en-US" sz="4000" b="1" kern="10" dirty="0">
                <a:ln w="11430"/>
                <a:solidFill>
                  <a:srgbClr val="7030A0"/>
                </a:solidFill>
                <a:effectLst>
                  <a:outerShdw blurRad="50800" dist="39000" dir="5460000" algn="tl">
                    <a:srgbClr val="000000">
                      <a:alpha val="38000"/>
                    </a:srgbClr>
                  </a:outerShdw>
                </a:effectLst>
                <a:latin typeface="Times New Roman"/>
                <a:cs typeface="Times New Roman"/>
              </a:rPr>
              <a:t>: </a:t>
            </a:r>
            <a:r>
              <a:rPr lang="en-US" sz="4000" b="1" kern="10" dirty="0" err="1">
                <a:ln w="11430"/>
                <a:solidFill>
                  <a:srgbClr val="7030A0"/>
                </a:solidFill>
                <a:effectLst>
                  <a:outerShdw blurRad="50800" dist="39000" dir="5460000" algn="tl">
                    <a:srgbClr val="000000">
                      <a:alpha val="38000"/>
                    </a:srgbClr>
                  </a:outerShdw>
                </a:effectLst>
                <a:latin typeface="Times New Roman"/>
                <a:cs typeface="Times New Roman"/>
              </a:rPr>
              <a:t>Lê</a:t>
            </a:r>
            <a:r>
              <a:rPr lang="en-US" sz="4000" b="1" kern="10" dirty="0">
                <a:ln w="11430"/>
                <a:solidFill>
                  <a:srgbClr val="7030A0"/>
                </a:solidFill>
                <a:effectLst>
                  <a:outerShdw blurRad="50800" dist="39000" dir="5460000" algn="tl">
                    <a:srgbClr val="000000">
                      <a:alpha val="38000"/>
                    </a:srgbClr>
                  </a:outerShdw>
                </a:effectLst>
                <a:latin typeface="Times New Roman"/>
                <a:cs typeface="Times New Roman"/>
              </a:rPr>
              <a:t> </a:t>
            </a:r>
            <a:r>
              <a:rPr lang="en-US" sz="4000" b="1" kern="10" dirty="0" err="1">
                <a:ln w="11430"/>
                <a:solidFill>
                  <a:srgbClr val="7030A0"/>
                </a:solidFill>
                <a:effectLst>
                  <a:outerShdw blurRad="50800" dist="39000" dir="5460000" algn="tl">
                    <a:srgbClr val="000000">
                      <a:alpha val="38000"/>
                    </a:srgbClr>
                  </a:outerShdw>
                </a:effectLst>
                <a:latin typeface="Times New Roman"/>
                <a:cs typeface="Times New Roman"/>
              </a:rPr>
              <a:t>Thị</a:t>
            </a:r>
            <a:r>
              <a:rPr lang="en-US" sz="4000" b="1" kern="10" dirty="0">
                <a:ln w="11430"/>
                <a:solidFill>
                  <a:srgbClr val="7030A0"/>
                </a:solidFill>
                <a:effectLst>
                  <a:outerShdw blurRad="50800" dist="39000" dir="5460000" algn="tl">
                    <a:srgbClr val="000000">
                      <a:alpha val="38000"/>
                    </a:srgbClr>
                  </a:outerShdw>
                </a:effectLst>
                <a:latin typeface="Times New Roman"/>
                <a:cs typeface="Times New Roman"/>
              </a:rPr>
              <a:t> </a:t>
            </a:r>
            <a:r>
              <a:rPr lang="en-US" sz="4000" b="1" kern="10" dirty="0" err="1">
                <a:ln w="11430"/>
                <a:solidFill>
                  <a:srgbClr val="7030A0"/>
                </a:solidFill>
                <a:effectLst>
                  <a:outerShdw blurRad="50800" dist="39000" dir="5460000" algn="tl">
                    <a:srgbClr val="000000">
                      <a:alpha val="38000"/>
                    </a:srgbClr>
                  </a:outerShdw>
                </a:effectLst>
                <a:latin typeface="Times New Roman"/>
                <a:cs typeface="Times New Roman"/>
              </a:rPr>
              <a:t>Mùi</a:t>
            </a:r>
            <a:r>
              <a:rPr lang="en-US" sz="4000" b="1" kern="10" dirty="0">
                <a:ln w="11430"/>
                <a:solidFill>
                  <a:srgbClr val="7030A0"/>
                </a:solidFill>
                <a:effectLst>
                  <a:outerShdw blurRad="50800" dist="39000" dir="5460000" algn="tl">
                    <a:srgbClr val="000000">
                      <a:alpha val="38000"/>
                    </a:srgbClr>
                  </a:outerShdw>
                </a:effectLst>
                <a:latin typeface="Times New Roman"/>
                <a:cs typeface="Times New Roman"/>
              </a:rPr>
              <a:t> </a:t>
            </a:r>
            <a:r>
              <a:rPr lang="en-US" sz="4000" b="1" kern="10" dirty="0" err="1">
                <a:ln w="11430"/>
                <a:solidFill>
                  <a:srgbClr val="7030A0"/>
                </a:solidFill>
                <a:effectLst>
                  <a:outerShdw blurRad="50800" dist="39000" dir="5460000" algn="tl">
                    <a:srgbClr val="000000">
                      <a:alpha val="38000"/>
                    </a:srgbClr>
                  </a:outerShdw>
                </a:effectLst>
                <a:latin typeface="Times New Roman"/>
                <a:cs typeface="Times New Roman"/>
              </a:rPr>
              <a:t>Hạnh</a:t>
            </a:r>
            <a:endParaRPr lang="en-US" sz="4000" b="1" kern="10" dirty="0">
              <a:ln w="11430"/>
              <a:solidFill>
                <a:srgbClr val="7030A0"/>
              </a:solidFill>
              <a:effectLst>
                <a:outerShdw blurRad="50800" dist="39000" dir="5460000" algn="tl">
                  <a:srgbClr val="000000">
                    <a:alpha val="38000"/>
                  </a:srgbClr>
                </a:outerShdw>
              </a:effectLst>
              <a:latin typeface="Times New Roman"/>
              <a:cs typeface="Times New Roman"/>
            </a:endParaRPr>
          </a:p>
        </p:txBody>
      </p:sp>
      <p:grpSp>
        <p:nvGrpSpPr>
          <p:cNvPr id="16388" name="Group 5"/>
          <p:cNvGrpSpPr>
            <a:grpSpLocks/>
          </p:cNvGrpSpPr>
          <p:nvPr/>
        </p:nvGrpSpPr>
        <p:grpSpPr bwMode="auto">
          <a:xfrm>
            <a:off x="1" y="-56355"/>
            <a:ext cx="12191999" cy="6799263"/>
            <a:chOff x="48" y="13"/>
            <a:chExt cx="5712" cy="4283"/>
          </a:xfrm>
        </p:grpSpPr>
        <p:grpSp>
          <p:nvGrpSpPr>
            <p:cNvPr id="16406" name="Group 6"/>
            <p:cNvGrpSpPr>
              <a:grpSpLocks/>
            </p:cNvGrpSpPr>
            <p:nvPr/>
          </p:nvGrpSpPr>
          <p:grpSpPr bwMode="auto">
            <a:xfrm>
              <a:off x="48" y="3560"/>
              <a:ext cx="5712" cy="736"/>
              <a:chOff x="48" y="3560"/>
              <a:chExt cx="5712" cy="736"/>
            </a:xfrm>
          </p:grpSpPr>
          <p:sp>
            <p:nvSpPr>
              <p:cNvPr id="2269" name="Freeform 7"/>
              <p:cNvSpPr>
                <a:spLocks/>
              </p:cNvSpPr>
              <p:nvPr/>
            </p:nvSpPr>
            <p:spPr bwMode="auto">
              <a:xfrm rot="5400000">
                <a:off x="362" y="3246"/>
                <a:ext cx="736" cy="1364"/>
              </a:xfrm>
              <a:custGeom>
                <a:avLst/>
                <a:gdLst>
                  <a:gd name="T0" fmla="*/ 0 w 4809"/>
                  <a:gd name="T1" fmla="*/ 0 h 4316"/>
                  <a:gd name="T2" fmla="*/ 0 w 4809"/>
                  <a:gd name="T3" fmla="*/ 0 h 4316"/>
                  <a:gd name="T4" fmla="*/ 0 w 4809"/>
                  <a:gd name="T5" fmla="*/ 0 h 4316"/>
                  <a:gd name="T6" fmla="*/ 0 w 4809"/>
                  <a:gd name="T7" fmla="*/ 0 h 4316"/>
                  <a:gd name="T8" fmla="*/ 0 w 4809"/>
                  <a:gd name="T9" fmla="*/ 0 h 4316"/>
                  <a:gd name="T10" fmla="*/ 0 w 4809"/>
                  <a:gd name="T11" fmla="*/ 0 h 4316"/>
                  <a:gd name="T12" fmla="*/ 0 w 4809"/>
                  <a:gd name="T13" fmla="*/ 0 h 4316"/>
                  <a:gd name="T14" fmla="*/ 0 w 4809"/>
                  <a:gd name="T15" fmla="*/ 0 h 4316"/>
                  <a:gd name="T16" fmla="*/ 0 w 4809"/>
                  <a:gd name="T17" fmla="*/ 0 h 4316"/>
                  <a:gd name="T18" fmla="*/ 0 w 4809"/>
                  <a:gd name="T19" fmla="*/ 0 h 4316"/>
                  <a:gd name="T20" fmla="*/ 0 w 4809"/>
                  <a:gd name="T21" fmla="*/ 0 h 4316"/>
                  <a:gd name="T22" fmla="*/ 0 w 4809"/>
                  <a:gd name="T23" fmla="*/ 0 h 4316"/>
                  <a:gd name="T24" fmla="*/ 0 w 4809"/>
                  <a:gd name="T25" fmla="*/ 0 h 4316"/>
                  <a:gd name="T26" fmla="*/ 0 w 4809"/>
                  <a:gd name="T27" fmla="*/ 0 h 4316"/>
                  <a:gd name="T28" fmla="*/ 0 w 4809"/>
                  <a:gd name="T29" fmla="*/ 0 h 4316"/>
                  <a:gd name="T30" fmla="*/ 0 w 4809"/>
                  <a:gd name="T31" fmla="*/ 0 h 4316"/>
                  <a:gd name="T32" fmla="*/ 0 w 4809"/>
                  <a:gd name="T33" fmla="*/ 0 h 4316"/>
                  <a:gd name="T34" fmla="*/ 0 w 4809"/>
                  <a:gd name="T35" fmla="*/ 0 h 4316"/>
                  <a:gd name="T36" fmla="*/ 0 w 4809"/>
                  <a:gd name="T37" fmla="*/ 0 h 4316"/>
                  <a:gd name="T38" fmla="*/ 0 w 4809"/>
                  <a:gd name="T39" fmla="*/ 0 h 4316"/>
                  <a:gd name="T40" fmla="*/ 0 w 4809"/>
                  <a:gd name="T41" fmla="*/ 0 h 4316"/>
                  <a:gd name="T42" fmla="*/ 0 w 4809"/>
                  <a:gd name="T43" fmla="*/ 0 h 4316"/>
                  <a:gd name="T44" fmla="*/ 0 w 4809"/>
                  <a:gd name="T45" fmla="*/ 0 h 4316"/>
                  <a:gd name="T46" fmla="*/ 0 w 4809"/>
                  <a:gd name="T47" fmla="*/ 0 h 4316"/>
                  <a:gd name="T48" fmla="*/ 0 w 4809"/>
                  <a:gd name="T49" fmla="*/ 0 h 4316"/>
                  <a:gd name="T50" fmla="*/ 0 w 4809"/>
                  <a:gd name="T51" fmla="*/ 0 h 4316"/>
                  <a:gd name="T52" fmla="*/ 0 w 4809"/>
                  <a:gd name="T53" fmla="*/ 0 h 4316"/>
                  <a:gd name="T54" fmla="*/ 0 w 4809"/>
                  <a:gd name="T55" fmla="*/ 0 h 4316"/>
                  <a:gd name="T56" fmla="*/ 0 w 4809"/>
                  <a:gd name="T57" fmla="*/ 0 h 4316"/>
                  <a:gd name="T58" fmla="*/ 0 w 4809"/>
                  <a:gd name="T59" fmla="*/ 0 h 4316"/>
                  <a:gd name="T60" fmla="*/ 0 w 4809"/>
                  <a:gd name="T61" fmla="*/ 0 h 4316"/>
                  <a:gd name="T62" fmla="*/ 0 w 4809"/>
                  <a:gd name="T63" fmla="*/ 0 h 4316"/>
                  <a:gd name="T64" fmla="*/ 0 w 4809"/>
                  <a:gd name="T65" fmla="*/ 0 h 4316"/>
                  <a:gd name="T66" fmla="*/ 0 w 4809"/>
                  <a:gd name="T67" fmla="*/ 0 h 4316"/>
                  <a:gd name="T68" fmla="*/ 0 w 4809"/>
                  <a:gd name="T69" fmla="*/ 0 h 4316"/>
                  <a:gd name="T70" fmla="*/ 0 w 4809"/>
                  <a:gd name="T71" fmla="*/ 0 h 4316"/>
                  <a:gd name="T72" fmla="*/ 0 w 4809"/>
                  <a:gd name="T73" fmla="*/ 0 h 4316"/>
                  <a:gd name="T74" fmla="*/ 0 w 4809"/>
                  <a:gd name="T75" fmla="*/ 0 h 4316"/>
                  <a:gd name="T76" fmla="*/ 0 w 4809"/>
                  <a:gd name="T77" fmla="*/ 0 h 4316"/>
                  <a:gd name="T78" fmla="*/ 0 w 4809"/>
                  <a:gd name="T79" fmla="*/ 0 h 4316"/>
                  <a:gd name="T80" fmla="*/ 0 w 4809"/>
                  <a:gd name="T81" fmla="*/ 0 h 4316"/>
                  <a:gd name="T82" fmla="*/ 0 w 4809"/>
                  <a:gd name="T83" fmla="*/ 0 h 4316"/>
                  <a:gd name="T84" fmla="*/ 0 w 4809"/>
                  <a:gd name="T85" fmla="*/ 0 h 4316"/>
                  <a:gd name="T86" fmla="*/ 0 w 4809"/>
                  <a:gd name="T87" fmla="*/ 0 h 4316"/>
                  <a:gd name="T88" fmla="*/ 0 w 4809"/>
                  <a:gd name="T89" fmla="*/ 0 h 4316"/>
                  <a:gd name="T90" fmla="*/ 0 w 4809"/>
                  <a:gd name="T91" fmla="*/ 0 h 4316"/>
                  <a:gd name="T92" fmla="*/ 0 w 4809"/>
                  <a:gd name="T93" fmla="*/ 0 h 4316"/>
                  <a:gd name="T94" fmla="*/ 0 w 4809"/>
                  <a:gd name="T95" fmla="*/ 0 h 4316"/>
                  <a:gd name="T96" fmla="*/ 0 w 4809"/>
                  <a:gd name="T97" fmla="*/ 0 h 4316"/>
                  <a:gd name="T98" fmla="*/ 0 w 4809"/>
                  <a:gd name="T99" fmla="*/ 0 h 4316"/>
                  <a:gd name="T100" fmla="*/ 0 w 4809"/>
                  <a:gd name="T101" fmla="*/ 0 h 4316"/>
                  <a:gd name="T102" fmla="*/ 0 w 4809"/>
                  <a:gd name="T103" fmla="*/ 0 h 4316"/>
                  <a:gd name="T104" fmla="*/ 0 w 4809"/>
                  <a:gd name="T105" fmla="*/ 0 h 4316"/>
                  <a:gd name="T106" fmla="*/ 0 w 4809"/>
                  <a:gd name="T107" fmla="*/ 0 h 4316"/>
                  <a:gd name="T108" fmla="*/ 0 w 4809"/>
                  <a:gd name="T109" fmla="*/ 0 h 4316"/>
                  <a:gd name="T110" fmla="*/ 0 w 4809"/>
                  <a:gd name="T111" fmla="*/ 0 h 4316"/>
                  <a:gd name="T112" fmla="*/ 0 w 4809"/>
                  <a:gd name="T113" fmla="*/ 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0" name="Freeform 8"/>
              <p:cNvSpPr>
                <a:spLocks/>
              </p:cNvSpPr>
              <p:nvPr/>
            </p:nvSpPr>
            <p:spPr bwMode="auto">
              <a:xfrm rot="5400000">
                <a:off x="45" y="4197"/>
                <a:ext cx="47" cy="23"/>
              </a:xfrm>
              <a:custGeom>
                <a:avLst/>
                <a:gdLst>
                  <a:gd name="T0" fmla="*/ 0 w 305"/>
                  <a:gd name="T1" fmla="*/ 0 h 71"/>
                  <a:gd name="T2" fmla="*/ 0 w 305"/>
                  <a:gd name="T3" fmla="*/ 0 h 71"/>
                  <a:gd name="T4" fmla="*/ 0 w 305"/>
                  <a:gd name="T5" fmla="*/ 0 h 71"/>
                  <a:gd name="T6" fmla="*/ 0 w 305"/>
                  <a:gd name="T7" fmla="*/ 0 h 71"/>
                  <a:gd name="T8" fmla="*/ 0 w 305"/>
                  <a:gd name="T9" fmla="*/ 0 h 71"/>
                  <a:gd name="T10" fmla="*/ 0 w 305"/>
                  <a:gd name="T11" fmla="*/ 0 h 71"/>
                  <a:gd name="T12" fmla="*/ 0 w 305"/>
                  <a:gd name="T13" fmla="*/ 0 h 71"/>
                  <a:gd name="T14" fmla="*/ 0 w 305"/>
                  <a:gd name="T15" fmla="*/ 0 h 71"/>
                  <a:gd name="T16" fmla="*/ 0 w 305"/>
                  <a:gd name="T17" fmla="*/ 0 h 71"/>
                  <a:gd name="T18" fmla="*/ 0 w 305"/>
                  <a:gd name="T19" fmla="*/ 0 h 71"/>
                  <a:gd name="T20" fmla="*/ 0 w 305"/>
                  <a:gd name="T21" fmla="*/ 0 h 71"/>
                  <a:gd name="T22" fmla="*/ 0 w 305"/>
                  <a:gd name="T23" fmla="*/ 0 h 71"/>
                  <a:gd name="T24" fmla="*/ 0 w 305"/>
                  <a:gd name="T25" fmla="*/ 0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1" name="Freeform 9"/>
              <p:cNvSpPr>
                <a:spLocks/>
              </p:cNvSpPr>
              <p:nvPr/>
            </p:nvSpPr>
            <p:spPr bwMode="auto">
              <a:xfrm rot="5400000">
                <a:off x="96" y="4181"/>
                <a:ext cx="76" cy="138"/>
              </a:xfrm>
              <a:custGeom>
                <a:avLst/>
                <a:gdLst>
                  <a:gd name="T0" fmla="*/ 0 w 497"/>
                  <a:gd name="T1" fmla="*/ 0 h 436"/>
                  <a:gd name="T2" fmla="*/ 0 w 497"/>
                  <a:gd name="T3" fmla="*/ 0 h 436"/>
                  <a:gd name="T4" fmla="*/ 0 w 497"/>
                  <a:gd name="T5" fmla="*/ 0 h 436"/>
                  <a:gd name="T6" fmla="*/ 0 w 497"/>
                  <a:gd name="T7" fmla="*/ 0 h 436"/>
                  <a:gd name="T8" fmla="*/ 0 w 497"/>
                  <a:gd name="T9" fmla="*/ 0 h 436"/>
                  <a:gd name="T10" fmla="*/ 0 w 497"/>
                  <a:gd name="T11" fmla="*/ 0 h 436"/>
                  <a:gd name="T12" fmla="*/ 0 w 497"/>
                  <a:gd name="T13" fmla="*/ 0 h 436"/>
                  <a:gd name="T14" fmla="*/ 0 w 497"/>
                  <a:gd name="T15" fmla="*/ 0 h 436"/>
                  <a:gd name="T16" fmla="*/ 0 w 497"/>
                  <a:gd name="T17" fmla="*/ 0 h 436"/>
                  <a:gd name="T18" fmla="*/ 0 w 497"/>
                  <a:gd name="T19" fmla="*/ 0 h 436"/>
                  <a:gd name="T20" fmla="*/ 0 w 497"/>
                  <a:gd name="T21" fmla="*/ 0 h 436"/>
                  <a:gd name="T22" fmla="*/ 0 w 497"/>
                  <a:gd name="T23" fmla="*/ 0 h 436"/>
                  <a:gd name="T24" fmla="*/ 0 w 497"/>
                  <a:gd name="T25" fmla="*/ 0 h 436"/>
                  <a:gd name="T26" fmla="*/ 0 w 497"/>
                  <a:gd name="T27" fmla="*/ 0 h 436"/>
                  <a:gd name="T28" fmla="*/ 0 w 497"/>
                  <a:gd name="T29" fmla="*/ 0 h 436"/>
                  <a:gd name="T30" fmla="*/ 0 w 497"/>
                  <a:gd name="T31" fmla="*/ 0 h 436"/>
                  <a:gd name="T32" fmla="*/ 0 w 497"/>
                  <a:gd name="T33" fmla="*/ 0 h 436"/>
                  <a:gd name="T34" fmla="*/ 0 w 497"/>
                  <a:gd name="T35" fmla="*/ 0 h 436"/>
                  <a:gd name="T36" fmla="*/ 0 w 497"/>
                  <a:gd name="T37" fmla="*/ 0 h 436"/>
                  <a:gd name="T38" fmla="*/ 0 w 497"/>
                  <a:gd name="T39" fmla="*/ 0 h 436"/>
                  <a:gd name="T40" fmla="*/ 0 w 497"/>
                  <a:gd name="T41" fmla="*/ 0 h 436"/>
                  <a:gd name="T42" fmla="*/ 0 w 497"/>
                  <a:gd name="T43" fmla="*/ 0 h 436"/>
                  <a:gd name="T44" fmla="*/ 0 w 497"/>
                  <a:gd name="T45" fmla="*/ 0 h 436"/>
                  <a:gd name="T46" fmla="*/ 0 w 497"/>
                  <a:gd name="T47" fmla="*/ 0 h 436"/>
                  <a:gd name="T48" fmla="*/ 0 w 497"/>
                  <a:gd name="T49" fmla="*/ 0 h 436"/>
                  <a:gd name="T50" fmla="*/ 0 w 497"/>
                  <a:gd name="T51" fmla="*/ 0 h 436"/>
                  <a:gd name="T52" fmla="*/ 0 w 497"/>
                  <a:gd name="T53" fmla="*/ 0 h 436"/>
                  <a:gd name="T54" fmla="*/ 0 w 497"/>
                  <a:gd name="T55" fmla="*/ 0 h 436"/>
                  <a:gd name="T56" fmla="*/ 0 w 497"/>
                  <a:gd name="T57" fmla="*/ 0 h 436"/>
                  <a:gd name="T58" fmla="*/ 0 w 497"/>
                  <a:gd name="T59" fmla="*/ 0 h 436"/>
                  <a:gd name="T60" fmla="*/ 0 w 497"/>
                  <a:gd name="T61" fmla="*/ 0 h 436"/>
                  <a:gd name="T62" fmla="*/ 0 w 497"/>
                  <a:gd name="T63" fmla="*/ 0 h 436"/>
                  <a:gd name="T64" fmla="*/ 0 w 497"/>
                  <a:gd name="T65" fmla="*/ 0 h 436"/>
                  <a:gd name="T66" fmla="*/ 0 w 497"/>
                  <a:gd name="T67" fmla="*/ 0 h 436"/>
                  <a:gd name="T68" fmla="*/ 0 w 497"/>
                  <a:gd name="T69" fmla="*/ 0 h 436"/>
                  <a:gd name="T70" fmla="*/ 0 w 497"/>
                  <a:gd name="T71" fmla="*/ 0 h 436"/>
                  <a:gd name="T72" fmla="*/ 0 w 497"/>
                  <a:gd name="T73" fmla="*/ 0 h 436"/>
                  <a:gd name="T74" fmla="*/ 0 w 497"/>
                  <a:gd name="T75" fmla="*/ 0 h 436"/>
                  <a:gd name="T76" fmla="*/ 0 w 497"/>
                  <a:gd name="T77" fmla="*/ 0 h 436"/>
                  <a:gd name="T78" fmla="*/ 0 w 497"/>
                  <a:gd name="T79" fmla="*/ 0 h 436"/>
                  <a:gd name="T80" fmla="*/ 0 w 497"/>
                  <a:gd name="T81" fmla="*/ 0 h 436"/>
                  <a:gd name="T82" fmla="*/ 0 w 497"/>
                  <a:gd name="T83" fmla="*/ 0 h 436"/>
                  <a:gd name="T84" fmla="*/ 0 w 497"/>
                  <a:gd name="T85" fmla="*/ 0 h 436"/>
                  <a:gd name="T86" fmla="*/ 0 w 497"/>
                  <a:gd name="T87" fmla="*/ 0 h 436"/>
                  <a:gd name="T88" fmla="*/ 0 w 497"/>
                  <a:gd name="T89" fmla="*/ 0 h 436"/>
                  <a:gd name="T90" fmla="*/ 0 w 497"/>
                  <a:gd name="T91" fmla="*/ 0 h 436"/>
                  <a:gd name="T92" fmla="*/ 0 w 497"/>
                  <a:gd name="T93" fmla="*/ 0 h 436"/>
                  <a:gd name="T94" fmla="*/ 0 w 497"/>
                  <a:gd name="T95" fmla="*/ 0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2" name="Freeform 10"/>
              <p:cNvSpPr>
                <a:spLocks/>
              </p:cNvSpPr>
              <p:nvPr/>
            </p:nvSpPr>
            <p:spPr bwMode="auto">
              <a:xfrm rot="5400000">
                <a:off x="91" y="3589"/>
                <a:ext cx="78" cy="119"/>
              </a:xfrm>
              <a:custGeom>
                <a:avLst/>
                <a:gdLst>
                  <a:gd name="T0" fmla="*/ 0 w 512"/>
                  <a:gd name="T1" fmla="*/ 0 h 377"/>
                  <a:gd name="T2" fmla="*/ 0 w 512"/>
                  <a:gd name="T3" fmla="*/ 0 h 377"/>
                  <a:gd name="T4" fmla="*/ 0 w 512"/>
                  <a:gd name="T5" fmla="*/ 0 h 377"/>
                  <a:gd name="T6" fmla="*/ 0 w 512"/>
                  <a:gd name="T7" fmla="*/ 0 h 377"/>
                  <a:gd name="T8" fmla="*/ 0 w 512"/>
                  <a:gd name="T9" fmla="*/ 0 h 377"/>
                  <a:gd name="T10" fmla="*/ 0 w 512"/>
                  <a:gd name="T11" fmla="*/ 0 h 377"/>
                  <a:gd name="T12" fmla="*/ 0 w 512"/>
                  <a:gd name="T13" fmla="*/ 0 h 377"/>
                  <a:gd name="T14" fmla="*/ 0 w 512"/>
                  <a:gd name="T15" fmla="*/ 0 h 377"/>
                  <a:gd name="T16" fmla="*/ 0 w 512"/>
                  <a:gd name="T17" fmla="*/ 0 h 377"/>
                  <a:gd name="T18" fmla="*/ 0 w 512"/>
                  <a:gd name="T19" fmla="*/ 0 h 377"/>
                  <a:gd name="T20" fmla="*/ 0 w 512"/>
                  <a:gd name="T21" fmla="*/ 0 h 377"/>
                  <a:gd name="T22" fmla="*/ 0 w 512"/>
                  <a:gd name="T23" fmla="*/ 0 h 377"/>
                  <a:gd name="T24" fmla="*/ 0 w 512"/>
                  <a:gd name="T25" fmla="*/ 0 h 377"/>
                  <a:gd name="T26" fmla="*/ 0 w 512"/>
                  <a:gd name="T27" fmla="*/ 0 h 377"/>
                  <a:gd name="T28" fmla="*/ 0 w 512"/>
                  <a:gd name="T29" fmla="*/ 0 h 377"/>
                  <a:gd name="T30" fmla="*/ 0 w 512"/>
                  <a:gd name="T31" fmla="*/ 0 h 377"/>
                  <a:gd name="T32" fmla="*/ 0 w 512"/>
                  <a:gd name="T33" fmla="*/ 0 h 377"/>
                  <a:gd name="T34" fmla="*/ 0 w 512"/>
                  <a:gd name="T35" fmla="*/ 0 h 377"/>
                  <a:gd name="T36" fmla="*/ 0 w 512"/>
                  <a:gd name="T37" fmla="*/ 0 h 377"/>
                  <a:gd name="T38" fmla="*/ 0 w 512"/>
                  <a:gd name="T39" fmla="*/ 0 h 377"/>
                  <a:gd name="T40" fmla="*/ 0 w 512"/>
                  <a:gd name="T41" fmla="*/ 0 h 377"/>
                  <a:gd name="T42" fmla="*/ 0 w 512"/>
                  <a:gd name="T43" fmla="*/ 0 h 377"/>
                  <a:gd name="T44" fmla="*/ 0 w 512"/>
                  <a:gd name="T45" fmla="*/ 0 h 377"/>
                  <a:gd name="T46" fmla="*/ 0 w 512"/>
                  <a:gd name="T47" fmla="*/ 0 h 377"/>
                  <a:gd name="T48" fmla="*/ 0 w 512"/>
                  <a:gd name="T49" fmla="*/ 0 h 377"/>
                  <a:gd name="T50" fmla="*/ 0 w 512"/>
                  <a:gd name="T51" fmla="*/ 0 h 377"/>
                  <a:gd name="T52" fmla="*/ 0 w 512"/>
                  <a:gd name="T53" fmla="*/ 0 h 377"/>
                  <a:gd name="T54" fmla="*/ 0 w 512"/>
                  <a:gd name="T55" fmla="*/ 0 h 377"/>
                  <a:gd name="T56" fmla="*/ 0 w 512"/>
                  <a:gd name="T57" fmla="*/ 0 h 377"/>
                  <a:gd name="T58" fmla="*/ 0 w 512"/>
                  <a:gd name="T59" fmla="*/ 0 h 377"/>
                  <a:gd name="T60" fmla="*/ 0 w 512"/>
                  <a:gd name="T61" fmla="*/ 0 h 377"/>
                  <a:gd name="T62" fmla="*/ 0 w 512"/>
                  <a:gd name="T63" fmla="*/ 0 h 377"/>
                  <a:gd name="T64" fmla="*/ 0 w 512"/>
                  <a:gd name="T65" fmla="*/ 0 h 377"/>
                  <a:gd name="T66" fmla="*/ 0 w 512"/>
                  <a:gd name="T67" fmla="*/ 0 h 377"/>
                  <a:gd name="T68" fmla="*/ 0 w 512"/>
                  <a:gd name="T69" fmla="*/ 0 h 377"/>
                  <a:gd name="T70" fmla="*/ 0 w 512"/>
                  <a:gd name="T71" fmla="*/ 0 h 377"/>
                  <a:gd name="T72" fmla="*/ 0 w 512"/>
                  <a:gd name="T73" fmla="*/ 0 h 377"/>
                  <a:gd name="T74" fmla="*/ 0 w 512"/>
                  <a:gd name="T75" fmla="*/ 0 h 377"/>
                  <a:gd name="T76" fmla="*/ 0 w 512"/>
                  <a:gd name="T77" fmla="*/ 0 h 377"/>
                  <a:gd name="T78" fmla="*/ 0 w 512"/>
                  <a:gd name="T79" fmla="*/ 0 h 377"/>
                  <a:gd name="T80" fmla="*/ 0 w 512"/>
                  <a:gd name="T81" fmla="*/ 0 h 377"/>
                  <a:gd name="T82" fmla="*/ 0 w 512"/>
                  <a:gd name="T83" fmla="*/ 0 h 377"/>
                  <a:gd name="T84" fmla="*/ 0 w 512"/>
                  <a:gd name="T85" fmla="*/ 0 h 377"/>
                  <a:gd name="T86" fmla="*/ 0 w 512"/>
                  <a:gd name="T87" fmla="*/ 0 h 377"/>
                  <a:gd name="T88" fmla="*/ 0 w 512"/>
                  <a:gd name="T89" fmla="*/ 0 h 377"/>
                  <a:gd name="T90" fmla="*/ 0 w 512"/>
                  <a:gd name="T91" fmla="*/ 0 h 377"/>
                  <a:gd name="T92" fmla="*/ 0 w 512"/>
                  <a:gd name="T93" fmla="*/ 0 h 377"/>
                  <a:gd name="T94" fmla="*/ 0 w 512"/>
                  <a:gd name="T95" fmla="*/ 0 h 377"/>
                  <a:gd name="T96" fmla="*/ 0 w 512"/>
                  <a:gd name="T97" fmla="*/ 0 h 377"/>
                  <a:gd name="T98" fmla="*/ 0 w 512"/>
                  <a:gd name="T99" fmla="*/ 0 h 377"/>
                  <a:gd name="T100" fmla="*/ 0 w 512"/>
                  <a:gd name="T101" fmla="*/ 0 h 377"/>
                  <a:gd name="T102" fmla="*/ 0 w 512"/>
                  <a:gd name="T103" fmla="*/ 0 h 377"/>
                  <a:gd name="T104" fmla="*/ 0 w 512"/>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3" name="Freeform 11"/>
              <p:cNvSpPr>
                <a:spLocks/>
              </p:cNvSpPr>
              <p:nvPr/>
            </p:nvSpPr>
            <p:spPr bwMode="auto">
              <a:xfrm rot="5400000">
                <a:off x="86" y="3679"/>
                <a:ext cx="9" cy="18"/>
              </a:xfrm>
              <a:custGeom>
                <a:avLst/>
                <a:gdLst>
                  <a:gd name="T0" fmla="*/ 0 w 64"/>
                  <a:gd name="T1" fmla="*/ 0 h 57"/>
                  <a:gd name="T2" fmla="*/ 0 w 64"/>
                  <a:gd name="T3" fmla="*/ 0 h 57"/>
                  <a:gd name="T4" fmla="*/ 0 w 64"/>
                  <a:gd name="T5" fmla="*/ 0 h 57"/>
                  <a:gd name="T6" fmla="*/ 0 w 64"/>
                  <a:gd name="T7" fmla="*/ 0 h 57"/>
                  <a:gd name="T8" fmla="*/ 0 w 64"/>
                  <a:gd name="T9" fmla="*/ 0 h 57"/>
                  <a:gd name="T10" fmla="*/ 0 w 64"/>
                  <a:gd name="T11" fmla="*/ 0 h 57"/>
                  <a:gd name="T12" fmla="*/ 0 w 64"/>
                  <a:gd name="T13" fmla="*/ 0 h 57"/>
                  <a:gd name="T14" fmla="*/ 0 w 64"/>
                  <a:gd name="T15" fmla="*/ 0 h 57"/>
                  <a:gd name="T16" fmla="*/ 0 w 6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7">
                    <a:moveTo>
                      <a:pt x="0" y="29"/>
                    </a:moveTo>
                    <a:lnTo>
                      <a:pt x="16" y="14"/>
                    </a:lnTo>
                    <a:lnTo>
                      <a:pt x="31" y="0"/>
                    </a:lnTo>
                    <a:lnTo>
                      <a:pt x="48" y="14"/>
                    </a:lnTo>
                    <a:lnTo>
                      <a:pt x="64" y="29"/>
                    </a:lnTo>
                    <a:lnTo>
                      <a:pt x="64" y="44"/>
                    </a:lnTo>
                    <a:lnTo>
                      <a:pt x="48" y="57"/>
                    </a:lnTo>
                    <a:lnTo>
                      <a:pt x="16" y="44"/>
                    </a:lnTo>
                    <a:lnTo>
                      <a:pt x="0"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4" name="Freeform 12"/>
              <p:cNvSpPr>
                <a:spLocks/>
              </p:cNvSpPr>
              <p:nvPr/>
            </p:nvSpPr>
            <p:spPr bwMode="auto">
              <a:xfrm rot="5400000">
                <a:off x="-150" y="3936"/>
                <a:ext cx="481" cy="13"/>
              </a:xfrm>
              <a:custGeom>
                <a:avLst/>
                <a:gdLst>
                  <a:gd name="T0" fmla="*/ 0 w 3142"/>
                  <a:gd name="T1" fmla="*/ 0 h 44"/>
                  <a:gd name="T2" fmla="*/ 0 w 3142"/>
                  <a:gd name="T3" fmla="*/ 0 h 44"/>
                  <a:gd name="T4" fmla="*/ 0 w 3142"/>
                  <a:gd name="T5" fmla="*/ 0 h 44"/>
                  <a:gd name="T6" fmla="*/ 0 w 3142"/>
                  <a:gd name="T7" fmla="*/ 0 h 44"/>
                  <a:gd name="T8" fmla="*/ 0 w 3142"/>
                  <a:gd name="T9" fmla="*/ 0 h 44"/>
                  <a:gd name="T10" fmla="*/ 0 w 3142"/>
                  <a:gd name="T11" fmla="*/ 0 h 44"/>
                  <a:gd name="T12" fmla="*/ 0 w 3142"/>
                  <a:gd name="T13" fmla="*/ 0 h 44"/>
                  <a:gd name="T14" fmla="*/ 0 w 3142"/>
                  <a:gd name="T15" fmla="*/ 0 h 44"/>
                  <a:gd name="T16" fmla="*/ 0 w 3142"/>
                  <a:gd name="T17" fmla="*/ 0 h 44"/>
                  <a:gd name="T18" fmla="*/ 0 w 3142"/>
                  <a:gd name="T19" fmla="*/ 0 h 44"/>
                  <a:gd name="T20" fmla="*/ 0 w 3142"/>
                  <a:gd name="T21" fmla="*/ 0 h 44"/>
                  <a:gd name="T22" fmla="*/ 0 w 3142"/>
                  <a:gd name="T23" fmla="*/ 0 h 44"/>
                  <a:gd name="T24" fmla="*/ 0 w 3142"/>
                  <a:gd name="T25" fmla="*/ 0 h 44"/>
                  <a:gd name="T26" fmla="*/ 0 w 3142"/>
                  <a:gd name="T27" fmla="*/ 0 h 44"/>
                  <a:gd name="T28" fmla="*/ 0 w 3142"/>
                  <a:gd name="T29" fmla="*/ 0 h 44"/>
                  <a:gd name="T30" fmla="*/ 0 w 3142"/>
                  <a:gd name="T31" fmla="*/ 0 h 44"/>
                  <a:gd name="T32" fmla="*/ 0 w 3142"/>
                  <a:gd name="T33" fmla="*/ 0 h 44"/>
                  <a:gd name="T34" fmla="*/ 0 w 3142"/>
                  <a:gd name="T35" fmla="*/ 0 h 44"/>
                  <a:gd name="T36" fmla="*/ 0 w 3142"/>
                  <a:gd name="T37" fmla="*/ 0 h 44"/>
                  <a:gd name="T38" fmla="*/ 0 w 3142"/>
                  <a:gd name="T39" fmla="*/ 0 h 44"/>
                  <a:gd name="T40" fmla="*/ 0 w 3142"/>
                  <a:gd name="T41" fmla="*/ 0 h 44"/>
                  <a:gd name="T42" fmla="*/ 0 w 3142"/>
                  <a:gd name="T43" fmla="*/ 0 h 44"/>
                  <a:gd name="T44" fmla="*/ 0 w 3142"/>
                  <a:gd name="T45" fmla="*/ 0 h 44"/>
                  <a:gd name="T46" fmla="*/ 0 w 3142"/>
                  <a:gd name="T47" fmla="*/ 0 h 44"/>
                  <a:gd name="T48" fmla="*/ 0 w 3142"/>
                  <a:gd name="T49" fmla="*/ 0 h 44"/>
                  <a:gd name="T50" fmla="*/ 0 w 3142"/>
                  <a:gd name="T51" fmla="*/ 0 h 44"/>
                  <a:gd name="T52" fmla="*/ 0 w 3142"/>
                  <a:gd name="T53" fmla="*/ 0 h 44"/>
                  <a:gd name="T54" fmla="*/ 0 w 3142"/>
                  <a:gd name="T55" fmla="*/ 0 h 44"/>
                  <a:gd name="T56" fmla="*/ 0 w 3142"/>
                  <a:gd name="T57" fmla="*/ 0 h 44"/>
                  <a:gd name="T58" fmla="*/ 0 w 3142"/>
                  <a:gd name="T59" fmla="*/ 0 h 44"/>
                  <a:gd name="T60" fmla="*/ 0 w 3142"/>
                  <a:gd name="T61" fmla="*/ 0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5" name="Freeform 13"/>
              <p:cNvSpPr>
                <a:spLocks/>
              </p:cNvSpPr>
              <p:nvPr/>
            </p:nvSpPr>
            <p:spPr bwMode="auto">
              <a:xfrm rot="5400000">
                <a:off x="108" y="4199"/>
                <a:ext cx="54" cy="100"/>
              </a:xfrm>
              <a:custGeom>
                <a:avLst/>
                <a:gdLst>
                  <a:gd name="T0" fmla="*/ 0 w 353"/>
                  <a:gd name="T1" fmla="*/ 0 h 319"/>
                  <a:gd name="T2" fmla="*/ 0 w 353"/>
                  <a:gd name="T3" fmla="*/ 0 h 319"/>
                  <a:gd name="T4" fmla="*/ 0 w 353"/>
                  <a:gd name="T5" fmla="*/ 0 h 319"/>
                  <a:gd name="T6" fmla="*/ 0 w 353"/>
                  <a:gd name="T7" fmla="*/ 0 h 319"/>
                  <a:gd name="T8" fmla="*/ 0 w 353"/>
                  <a:gd name="T9" fmla="*/ 0 h 319"/>
                  <a:gd name="T10" fmla="*/ 0 w 353"/>
                  <a:gd name="T11" fmla="*/ 0 h 319"/>
                  <a:gd name="T12" fmla="*/ 0 w 353"/>
                  <a:gd name="T13" fmla="*/ 0 h 319"/>
                  <a:gd name="T14" fmla="*/ 0 w 353"/>
                  <a:gd name="T15" fmla="*/ 0 h 319"/>
                  <a:gd name="T16" fmla="*/ 0 w 353"/>
                  <a:gd name="T17" fmla="*/ 0 h 319"/>
                  <a:gd name="T18" fmla="*/ 0 w 353"/>
                  <a:gd name="T19" fmla="*/ 0 h 319"/>
                  <a:gd name="T20" fmla="*/ 0 w 353"/>
                  <a:gd name="T21" fmla="*/ 0 h 319"/>
                  <a:gd name="T22" fmla="*/ 0 w 353"/>
                  <a:gd name="T23" fmla="*/ 0 h 319"/>
                  <a:gd name="T24" fmla="*/ 0 w 353"/>
                  <a:gd name="T25" fmla="*/ 0 h 319"/>
                  <a:gd name="T26" fmla="*/ 0 w 353"/>
                  <a:gd name="T27" fmla="*/ 0 h 319"/>
                  <a:gd name="T28" fmla="*/ 0 w 353"/>
                  <a:gd name="T29" fmla="*/ 0 h 319"/>
                  <a:gd name="T30" fmla="*/ 0 w 353"/>
                  <a:gd name="T31" fmla="*/ 0 h 319"/>
                  <a:gd name="T32" fmla="*/ 0 w 353"/>
                  <a:gd name="T33" fmla="*/ 0 h 319"/>
                  <a:gd name="T34" fmla="*/ 0 w 353"/>
                  <a:gd name="T35" fmla="*/ 0 h 319"/>
                  <a:gd name="T36" fmla="*/ 0 w 353"/>
                  <a:gd name="T37" fmla="*/ 0 h 319"/>
                  <a:gd name="T38" fmla="*/ 0 w 353"/>
                  <a:gd name="T39" fmla="*/ 0 h 319"/>
                  <a:gd name="T40" fmla="*/ 0 w 353"/>
                  <a:gd name="T41" fmla="*/ 0 h 319"/>
                  <a:gd name="T42" fmla="*/ 0 w 353"/>
                  <a:gd name="T43" fmla="*/ 0 h 319"/>
                  <a:gd name="T44" fmla="*/ 0 w 353"/>
                  <a:gd name="T45" fmla="*/ 0 h 319"/>
                  <a:gd name="T46" fmla="*/ 0 w 353"/>
                  <a:gd name="T47" fmla="*/ 0 h 319"/>
                  <a:gd name="T48" fmla="*/ 0 w 353"/>
                  <a:gd name="T49" fmla="*/ 0 h 319"/>
                  <a:gd name="T50" fmla="*/ 0 w 353"/>
                  <a:gd name="T51" fmla="*/ 0 h 319"/>
                  <a:gd name="T52" fmla="*/ 0 w 353"/>
                  <a:gd name="T53" fmla="*/ 0 h 319"/>
                  <a:gd name="T54" fmla="*/ 0 w 353"/>
                  <a:gd name="T55" fmla="*/ 0 h 319"/>
                  <a:gd name="T56" fmla="*/ 0 w 353"/>
                  <a:gd name="T57" fmla="*/ 0 h 319"/>
                  <a:gd name="T58" fmla="*/ 0 w 353"/>
                  <a:gd name="T59" fmla="*/ 0 h 319"/>
                  <a:gd name="T60" fmla="*/ 0 w 353"/>
                  <a:gd name="T61" fmla="*/ 0 h 319"/>
                  <a:gd name="T62" fmla="*/ 0 w 353"/>
                  <a:gd name="T63" fmla="*/ 0 h 319"/>
                  <a:gd name="T64" fmla="*/ 0 w 353"/>
                  <a:gd name="T65" fmla="*/ 0 h 319"/>
                  <a:gd name="T66" fmla="*/ 0 w 353"/>
                  <a:gd name="T67" fmla="*/ 0 h 319"/>
                  <a:gd name="T68" fmla="*/ 0 w 353"/>
                  <a:gd name="T69" fmla="*/ 0 h 319"/>
                  <a:gd name="T70" fmla="*/ 0 w 353"/>
                  <a:gd name="T71" fmla="*/ 0 h 319"/>
                  <a:gd name="T72" fmla="*/ 0 w 353"/>
                  <a:gd name="T73" fmla="*/ 0 h 319"/>
                  <a:gd name="T74" fmla="*/ 0 w 353"/>
                  <a:gd name="T75" fmla="*/ 0 h 319"/>
                  <a:gd name="T76" fmla="*/ 0 w 353"/>
                  <a:gd name="T77" fmla="*/ 0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6" name="Freeform 14"/>
              <p:cNvSpPr>
                <a:spLocks/>
              </p:cNvSpPr>
              <p:nvPr/>
            </p:nvSpPr>
            <p:spPr bwMode="auto">
              <a:xfrm rot="5400000">
                <a:off x="91" y="4206"/>
                <a:ext cx="10" cy="23"/>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2">
                    <a:moveTo>
                      <a:pt x="0" y="0"/>
                    </a:moveTo>
                    <a:lnTo>
                      <a:pt x="64" y="72"/>
                    </a:lnTo>
                    <a:lnTo>
                      <a:pt x="31" y="2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7" name="Freeform 15"/>
              <p:cNvSpPr>
                <a:spLocks/>
              </p:cNvSpPr>
              <p:nvPr/>
            </p:nvSpPr>
            <p:spPr bwMode="auto">
              <a:xfrm rot="5400000">
                <a:off x="89" y="4209"/>
                <a:ext cx="2" cy="5"/>
              </a:xfrm>
              <a:custGeom>
                <a:avLst/>
                <a:gdLst>
                  <a:gd name="T0" fmla="*/ 0 w 17"/>
                  <a:gd name="T1" fmla="*/ 0 h 14"/>
                  <a:gd name="T2" fmla="*/ 0 w 17"/>
                  <a:gd name="T3" fmla="*/ 0 h 14"/>
                  <a:gd name="T4" fmla="*/ 0 w 17"/>
                  <a:gd name="T5" fmla="*/ 0 h 14"/>
                  <a:gd name="T6" fmla="*/ 0 60000 65536"/>
                  <a:gd name="T7" fmla="*/ 0 60000 65536"/>
                  <a:gd name="T8" fmla="*/ 0 60000 65536"/>
                </a:gdLst>
                <a:ahLst/>
                <a:cxnLst>
                  <a:cxn ang="T6">
                    <a:pos x="T0" y="T1"/>
                  </a:cxn>
                  <a:cxn ang="T7">
                    <a:pos x="T2" y="T3"/>
                  </a:cxn>
                  <a:cxn ang="T8">
                    <a:pos x="T4" y="T5"/>
                  </a:cxn>
                </a:cxnLst>
                <a:rect l="0" t="0" r="r" b="b"/>
                <a:pathLst>
                  <a:path w="17" h="14">
                    <a:moveTo>
                      <a:pt x="0" y="0"/>
                    </a:moveTo>
                    <a:lnTo>
                      <a:pt x="17" y="1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8" name="Freeform 16"/>
              <p:cNvSpPr>
                <a:spLocks/>
              </p:cNvSpPr>
              <p:nvPr/>
            </p:nvSpPr>
            <p:spPr bwMode="auto">
              <a:xfrm rot="5400000">
                <a:off x="125" y="3537"/>
                <a:ext cx="10" cy="83"/>
              </a:xfrm>
              <a:custGeom>
                <a:avLst/>
                <a:gdLst>
                  <a:gd name="T0" fmla="*/ 0 w 65"/>
                  <a:gd name="T1" fmla="*/ 0 h 261"/>
                  <a:gd name="T2" fmla="*/ 0 w 65"/>
                  <a:gd name="T3" fmla="*/ 0 h 261"/>
                  <a:gd name="T4" fmla="*/ 0 w 65"/>
                  <a:gd name="T5" fmla="*/ 0 h 261"/>
                  <a:gd name="T6" fmla="*/ 0 w 65"/>
                  <a:gd name="T7" fmla="*/ 0 h 261"/>
                  <a:gd name="T8" fmla="*/ 0 w 65"/>
                  <a:gd name="T9" fmla="*/ 0 h 261"/>
                  <a:gd name="T10" fmla="*/ 0 w 65"/>
                  <a:gd name="T11" fmla="*/ 0 h 261"/>
                  <a:gd name="T12" fmla="*/ 0 w 65"/>
                  <a:gd name="T13" fmla="*/ 0 h 261"/>
                  <a:gd name="T14" fmla="*/ 0 w 65"/>
                  <a:gd name="T15" fmla="*/ 0 h 261"/>
                  <a:gd name="T16" fmla="*/ 0 w 65"/>
                  <a:gd name="T17" fmla="*/ 0 h 261"/>
                  <a:gd name="T18" fmla="*/ 0 w 65"/>
                  <a:gd name="T19" fmla="*/ 0 h 261"/>
                  <a:gd name="T20" fmla="*/ 0 w 65"/>
                  <a:gd name="T21" fmla="*/ 0 h 261"/>
                  <a:gd name="T22" fmla="*/ 0 w 65"/>
                  <a:gd name="T23" fmla="*/ 0 h 261"/>
                  <a:gd name="T24" fmla="*/ 0 w 65"/>
                  <a:gd name="T25" fmla="*/ 0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79" name="Freeform 17"/>
              <p:cNvSpPr>
                <a:spLocks/>
              </p:cNvSpPr>
              <p:nvPr/>
            </p:nvSpPr>
            <p:spPr bwMode="auto">
              <a:xfrm rot="5400000">
                <a:off x="121" y="4160"/>
                <a:ext cx="17" cy="83"/>
              </a:xfrm>
              <a:custGeom>
                <a:avLst/>
                <a:gdLst>
                  <a:gd name="T0" fmla="*/ 0 w 111"/>
                  <a:gd name="T1" fmla="*/ 0 h 261"/>
                  <a:gd name="T2" fmla="*/ 0 w 111"/>
                  <a:gd name="T3" fmla="*/ 0 h 261"/>
                  <a:gd name="T4" fmla="*/ 0 w 111"/>
                  <a:gd name="T5" fmla="*/ 0 h 261"/>
                  <a:gd name="T6" fmla="*/ 0 w 111"/>
                  <a:gd name="T7" fmla="*/ 0 h 261"/>
                  <a:gd name="T8" fmla="*/ 0 w 111"/>
                  <a:gd name="T9" fmla="*/ 0 h 261"/>
                  <a:gd name="T10" fmla="*/ 0 w 111"/>
                  <a:gd name="T11" fmla="*/ 0 h 261"/>
                  <a:gd name="T12" fmla="*/ 0 w 111"/>
                  <a:gd name="T13" fmla="*/ 0 h 261"/>
                  <a:gd name="T14" fmla="*/ 0 w 111"/>
                  <a:gd name="T15" fmla="*/ 0 h 261"/>
                  <a:gd name="T16" fmla="*/ 0 w 111"/>
                  <a:gd name="T17" fmla="*/ 0 h 261"/>
                  <a:gd name="T18" fmla="*/ 0 w 111"/>
                  <a:gd name="T19" fmla="*/ 0 h 261"/>
                  <a:gd name="T20" fmla="*/ 0 w 111"/>
                  <a:gd name="T21" fmla="*/ 0 h 261"/>
                  <a:gd name="T22" fmla="*/ 0 w 111"/>
                  <a:gd name="T23" fmla="*/ 0 h 261"/>
                  <a:gd name="T24" fmla="*/ 0 w 111"/>
                  <a:gd name="T25" fmla="*/ 0 h 261"/>
                  <a:gd name="T26" fmla="*/ 0 w 111"/>
                  <a:gd name="T27" fmla="*/ 0 h 261"/>
                  <a:gd name="T28" fmla="*/ 0 w 111"/>
                  <a:gd name="T29" fmla="*/ 0 h 261"/>
                  <a:gd name="T30" fmla="*/ 0 w 111"/>
                  <a:gd name="T31" fmla="*/ 0 h 261"/>
                  <a:gd name="T32" fmla="*/ 0 w 111"/>
                  <a:gd name="T33" fmla="*/ 0 h 261"/>
                  <a:gd name="T34" fmla="*/ 0 w 111"/>
                  <a:gd name="T35" fmla="*/ 0 h 261"/>
                  <a:gd name="T36" fmla="*/ 0 w 111"/>
                  <a:gd name="T37" fmla="*/ 0 h 261"/>
                  <a:gd name="T38" fmla="*/ 0 w 111"/>
                  <a:gd name="T39" fmla="*/ 0 h 261"/>
                  <a:gd name="T40" fmla="*/ 0 w 111"/>
                  <a:gd name="T41" fmla="*/ 0 h 261"/>
                  <a:gd name="T42" fmla="*/ 0 w 111"/>
                  <a:gd name="T43" fmla="*/ 0 h 261"/>
                  <a:gd name="T44" fmla="*/ 0 w 111"/>
                  <a:gd name="T45" fmla="*/ 0 h 261"/>
                  <a:gd name="T46" fmla="*/ 0 w 111"/>
                  <a:gd name="T47" fmla="*/ 0 h 261"/>
                  <a:gd name="T48" fmla="*/ 0 w 111"/>
                  <a:gd name="T49" fmla="*/ 0 h 261"/>
                  <a:gd name="T50" fmla="*/ 0 w 111"/>
                  <a:gd name="T51" fmla="*/ 0 h 261"/>
                  <a:gd name="T52" fmla="*/ 0 w 111"/>
                  <a:gd name="T53" fmla="*/ 0 h 261"/>
                  <a:gd name="T54" fmla="*/ 0 w 111"/>
                  <a:gd name="T55" fmla="*/ 0 h 261"/>
                  <a:gd name="T56" fmla="*/ 0 w 111"/>
                  <a:gd name="T57" fmla="*/ 0 h 261"/>
                  <a:gd name="T58" fmla="*/ 0 w 111"/>
                  <a:gd name="T59" fmla="*/ 0 h 261"/>
                  <a:gd name="T60" fmla="*/ 0 w 111"/>
                  <a:gd name="T61" fmla="*/ 0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0" name="Freeform 18"/>
              <p:cNvSpPr>
                <a:spLocks/>
              </p:cNvSpPr>
              <p:nvPr/>
            </p:nvSpPr>
            <p:spPr bwMode="auto">
              <a:xfrm rot="5400000">
                <a:off x="93" y="4197"/>
                <a:ext cx="2" cy="9"/>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15"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1" name="Freeform 19"/>
              <p:cNvSpPr>
                <a:spLocks/>
              </p:cNvSpPr>
              <p:nvPr/>
            </p:nvSpPr>
            <p:spPr bwMode="auto">
              <a:xfrm rot="5400000">
                <a:off x="126" y="3563"/>
                <a:ext cx="3" cy="60"/>
              </a:xfrm>
              <a:custGeom>
                <a:avLst/>
                <a:gdLst>
                  <a:gd name="T0" fmla="*/ 0 w 16"/>
                  <a:gd name="T1" fmla="*/ 0 h 188"/>
                  <a:gd name="T2" fmla="*/ 0 w 16"/>
                  <a:gd name="T3" fmla="*/ 0 h 188"/>
                  <a:gd name="T4" fmla="*/ 0 w 16"/>
                  <a:gd name="T5" fmla="*/ 0 h 188"/>
                  <a:gd name="T6" fmla="*/ 0 w 16"/>
                  <a:gd name="T7" fmla="*/ 0 h 188"/>
                  <a:gd name="T8" fmla="*/ 0 w 16"/>
                  <a:gd name="T9" fmla="*/ 0 h 188"/>
                  <a:gd name="T10" fmla="*/ 0 w 16"/>
                  <a:gd name="T11" fmla="*/ 0 h 188"/>
                  <a:gd name="T12" fmla="*/ 0 w 16"/>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8">
                    <a:moveTo>
                      <a:pt x="0" y="173"/>
                    </a:moveTo>
                    <a:lnTo>
                      <a:pt x="0" y="0"/>
                    </a:lnTo>
                    <a:lnTo>
                      <a:pt x="16" y="30"/>
                    </a:lnTo>
                    <a:lnTo>
                      <a:pt x="16" y="86"/>
                    </a:lnTo>
                    <a:lnTo>
                      <a:pt x="16" y="173"/>
                    </a:lnTo>
                    <a:lnTo>
                      <a:pt x="0" y="188"/>
                    </a:lnTo>
                    <a:lnTo>
                      <a:pt x="0" y="17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2" name="Freeform 20"/>
              <p:cNvSpPr>
                <a:spLocks/>
              </p:cNvSpPr>
              <p:nvPr/>
            </p:nvSpPr>
            <p:spPr bwMode="auto">
              <a:xfrm rot="5400000">
                <a:off x="128" y="3539"/>
                <a:ext cx="5" cy="55"/>
              </a:xfrm>
              <a:custGeom>
                <a:avLst/>
                <a:gdLst>
                  <a:gd name="T0" fmla="*/ 0 w 34"/>
                  <a:gd name="T1" fmla="*/ 0 h 173"/>
                  <a:gd name="T2" fmla="*/ 0 w 34"/>
                  <a:gd name="T3" fmla="*/ 0 h 173"/>
                  <a:gd name="T4" fmla="*/ 0 w 34"/>
                  <a:gd name="T5" fmla="*/ 0 h 173"/>
                  <a:gd name="T6" fmla="*/ 0 w 34"/>
                  <a:gd name="T7" fmla="*/ 0 h 173"/>
                  <a:gd name="T8" fmla="*/ 0 w 34"/>
                  <a:gd name="T9" fmla="*/ 0 h 173"/>
                  <a:gd name="T10" fmla="*/ 0 w 34"/>
                  <a:gd name="T11" fmla="*/ 0 h 173"/>
                  <a:gd name="T12" fmla="*/ 0 w 34"/>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73">
                    <a:moveTo>
                      <a:pt x="0" y="15"/>
                    </a:moveTo>
                    <a:lnTo>
                      <a:pt x="17" y="0"/>
                    </a:lnTo>
                    <a:lnTo>
                      <a:pt x="34" y="15"/>
                    </a:lnTo>
                    <a:lnTo>
                      <a:pt x="34" y="160"/>
                    </a:lnTo>
                    <a:lnTo>
                      <a:pt x="17" y="173"/>
                    </a:lnTo>
                    <a:lnTo>
                      <a:pt x="0" y="16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3" name="Freeform 21"/>
              <p:cNvSpPr>
                <a:spLocks/>
              </p:cNvSpPr>
              <p:nvPr/>
            </p:nvSpPr>
            <p:spPr bwMode="auto">
              <a:xfrm rot="5400000">
                <a:off x="117" y="3673"/>
                <a:ext cx="27" cy="55"/>
              </a:xfrm>
              <a:custGeom>
                <a:avLst/>
                <a:gdLst>
                  <a:gd name="T0" fmla="*/ 0 w 177"/>
                  <a:gd name="T1" fmla="*/ 0 h 173"/>
                  <a:gd name="T2" fmla="*/ 0 w 177"/>
                  <a:gd name="T3" fmla="*/ 0 h 173"/>
                  <a:gd name="T4" fmla="*/ 0 w 177"/>
                  <a:gd name="T5" fmla="*/ 0 h 173"/>
                  <a:gd name="T6" fmla="*/ 0 w 177"/>
                  <a:gd name="T7" fmla="*/ 0 h 173"/>
                  <a:gd name="T8" fmla="*/ 0 w 177"/>
                  <a:gd name="T9" fmla="*/ 0 h 173"/>
                  <a:gd name="T10" fmla="*/ 0 w 177"/>
                  <a:gd name="T11" fmla="*/ 0 h 173"/>
                  <a:gd name="T12" fmla="*/ 0 w 177"/>
                  <a:gd name="T13" fmla="*/ 0 h 173"/>
                  <a:gd name="T14" fmla="*/ 0 w 177"/>
                  <a:gd name="T15" fmla="*/ 0 h 173"/>
                  <a:gd name="T16" fmla="*/ 0 w 177"/>
                  <a:gd name="T17" fmla="*/ 0 h 173"/>
                  <a:gd name="T18" fmla="*/ 0 w 177"/>
                  <a:gd name="T19" fmla="*/ 0 h 173"/>
                  <a:gd name="T20" fmla="*/ 0 w 177"/>
                  <a:gd name="T21" fmla="*/ 0 h 173"/>
                  <a:gd name="T22" fmla="*/ 0 w 177"/>
                  <a:gd name="T23" fmla="*/ 0 h 173"/>
                  <a:gd name="T24" fmla="*/ 0 w 177"/>
                  <a:gd name="T25" fmla="*/ 0 h 173"/>
                  <a:gd name="T26" fmla="*/ 0 w 177"/>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4" name="Freeform 22"/>
              <p:cNvSpPr>
                <a:spLocks/>
              </p:cNvSpPr>
              <p:nvPr/>
            </p:nvSpPr>
            <p:spPr bwMode="auto">
              <a:xfrm rot="5400000">
                <a:off x="116" y="4224"/>
                <a:ext cx="3" cy="10"/>
              </a:xfrm>
              <a:custGeom>
                <a:avLst/>
                <a:gdLst>
                  <a:gd name="T0" fmla="*/ 0 w 16"/>
                  <a:gd name="T1" fmla="*/ 0 h 30"/>
                  <a:gd name="T2" fmla="*/ 0 w 16"/>
                  <a:gd name="T3" fmla="*/ 0 h 30"/>
                  <a:gd name="T4" fmla="*/ 0 w 16"/>
                  <a:gd name="T5" fmla="*/ 0 h 30"/>
                  <a:gd name="T6" fmla="*/ 0 w 16"/>
                  <a:gd name="T7" fmla="*/ 0 h 30"/>
                  <a:gd name="T8" fmla="*/ 0 w 1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0">
                    <a:moveTo>
                      <a:pt x="16" y="0"/>
                    </a:moveTo>
                    <a:lnTo>
                      <a:pt x="16" y="15"/>
                    </a:lnTo>
                    <a:lnTo>
                      <a:pt x="16" y="30"/>
                    </a:lnTo>
                    <a:lnTo>
                      <a:pt x="0" y="15"/>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5" name="Freeform 23"/>
              <p:cNvSpPr>
                <a:spLocks/>
              </p:cNvSpPr>
              <p:nvPr/>
            </p:nvSpPr>
            <p:spPr bwMode="auto">
              <a:xfrm rot="5400000">
                <a:off x="-118" y="3939"/>
                <a:ext cx="473" cy="10"/>
              </a:xfrm>
              <a:custGeom>
                <a:avLst/>
                <a:gdLst>
                  <a:gd name="T0" fmla="*/ 0 w 3093"/>
                  <a:gd name="T1" fmla="*/ 0 h 30"/>
                  <a:gd name="T2" fmla="*/ 0 w 3093"/>
                  <a:gd name="T3" fmla="*/ 0 h 30"/>
                  <a:gd name="T4" fmla="*/ 0 w 3093"/>
                  <a:gd name="T5" fmla="*/ 0 h 30"/>
                  <a:gd name="T6" fmla="*/ 0 w 3093"/>
                  <a:gd name="T7" fmla="*/ 0 h 30"/>
                  <a:gd name="T8" fmla="*/ 0 w 3093"/>
                  <a:gd name="T9" fmla="*/ 0 h 30"/>
                  <a:gd name="T10" fmla="*/ 0 w 3093"/>
                  <a:gd name="T11" fmla="*/ 0 h 30"/>
                  <a:gd name="T12" fmla="*/ 0 w 3093"/>
                  <a:gd name="T13" fmla="*/ 0 h 30"/>
                  <a:gd name="T14" fmla="*/ 0 w 3093"/>
                  <a:gd name="T15" fmla="*/ 0 h 30"/>
                  <a:gd name="T16" fmla="*/ 0 w 3093"/>
                  <a:gd name="T17" fmla="*/ 0 h 30"/>
                  <a:gd name="T18" fmla="*/ 0 w 3093"/>
                  <a:gd name="T19" fmla="*/ 0 h 30"/>
                  <a:gd name="T20" fmla="*/ 0 w 3093"/>
                  <a:gd name="T21" fmla="*/ 0 h 30"/>
                  <a:gd name="T22" fmla="*/ 0 w 3093"/>
                  <a:gd name="T23" fmla="*/ 0 h 30"/>
                  <a:gd name="T24" fmla="*/ 0 w 3093"/>
                  <a:gd name="T25" fmla="*/ 0 h 30"/>
                  <a:gd name="T26" fmla="*/ 0 w 3093"/>
                  <a:gd name="T27" fmla="*/ 0 h 30"/>
                  <a:gd name="T28" fmla="*/ 0 w 3093"/>
                  <a:gd name="T29" fmla="*/ 0 h 30"/>
                  <a:gd name="T30" fmla="*/ 0 w 3093"/>
                  <a:gd name="T31" fmla="*/ 0 h 30"/>
                  <a:gd name="T32" fmla="*/ 0 w 3093"/>
                  <a:gd name="T33" fmla="*/ 0 h 30"/>
                  <a:gd name="T34" fmla="*/ 0 w 3093"/>
                  <a:gd name="T35" fmla="*/ 0 h 30"/>
                  <a:gd name="T36" fmla="*/ 0 w 3093"/>
                  <a:gd name="T37" fmla="*/ 0 h 30"/>
                  <a:gd name="T38" fmla="*/ 0 w 3093"/>
                  <a:gd name="T39" fmla="*/ 0 h 30"/>
                  <a:gd name="T40" fmla="*/ 0 w 3093"/>
                  <a:gd name="T41" fmla="*/ 0 h 30"/>
                  <a:gd name="T42" fmla="*/ 0 w 3093"/>
                  <a:gd name="T43" fmla="*/ 0 h 30"/>
                  <a:gd name="T44" fmla="*/ 0 w 3093"/>
                  <a:gd name="T45" fmla="*/ 0 h 30"/>
                  <a:gd name="T46" fmla="*/ 0 w 3093"/>
                  <a:gd name="T47" fmla="*/ 0 h 30"/>
                  <a:gd name="T48" fmla="*/ 0 w 3093"/>
                  <a:gd name="T49" fmla="*/ 0 h 30"/>
                  <a:gd name="T50" fmla="*/ 0 w 3093"/>
                  <a:gd name="T51" fmla="*/ 0 h 30"/>
                  <a:gd name="T52" fmla="*/ 0 w 3093"/>
                  <a:gd name="T53" fmla="*/ 0 h 30"/>
                  <a:gd name="T54" fmla="*/ 0 w 3093"/>
                  <a:gd name="T55" fmla="*/ 0 h 30"/>
                  <a:gd name="T56" fmla="*/ 0 w 3093"/>
                  <a:gd name="T57" fmla="*/ 0 h 30"/>
                  <a:gd name="T58" fmla="*/ 0 w 3093"/>
                  <a:gd name="T59" fmla="*/ 0 h 30"/>
                  <a:gd name="T60" fmla="*/ 0 w 3093"/>
                  <a:gd name="T61" fmla="*/ 0 h 30"/>
                  <a:gd name="T62" fmla="*/ 0 w 3093"/>
                  <a:gd name="T63" fmla="*/ 0 h 30"/>
                  <a:gd name="T64" fmla="*/ 0 w 3093"/>
                  <a:gd name="T65" fmla="*/ 0 h 30"/>
                  <a:gd name="T66" fmla="*/ 0 w 3093"/>
                  <a:gd name="T67" fmla="*/ 0 h 30"/>
                  <a:gd name="T68" fmla="*/ 0 w 3093"/>
                  <a:gd name="T69" fmla="*/ 0 h 30"/>
                  <a:gd name="T70" fmla="*/ 0 w 3093"/>
                  <a:gd name="T71" fmla="*/ 0 h 30"/>
                  <a:gd name="T72" fmla="*/ 0 w 3093"/>
                  <a:gd name="T73" fmla="*/ 0 h 30"/>
                  <a:gd name="T74" fmla="*/ 0 w 3093"/>
                  <a:gd name="T75" fmla="*/ 0 h 30"/>
                  <a:gd name="T76" fmla="*/ 0 w 3093"/>
                  <a:gd name="T77" fmla="*/ 0 h 30"/>
                  <a:gd name="T78" fmla="*/ 0 w 3093"/>
                  <a:gd name="T79" fmla="*/ 0 h 30"/>
                  <a:gd name="T80" fmla="*/ 0 w 3093"/>
                  <a:gd name="T81" fmla="*/ 0 h 30"/>
                  <a:gd name="T82" fmla="*/ 0 w 3093"/>
                  <a:gd name="T83" fmla="*/ 0 h 30"/>
                  <a:gd name="T84" fmla="*/ 0 w 3093"/>
                  <a:gd name="T85" fmla="*/ 0 h 30"/>
                  <a:gd name="T86" fmla="*/ 0 w 3093"/>
                  <a:gd name="T87" fmla="*/ 0 h 30"/>
                  <a:gd name="T88" fmla="*/ 0 w 3093"/>
                  <a:gd name="T89" fmla="*/ 0 h 30"/>
                  <a:gd name="T90" fmla="*/ 0 w 3093"/>
                  <a:gd name="T91" fmla="*/ 0 h 30"/>
                  <a:gd name="T92" fmla="*/ 0 w 3093"/>
                  <a:gd name="T93" fmla="*/ 0 h 30"/>
                  <a:gd name="T94" fmla="*/ 0 w 3093"/>
                  <a:gd name="T95" fmla="*/ 0 h 30"/>
                  <a:gd name="T96" fmla="*/ 0 w 3093"/>
                  <a:gd name="T97" fmla="*/ 0 h 30"/>
                  <a:gd name="T98" fmla="*/ 0 w 3093"/>
                  <a:gd name="T99" fmla="*/ 0 h 30"/>
                  <a:gd name="T100" fmla="*/ 0 w 3093"/>
                  <a:gd name="T101" fmla="*/ 0 h 30"/>
                  <a:gd name="T102" fmla="*/ 0 w 3093"/>
                  <a:gd name="T103" fmla="*/ 0 h 30"/>
                  <a:gd name="T104" fmla="*/ 0 w 3093"/>
                  <a:gd name="T105" fmla="*/ 0 h 30"/>
                  <a:gd name="T106" fmla="*/ 0 w 3093"/>
                  <a:gd name="T107" fmla="*/ 0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6" name="Freeform 24"/>
              <p:cNvSpPr>
                <a:spLocks/>
              </p:cNvSpPr>
              <p:nvPr/>
            </p:nvSpPr>
            <p:spPr bwMode="auto">
              <a:xfrm rot="5400000">
                <a:off x="125" y="3593"/>
                <a:ext cx="15" cy="31"/>
              </a:xfrm>
              <a:custGeom>
                <a:avLst/>
                <a:gdLst>
                  <a:gd name="T0" fmla="*/ 0 w 96"/>
                  <a:gd name="T1" fmla="*/ 0 h 100"/>
                  <a:gd name="T2" fmla="*/ 0 w 96"/>
                  <a:gd name="T3" fmla="*/ 0 h 100"/>
                  <a:gd name="T4" fmla="*/ 0 w 96"/>
                  <a:gd name="T5" fmla="*/ 0 h 100"/>
                  <a:gd name="T6" fmla="*/ 0 w 96"/>
                  <a:gd name="T7" fmla="*/ 0 h 100"/>
                  <a:gd name="T8" fmla="*/ 0 w 96"/>
                  <a:gd name="T9" fmla="*/ 0 h 100"/>
                  <a:gd name="T10" fmla="*/ 0 w 96"/>
                  <a:gd name="T11" fmla="*/ 0 h 100"/>
                  <a:gd name="T12" fmla="*/ 0 w 96"/>
                  <a:gd name="T13" fmla="*/ 0 h 100"/>
                  <a:gd name="T14" fmla="*/ 0 w 96"/>
                  <a:gd name="T15" fmla="*/ 0 h 100"/>
                  <a:gd name="T16" fmla="*/ 0 w 96"/>
                  <a:gd name="T17" fmla="*/ 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7" name="Freeform 25"/>
              <p:cNvSpPr>
                <a:spLocks/>
              </p:cNvSpPr>
              <p:nvPr/>
            </p:nvSpPr>
            <p:spPr bwMode="auto">
              <a:xfrm rot="5400000">
                <a:off x="117" y="3667"/>
                <a:ext cx="32" cy="31"/>
              </a:xfrm>
              <a:custGeom>
                <a:avLst/>
                <a:gdLst>
                  <a:gd name="T0" fmla="*/ 0 w 208"/>
                  <a:gd name="T1" fmla="*/ 0 h 100"/>
                  <a:gd name="T2" fmla="*/ 0 w 208"/>
                  <a:gd name="T3" fmla="*/ 0 h 100"/>
                  <a:gd name="T4" fmla="*/ 0 w 208"/>
                  <a:gd name="T5" fmla="*/ 0 h 100"/>
                  <a:gd name="T6" fmla="*/ 0 w 208"/>
                  <a:gd name="T7" fmla="*/ 0 h 100"/>
                  <a:gd name="T8" fmla="*/ 0 w 208"/>
                  <a:gd name="T9" fmla="*/ 0 h 100"/>
                  <a:gd name="T10" fmla="*/ 0 w 208"/>
                  <a:gd name="T11" fmla="*/ 0 h 100"/>
                  <a:gd name="T12" fmla="*/ 0 w 208"/>
                  <a:gd name="T13" fmla="*/ 0 h 100"/>
                  <a:gd name="T14" fmla="*/ 0 w 208"/>
                  <a:gd name="T15" fmla="*/ 0 h 100"/>
                  <a:gd name="T16" fmla="*/ 0 w 208"/>
                  <a:gd name="T17" fmla="*/ 0 h 100"/>
                  <a:gd name="T18" fmla="*/ 0 w 208"/>
                  <a:gd name="T19" fmla="*/ 0 h 100"/>
                  <a:gd name="T20" fmla="*/ 0 w 208"/>
                  <a:gd name="T21" fmla="*/ 0 h 100"/>
                  <a:gd name="T22" fmla="*/ 0 w 208"/>
                  <a:gd name="T23" fmla="*/ 0 h 100"/>
                  <a:gd name="T24" fmla="*/ 0 w 208"/>
                  <a:gd name="T25" fmla="*/ 0 h 100"/>
                  <a:gd name="T26" fmla="*/ 0 w 208"/>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8" name="Freeform 26"/>
              <p:cNvSpPr>
                <a:spLocks/>
              </p:cNvSpPr>
              <p:nvPr/>
            </p:nvSpPr>
            <p:spPr bwMode="auto">
              <a:xfrm rot="5400000">
                <a:off x="275" y="3757"/>
                <a:ext cx="346" cy="645"/>
              </a:xfrm>
              <a:custGeom>
                <a:avLst/>
                <a:gdLst>
                  <a:gd name="T0" fmla="*/ 0 w 2259"/>
                  <a:gd name="T1" fmla="*/ 0 h 2042"/>
                  <a:gd name="T2" fmla="*/ 0 w 2259"/>
                  <a:gd name="T3" fmla="*/ 0 h 2042"/>
                  <a:gd name="T4" fmla="*/ 0 w 2259"/>
                  <a:gd name="T5" fmla="*/ 0 h 2042"/>
                  <a:gd name="T6" fmla="*/ 0 w 2259"/>
                  <a:gd name="T7" fmla="*/ 0 h 2042"/>
                  <a:gd name="T8" fmla="*/ 0 w 2259"/>
                  <a:gd name="T9" fmla="*/ 0 h 2042"/>
                  <a:gd name="T10" fmla="*/ 0 w 2259"/>
                  <a:gd name="T11" fmla="*/ 0 h 2042"/>
                  <a:gd name="T12" fmla="*/ 0 w 2259"/>
                  <a:gd name="T13" fmla="*/ 0 h 2042"/>
                  <a:gd name="T14" fmla="*/ 0 w 2259"/>
                  <a:gd name="T15" fmla="*/ 0 h 2042"/>
                  <a:gd name="T16" fmla="*/ 0 w 2259"/>
                  <a:gd name="T17" fmla="*/ 0 h 2042"/>
                  <a:gd name="T18" fmla="*/ 0 w 2259"/>
                  <a:gd name="T19" fmla="*/ 0 h 2042"/>
                  <a:gd name="T20" fmla="*/ 0 w 2259"/>
                  <a:gd name="T21" fmla="*/ 0 h 2042"/>
                  <a:gd name="T22" fmla="*/ 0 w 2259"/>
                  <a:gd name="T23" fmla="*/ 0 h 2042"/>
                  <a:gd name="T24" fmla="*/ 0 w 2259"/>
                  <a:gd name="T25" fmla="*/ 0 h 2042"/>
                  <a:gd name="T26" fmla="*/ 0 w 2259"/>
                  <a:gd name="T27" fmla="*/ 0 h 2042"/>
                  <a:gd name="T28" fmla="*/ 0 w 2259"/>
                  <a:gd name="T29" fmla="*/ 0 h 2042"/>
                  <a:gd name="T30" fmla="*/ 0 w 2259"/>
                  <a:gd name="T31" fmla="*/ 0 h 2042"/>
                  <a:gd name="T32" fmla="*/ 0 w 2259"/>
                  <a:gd name="T33" fmla="*/ 0 h 2042"/>
                  <a:gd name="T34" fmla="*/ 0 w 2259"/>
                  <a:gd name="T35" fmla="*/ 0 h 2042"/>
                  <a:gd name="T36" fmla="*/ 0 w 2259"/>
                  <a:gd name="T37" fmla="*/ 0 h 2042"/>
                  <a:gd name="T38" fmla="*/ 0 w 2259"/>
                  <a:gd name="T39" fmla="*/ 0 h 2042"/>
                  <a:gd name="T40" fmla="*/ 0 w 2259"/>
                  <a:gd name="T41" fmla="*/ 0 h 2042"/>
                  <a:gd name="T42" fmla="*/ 0 w 2259"/>
                  <a:gd name="T43" fmla="*/ 0 h 2042"/>
                  <a:gd name="T44" fmla="*/ 0 w 2259"/>
                  <a:gd name="T45" fmla="*/ 0 h 2042"/>
                  <a:gd name="T46" fmla="*/ 0 w 2259"/>
                  <a:gd name="T47" fmla="*/ 0 h 2042"/>
                  <a:gd name="T48" fmla="*/ 0 w 2259"/>
                  <a:gd name="T49" fmla="*/ 0 h 2042"/>
                  <a:gd name="T50" fmla="*/ 0 w 2259"/>
                  <a:gd name="T51" fmla="*/ 0 h 2042"/>
                  <a:gd name="T52" fmla="*/ 0 w 2259"/>
                  <a:gd name="T53" fmla="*/ 0 h 2042"/>
                  <a:gd name="T54" fmla="*/ 0 w 2259"/>
                  <a:gd name="T55" fmla="*/ 0 h 2042"/>
                  <a:gd name="T56" fmla="*/ 0 w 2259"/>
                  <a:gd name="T57" fmla="*/ 0 h 2042"/>
                  <a:gd name="T58" fmla="*/ 0 w 2259"/>
                  <a:gd name="T59" fmla="*/ 0 h 2042"/>
                  <a:gd name="T60" fmla="*/ 0 w 2259"/>
                  <a:gd name="T61" fmla="*/ 0 h 2042"/>
                  <a:gd name="T62" fmla="*/ 0 w 2259"/>
                  <a:gd name="T63" fmla="*/ 0 h 2042"/>
                  <a:gd name="T64" fmla="*/ 0 w 2259"/>
                  <a:gd name="T65" fmla="*/ 0 h 2042"/>
                  <a:gd name="T66" fmla="*/ 0 w 2259"/>
                  <a:gd name="T67" fmla="*/ 0 h 2042"/>
                  <a:gd name="T68" fmla="*/ 0 w 2259"/>
                  <a:gd name="T69" fmla="*/ 0 h 2042"/>
                  <a:gd name="T70" fmla="*/ 0 w 2259"/>
                  <a:gd name="T71" fmla="*/ 0 h 2042"/>
                  <a:gd name="T72" fmla="*/ 0 w 2259"/>
                  <a:gd name="T73" fmla="*/ 0 h 2042"/>
                  <a:gd name="T74" fmla="*/ 0 w 2259"/>
                  <a:gd name="T75" fmla="*/ 0 h 2042"/>
                  <a:gd name="T76" fmla="*/ 0 w 2259"/>
                  <a:gd name="T77" fmla="*/ 0 h 2042"/>
                  <a:gd name="T78" fmla="*/ 0 w 2259"/>
                  <a:gd name="T79" fmla="*/ 0 h 2042"/>
                  <a:gd name="T80" fmla="*/ 0 w 2259"/>
                  <a:gd name="T81" fmla="*/ 0 h 2042"/>
                  <a:gd name="T82" fmla="*/ 0 w 2259"/>
                  <a:gd name="T83" fmla="*/ 0 h 2042"/>
                  <a:gd name="T84" fmla="*/ 0 w 2259"/>
                  <a:gd name="T85" fmla="*/ 0 h 2042"/>
                  <a:gd name="T86" fmla="*/ 0 w 2259"/>
                  <a:gd name="T87" fmla="*/ 0 h 2042"/>
                  <a:gd name="T88" fmla="*/ 0 w 2259"/>
                  <a:gd name="T89" fmla="*/ 0 h 2042"/>
                  <a:gd name="T90" fmla="*/ 0 w 2259"/>
                  <a:gd name="T91" fmla="*/ 0 h 2042"/>
                  <a:gd name="T92" fmla="*/ 0 w 2259"/>
                  <a:gd name="T93" fmla="*/ 0 h 2042"/>
                  <a:gd name="T94" fmla="*/ 0 w 2259"/>
                  <a:gd name="T95" fmla="*/ 0 h 2042"/>
                  <a:gd name="T96" fmla="*/ 0 w 2259"/>
                  <a:gd name="T97" fmla="*/ 0 h 2042"/>
                  <a:gd name="T98" fmla="*/ 0 w 2259"/>
                  <a:gd name="T99" fmla="*/ 0 h 2042"/>
                  <a:gd name="T100" fmla="*/ 0 w 2259"/>
                  <a:gd name="T101" fmla="*/ 0 h 2042"/>
                  <a:gd name="T102" fmla="*/ 0 w 2259"/>
                  <a:gd name="T103" fmla="*/ 0 h 2042"/>
                  <a:gd name="T104" fmla="*/ 0 w 2259"/>
                  <a:gd name="T105" fmla="*/ 0 h 2042"/>
                  <a:gd name="T106" fmla="*/ 0 w 2259"/>
                  <a:gd name="T107" fmla="*/ 0 h 2042"/>
                  <a:gd name="T108" fmla="*/ 0 w 2259"/>
                  <a:gd name="T109" fmla="*/ 0 h 2042"/>
                  <a:gd name="T110" fmla="*/ 0 w 2259"/>
                  <a:gd name="T111" fmla="*/ 0 h 2042"/>
                  <a:gd name="T112" fmla="*/ 0 w 2259"/>
                  <a:gd name="T113" fmla="*/ 0 h 2042"/>
                  <a:gd name="T114" fmla="*/ 0 w 2259"/>
                  <a:gd name="T115" fmla="*/ 0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89" name="Freeform 27"/>
              <p:cNvSpPr>
                <a:spLocks/>
              </p:cNvSpPr>
              <p:nvPr/>
            </p:nvSpPr>
            <p:spPr bwMode="auto">
              <a:xfrm rot="5400000">
                <a:off x="90" y="3761"/>
                <a:ext cx="337" cy="247"/>
              </a:xfrm>
              <a:custGeom>
                <a:avLst/>
                <a:gdLst>
                  <a:gd name="T0" fmla="*/ 0 w 2197"/>
                  <a:gd name="T1" fmla="*/ 0 h 783"/>
                  <a:gd name="T2" fmla="*/ 0 w 2197"/>
                  <a:gd name="T3" fmla="*/ 0 h 783"/>
                  <a:gd name="T4" fmla="*/ 0 w 2197"/>
                  <a:gd name="T5" fmla="*/ 0 h 783"/>
                  <a:gd name="T6" fmla="*/ 0 w 2197"/>
                  <a:gd name="T7" fmla="*/ 0 h 783"/>
                  <a:gd name="T8" fmla="*/ 0 w 2197"/>
                  <a:gd name="T9" fmla="*/ 0 h 783"/>
                  <a:gd name="T10" fmla="*/ 0 w 2197"/>
                  <a:gd name="T11" fmla="*/ 0 h 783"/>
                  <a:gd name="T12" fmla="*/ 0 w 2197"/>
                  <a:gd name="T13" fmla="*/ 0 h 783"/>
                  <a:gd name="T14" fmla="*/ 0 w 2197"/>
                  <a:gd name="T15" fmla="*/ 0 h 783"/>
                  <a:gd name="T16" fmla="*/ 0 w 2197"/>
                  <a:gd name="T17" fmla="*/ 0 h 783"/>
                  <a:gd name="T18" fmla="*/ 0 w 2197"/>
                  <a:gd name="T19" fmla="*/ 0 h 783"/>
                  <a:gd name="T20" fmla="*/ 0 w 2197"/>
                  <a:gd name="T21" fmla="*/ 0 h 783"/>
                  <a:gd name="T22" fmla="*/ 0 w 2197"/>
                  <a:gd name="T23" fmla="*/ 0 h 783"/>
                  <a:gd name="T24" fmla="*/ 0 w 2197"/>
                  <a:gd name="T25" fmla="*/ 0 h 783"/>
                  <a:gd name="T26" fmla="*/ 0 w 2197"/>
                  <a:gd name="T27" fmla="*/ 0 h 783"/>
                  <a:gd name="T28" fmla="*/ 0 w 2197"/>
                  <a:gd name="T29" fmla="*/ 0 h 783"/>
                  <a:gd name="T30" fmla="*/ 0 w 2197"/>
                  <a:gd name="T31" fmla="*/ 0 h 783"/>
                  <a:gd name="T32" fmla="*/ 0 w 2197"/>
                  <a:gd name="T33" fmla="*/ 0 h 783"/>
                  <a:gd name="T34" fmla="*/ 0 w 2197"/>
                  <a:gd name="T35" fmla="*/ 0 h 783"/>
                  <a:gd name="T36" fmla="*/ 0 w 2197"/>
                  <a:gd name="T37" fmla="*/ 0 h 783"/>
                  <a:gd name="T38" fmla="*/ 0 w 2197"/>
                  <a:gd name="T39" fmla="*/ 0 h 783"/>
                  <a:gd name="T40" fmla="*/ 0 w 2197"/>
                  <a:gd name="T41" fmla="*/ 0 h 783"/>
                  <a:gd name="T42" fmla="*/ 0 w 2197"/>
                  <a:gd name="T43" fmla="*/ 0 h 783"/>
                  <a:gd name="T44" fmla="*/ 0 w 2197"/>
                  <a:gd name="T45" fmla="*/ 0 h 783"/>
                  <a:gd name="T46" fmla="*/ 0 w 2197"/>
                  <a:gd name="T47" fmla="*/ 0 h 783"/>
                  <a:gd name="T48" fmla="*/ 0 w 2197"/>
                  <a:gd name="T49" fmla="*/ 0 h 783"/>
                  <a:gd name="T50" fmla="*/ 0 w 2197"/>
                  <a:gd name="T51" fmla="*/ 0 h 783"/>
                  <a:gd name="T52" fmla="*/ 0 w 2197"/>
                  <a:gd name="T53" fmla="*/ 0 h 783"/>
                  <a:gd name="T54" fmla="*/ 0 w 2197"/>
                  <a:gd name="T55" fmla="*/ 0 h 783"/>
                  <a:gd name="T56" fmla="*/ 0 w 2197"/>
                  <a:gd name="T57" fmla="*/ 0 h 783"/>
                  <a:gd name="T58" fmla="*/ 0 w 2197"/>
                  <a:gd name="T59" fmla="*/ 0 h 783"/>
                  <a:gd name="T60" fmla="*/ 0 w 2197"/>
                  <a:gd name="T61" fmla="*/ 0 h 783"/>
                  <a:gd name="T62" fmla="*/ 0 w 2197"/>
                  <a:gd name="T63" fmla="*/ 0 h 783"/>
                  <a:gd name="T64" fmla="*/ 0 w 2197"/>
                  <a:gd name="T65" fmla="*/ 0 h 783"/>
                  <a:gd name="T66" fmla="*/ 0 w 2197"/>
                  <a:gd name="T67" fmla="*/ 0 h 783"/>
                  <a:gd name="T68" fmla="*/ 0 w 2197"/>
                  <a:gd name="T69" fmla="*/ 0 h 783"/>
                  <a:gd name="T70" fmla="*/ 0 w 2197"/>
                  <a:gd name="T71" fmla="*/ 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0" name="Freeform 28"/>
              <p:cNvSpPr>
                <a:spLocks/>
              </p:cNvSpPr>
              <p:nvPr/>
            </p:nvSpPr>
            <p:spPr bwMode="auto">
              <a:xfrm rot="5400000">
                <a:off x="144" y="4258"/>
                <a:ext cx="7" cy="6"/>
              </a:xfrm>
              <a:custGeom>
                <a:avLst/>
                <a:gdLst>
                  <a:gd name="T0" fmla="*/ 0 w 48"/>
                  <a:gd name="T1" fmla="*/ 0 h 15"/>
                  <a:gd name="T2" fmla="*/ 0 w 48"/>
                  <a:gd name="T3" fmla="*/ 0 h 15"/>
                  <a:gd name="T4" fmla="*/ 0 w 48"/>
                  <a:gd name="T5" fmla="*/ 0 h 15"/>
                  <a:gd name="T6" fmla="*/ 0 w 48"/>
                  <a:gd name="T7" fmla="*/ 0 h 15"/>
                  <a:gd name="T8" fmla="*/ 0 w 4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
                    <a:moveTo>
                      <a:pt x="0" y="0"/>
                    </a:moveTo>
                    <a:lnTo>
                      <a:pt x="16" y="0"/>
                    </a:lnTo>
                    <a:lnTo>
                      <a:pt x="48" y="0"/>
                    </a:lnTo>
                    <a:lnTo>
                      <a:pt x="33"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1" name="Freeform 29"/>
              <p:cNvSpPr>
                <a:spLocks/>
              </p:cNvSpPr>
              <p:nvPr/>
            </p:nvSpPr>
            <p:spPr bwMode="auto">
              <a:xfrm rot="5400000">
                <a:off x="135" y="3719"/>
                <a:ext cx="346" cy="312"/>
              </a:xfrm>
              <a:custGeom>
                <a:avLst/>
                <a:gdLst>
                  <a:gd name="T0" fmla="*/ 0 w 2261"/>
                  <a:gd name="T1" fmla="*/ 0 h 985"/>
                  <a:gd name="T2" fmla="*/ 0 w 2261"/>
                  <a:gd name="T3" fmla="*/ 0 h 985"/>
                  <a:gd name="T4" fmla="*/ 0 w 2261"/>
                  <a:gd name="T5" fmla="*/ 0 h 985"/>
                  <a:gd name="T6" fmla="*/ 0 w 2261"/>
                  <a:gd name="T7" fmla="*/ 0 h 985"/>
                  <a:gd name="T8" fmla="*/ 0 w 2261"/>
                  <a:gd name="T9" fmla="*/ 0 h 985"/>
                  <a:gd name="T10" fmla="*/ 0 w 2261"/>
                  <a:gd name="T11" fmla="*/ 0 h 985"/>
                  <a:gd name="T12" fmla="*/ 0 w 2261"/>
                  <a:gd name="T13" fmla="*/ 0 h 985"/>
                  <a:gd name="T14" fmla="*/ 0 w 2261"/>
                  <a:gd name="T15" fmla="*/ 0 h 985"/>
                  <a:gd name="T16" fmla="*/ 0 w 2261"/>
                  <a:gd name="T17" fmla="*/ 0 h 985"/>
                  <a:gd name="T18" fmla="*/ 0 w 2261"/>
                  <a:gd name="T19" fmla="*/ 0 h 985"/>
                  <a:gd name="T20" fmla="*/ 0 w 2261"/>
                  <a:gd name="T21" fmla="*/ 0 h 985"/>
                  <a:gd name="T22" fmla="*/ 0 w 2261"/>
                  <a:gd name="T23" fmla="*/ 0 h 985"/>
                  <a:gd name="T24" fmla="*/ 0 w 2261"/>
                  <a:gd name="T25" fmla="*/ 0 h 985"/>
                  <a:gd name="T26" fmla="*/ 0 w 2261"/>
                  <a:gd name="T27" fmla="*/ 0 h 985"/>
                  <a:gd name="T28" fmla="*/ 0 w 2261"/>
                  <a:gd name="T29" fmla="*/ 0 h 985"/>
                  <a:gd name="T30" fmla="*/ 0 w 2261"/>
                  <a:gd name="T31" fmla="*/ 0 h 985"/>
                  <a:gd name="T32" fmla="*/ 0 w 2261"/>
                  <a:gd name="T33" fmla="*/ 0 h 985"/>
                  <a:gd name="T34" fmla="*/ 0 w 2261"/>
                  <a:gd name="T35" fmla="*/ 0 h 985"/>
                  <a:gd name="T36" fmla="*/ 0 w 2261"/>
                  <a:gd name="T37" fmla="*/ 0 h 985"/>
                  <a:gd name="T38" fmla="*/ 0 w 2261"/>
                  <a:gd name="T39" fmla="*/ 0 h 985"/>
                  <a:gd name="T40" fmla="*/ 0 w 2261"/>
                  <a:gd name="T41" fmla="*/ 0 h 985"/>
                  <a:gd name="T42" fmla="*/ 0 w 2261"/>
                  <a:gd name="T43" fmla="*/ 0 h 985"/>
                  <a:gd name="T44" fmla="*/ 0 w 2261"/>
                  <a:gd name="T45" fmla="*/ 0 h 985"/>
                  <a:gd name="T46" fmla="*/ 0 w 2261"/>
                  <a:gd name="T47" fmla="*/ 0 h 985"/>
                  <a:gd name="T48" fmla="*/ 0 w 2261"/>
                  <a:gd name="T49" fmla="*/ 0 h 985"/>
                  <a:gd name="T50" fmla="*/ 0 w 2261"/>
                  <a:gd name="T51" fmla="*/ 0 h 985"/>
                  <a:gd name="T52" fmla="*/ 0 w 2261"/>
                  <a:gd name="T53" fmla="*/ 0 h 985"/>
                  <a:gd name="T54" fmla="*/ 0 w 2261"/>
                  <a:gd name="T55" fmla="*/ 0 h 985"/>
                  <a:gd name="T56" fmla="*/ 0 w 2261"/>
                  <a:gd name="T57" fmla="*/ 0 h 985"/>
                  <a:gd name="T58" fmla="*/ 0 w 2261"/>
                  <a:gd name="T59" fmla="*/ 0 h 985"/>
                  <a:gd name="T60" fmla="*/ 0 w 2261"/>
                  <a:gd name="T61" fmla="*/ 0 h 985"/>
                  <a:gd name="T62" fmla="*/ 0 w 2261"/>
                  <a:gd name="T63" fmla="*/ 0 h 985"/>
                  <a:gd name="T64" fmla="*/ 0 w 2261"/>
                  <a:gd name="T65" fmla="*/ 0 h 985"/>
                  <a:gd name="T66" fmla="*/ 0 w 2261"/>
                  <a:gd name="T67" fmla="*/ 0 h 985"/>
                  <a:gd name="T68" fmla="*/ 0 w 2261"/>
                  <a:gd name="T69" fmla="*/ 0 h 985"/>
                  <a:gd name="T70" fmla="*/ 0 w 2261"/>
                  <a:gd name="T71" fmla="*/ 0 h 985"/>
                  <a:gd name="T72" fmla="*/ 0 w 2261"/>
                  <a:gd name="T73" fmla="*/ 0 h 985"/>
                  <a:gd name="T74" fmla="*/ 0 w 2261"/>
                  <a:gd name="T75" fmla="*/ 0 h 985"/>
                  <a:gd name="T76" fmla="*/ 0 w 2261"/>
                  <a:gd name="T77" fmla="*/ 0 h 985"/>
                  <a:gd name="T78" fmla="*/ 0 w 2261"/>
                  <a:gd name="T79" fmla="*/ 0 h 985"/>
                  <a:gd name="T80" fmla="*/ 0 w 2261"/>
                  <a:gd name="T81" fmla="*/ 0 h 985"/>
                  <a:gd name="T82" fmla="*/ 0 w 2261"/>
                  <a:gd name="T83" fmla="*/ 0 h 985"/>
                  <a:gd name="T84" fmla="*/ 0 w 2261"/>
                  <a:gd name="T85" fmla="*/ 0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2" name="Freeform 30"/>
              <p:cNvSpPr>
                <a:spLocks/>
              </p:cNvSpPr>
              <p:nvPr/>
            </p:nvSpPr>
            <p:spPr bwMode="auto">
              <a:xfrm rot="5400000">
                <a:off x="206" y="4242"/>
                <a:ext cx="10" cy="88"/>
              </a:xfrm>
              <a:custGeom>
                <a:avLst/>
                <a:gdLst>
                  <a:gd name="T0" fmla="*/ 0 w 64"/>
                  <a:gd name="T1" fmla="*/ 0 h 275"/>
                  <a:gd name="T2" fmla="*/ 0 w 64"/>
                  <a:gd name="T3" fmla="*/ 0 h 275"/>
                  <a:gd name="T4" fmla="*/ 0 w 64"/>
                  <a:gd name="T5" fmla="*/ 0 h 275"/>
                  <a:gd name="T6" fmla="*/ 0 w 64"/>
                  <a:gd name="T7" fmla="*/ 0 h 275"/>
                  <a:gd name="T8" fmla="*/ 0 w 64"/>
                  <a:gd name="T9" fmla="*/ 0 h 275"/>
                  <a:gd name="T10" fmla="*/ 0 w 64"/>
                  <a:gd name="T11" fmla="*/ 0 h 275"/>
                  <a:gd name="T12" fmla="*/ 0 w 64"/>
                  <a:gd name="T13" fmla="*/ 0 h 275"/>
                  <a:gd name="T14" fmla="*/ 0 w 64"/>
                  <a:gd name="T15" fmla="*/ 0 h 275"/>
                  <a:gd name="T16" fmla="*/ 0 w 64"/>
                  <a:gd name="T17" fmla="*/ 0 h 275"/>
                  <a:gd name="T18" fmla="*/ 0 w 64"/>
                  <a:gd name="T19" fmla="*/ 0 h 275"/>
                  <a:gd name="T20" fmla="*/ 0 w 64"/>
                  <a:gd name="T21" fmla="*/ 0 h 275"/>
                  <a:gd name="T22" fmla="*/ 0 w 64"/>
                  <a:gd name="T23" fmla="*/ 0 h 275"/>
                  <a:gd name="T24" fmla="*/ 0 w 64"/>
                  <a:gd name="T25" fmla="*/ 0 h 275"/>
                  <a:gd name="T26" fmla="*/ 0 w 64"/>
                  <a:gd name="T27" fmla="*/ 0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3" name="Freeform 31"/>
              <p:cNvSpPr>
                <a:spLocks/>
              </p:cNvSpPr>
              <p:nvPr/>
            </p:nvSpPr>
            <p:spPr bwMode="auto">
              <a:xfrm rot="5400000">
                <a:off x="206" y="4107"/>
                <a:ext cx="88" cy="165"/>
              </a:xfrm>
              <a:custGeom>
                <a:avLst/>
                <a:gdLst>
                  <a:gd name="T0" fmla="*/ 0 w 577"/>
                  <a:gd name="T1" fmla="*/ 0 h 522"/>
                  <a:gd name="T2" fmla="*/ 0 w 577"/>
                  <a:gd name="T3" fmla="*/ 0 h 522"/>
                  <a:gd name="T4" fmla="*/ 0 w 577"/>
                  <a:gd name="T5" fmla="*/ 0 h 522"/>
                  <a:gd name="T6" fmla="*/ 0 w 577"/>
                  <a:gd name="T7" fmla="*/ 0 h 522"/>
                  <a:gd name="T8" fmla="*/ 0 w 577"/>
                  <a:gd name="T9" fmla="*/ 0 h 522"/>
                  <a:gd name="T10" fmla="*/ 0 w 577"/>
                  <a:gd name="T11" fmla="*/ 0 h 522"/>
                  <a:gd name="T12" fmla="*/ 0 w 577"/>
                  <a:gd name="T13" fmla="*/ 0 h 522"/>
                  <a:gd name="T14" fmla="*/ 0 w 577"/>
                  <a:gd name="T15" fmla="*/ 0 h 522"/>
                  <a:gd name="T16" fmla="*/ 0 w 577"/>
                  <a:gd name="T17" fmla="*/ 0 h 522"/>
                  <a:gd name="T18" fmla="*/ 0 w 577"/>
                  <a:gd name="T19" fmla="*/ 0 h 522"/>
                  <a:gd name="T20" fmla="*/ 0 w 577"/>
                  <a:gd name="T21" fmla="*/ 0 h 522"/>
                  <a:gd name="T22" fmla="*/ 0 w 577"/>
                  <a:gd name="T23" fmla="*/ 0 h 522"/>
                  <a:gd name="T24" fmla="*/ 0 w 577"/>
                  <a:gd name="T25" fmla="*/ 0 h 522"/>
                  <a:gd name="T26" fmla="*/ 0 w 577"/>
                  <a:gd name="T27" fmla="*/ 0 h 522"/>
                  <a:gd name="T28" fmla="*/ 0 w 577"/>
                  <a:gd name="T29" fmla="*/ 0 h 522"/>
                  <a:gd name="T30" fmla="*/ 0 w 577"/>
                  <a:gd name="T31" fmla="*/ 0 h 522"/>
                  <a:gd name="T32" fmla="*/ 0 w 577"/>
                  <a:gd name="T33" fmla="*/ 0 h 522"/>
                  <a:gd name="T34" fmla="*/ 0 w 577"/>
                  <a:gd name="T35" fmla="*/ 0 h 522"/>
                  <a:gd name="T36" fmla="*/ 0 w 577"/>
                  <a:gd name="T37" fmla="*/ 0 h 522"/>
                  <a:gd name="T38" fmla="*/ 0 w 577"/>
                  <a:gd name="T39" fmla="*/ 0 h 522"/>
                  <a:gd name="T40" fmla="*/ 0 w 577"/>
                  <a:gd name="T41" fmla="*/ 0 h 522"/>
                  <a:gd name="T42" fmla="*/ 0 w 577"/>
                  <a:gd name="T43" fmla="*/ 0 h 522"/>
                  <a:gd name="T44" fmla="*/ 0 w 577"/>
                  <a:gd name="T45" fmla="*/ 0 h 522"/>
                  <a:gd name="T46" fmla="*/ 0 w 577"/>
                  <a:gd name="T47" fmla="*/ 0 h 522"/>
                  <a:gd name="T48" fmla="*/ 0 w 577"/>
                  <a:gd name="T49" fmla="*/ 0 h 522"/>
                  <a:gd name="T50" fmla="*/ 0 w 577"/>
                  <a:gd name="T51" fmla="*/ 0 h 522"/>
                  <a:gd name="T52" fmla="*/ 0 w 577"/>
                  <a:gd name="T53" fmla="*/ 0 h 522"/>
                  <a:gd name="T54" fmla="*/ 0 w 577"/>
                  <a:gd name="T55" fmla="*/ 0 h 522"/>
                  <a:gd name="T56" fmla="*/ 0 w 577"/>
                  <a:gd name="T57" fmla="*/ 0 h 522"/>
                  <a:gd name="T58" fmla="*/ 0 w 577"/>
                  <a:gd name="T59" fmla="*/ 0 h 522"/>
                  <a:gd name="T60" fmla="*/ 0 w 577"/>
                  <a:gd name="T61" fmla="*/ 0 h 522"/>
                  <a:gd name="T62" fmla="*/ 0 w 577"/>
                  <a:gd name="T63" fmla="*/ 0 h 522"/>
                  <a:gd name="T64" fmla="*/ 0 w 577"/>
                  <a:gd name="T65" fmla="*/ 0 h 522"/>
                  <a:gd name="T66" fmla="*/ 0 w 577"/>
                  <a:gd name="T67" fmla="*/ 0 h 522"/>
                  <a:gd name="T68" fmla="*/ 0 w 577"/>
                  <a:gd name="T69" fmla="*/ 0 h 522"/>
                  <a:gd name="T70" fmla="*/ 0 w 577"/>
                  <a:gd name="T71" fmla="*/ 0 h 522"/>
                  <a:gd name="T72" fmla="*/ 0 w 577"/>
                  <a:gd name="T73" fmla="*/ 0 h 522"/>
                  <a:gd name="T74" fmla="*/ 0 w 577"/>
                  <a:gd name="T75" fmla="*/ 0 h 522"/>
                  <a:gd name="T76" fmla="*/ 0 w 577"/>
                  <a:gd name="T77" fmla="*/ 0 h 522"/>
                  <a:gd name="T78" fmla="*/ 0 w 577"/>
                  <a:gd name="T79" fmla="*/ 0 h 522"/>
                  <a:gd name="T80" fmla="*/ 0 w 577"/>
                  <a:gd name="T81" fmla="*/ 0 h 522"/>
                  <a:gd name="T82" fmla="*/ 0 w 577"/>
                  <a:gd name="T83" fmla="*/ 0 h 522"/>
                  <a:gd name="T84" fmla="*/ 0 w 577"/>
                  <a:gd name="T85" fmla="*/ 0 h 522"/>
                  <a:gd name="T86" fmla="*/ 0 w 577"/>
                  <a:gd name="T87" fmla="*/ 0 h 522"/>
                  <a:gd name="T88" fmla="*/ 0 w 577"/>
                  <a:gd name="T89" fmla="*/ 0 h 522"/>
                  <a:gd name="T90" fmla="*/ 0 w 577"/>
                  <a:gd name="T91" fmla="*/ 0 h 522"/>
                  <a:gd name="T92" fmla="*/ 0 w 577"/>
                  <a:gd name="T93" fmla="*/ 0 h 522"/>
                  <a:gd name="T94" fmla="*/ 0 w 577"/>
                  <a:gd name="T95" fmla="*/ 0 h 522"/>
                  <a:gd name="T96" fmla="*/ 0 w 577"/>
                  <a:gd name="T97" fmla="*/ 0 h 522"/>
                  <a:gd name="T98" fmla="*/ 0 w 577"/>
                  <a:gd name="T99" fmla="*/ 0 h 522"/>
                  <a:gd name="T100" fmla="*/ 0 w 577"/>
                  <a:gd name="T101" fmla="*/ 0 h 522"/>
                  <a:gd name="T102" fmla="*/ 0 w 577"/>
                  <a:gd name="T103" fmla="*/ 0 h 522"/>
                  <a:gd name="T104" fmla="*/ 0 w 577"/>
                  <a:gd name="T105" fmla="*/ 0 h 522"/>
                  <a:gd name="T106" fmla="*/ 0 w 577"/>
                  <a:gd name="T107" fmla="*/ 0 h 522"/>
                  <a:gd name="T108" fmla="*/ 0 w 577"/>
                  <a:gd name="T109" fmla="*/ 0 h 522"/>
                  <a:gd name="T110" fmla="*/ 0 w 577"/>
                  <a:gd name="T111" fmla="*/ 0 h 522"/>
                  <a:gd name="T112" fmla="*/ 0 w 577"/>
                  <a:gd name="T113" fmla="*/ 0 h 522"/>
                  <a:gd name="T114" fmla="*/ 0 w 577"/>
                  <a:gd name="T115" fmla="*/ 0 h 522"/>
                  <a:gd name="T116" fmla="*/ 0 w 577"/>
                  <a:gd name="T117" fmla="*/ 0 h 522"/>
                  <a:gd name="T118" fmla="*/ 0 w 577"/>
                  <a:gd name="T119" fmla="*/ 0 h 522"/>
                  <a:gd name="T120" fmla="*/ 0 w 577"/>
                  <a:gd name="T121" fmla="*/ 0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4" name="Freeform 32"/>
              <p:cNvSpPr>
                <a:spLocks/>
              </p:cNvSpPr>
              <p:nvPr/>
            </p:nvSpPr>
            <p:spPr bwMode="auto">
              <a:xfrm rot="5400000">
                <a:off x="180" y="3681"/>
                <a:ext cx="9" cy="14"/>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0" y="28"/>
                    </a:moveTo>
                    <a:lnTo>
                      <a:pt x="16" y="0"/>
                    </a:lnTo>
                    <a:lnTo>
                      <a:pt x="31" y="0"/>
                    </a:lnTo>
                    <a:lnTo>
                      <a:pt x="48" y="0"/>
                    </a:lnTo>
                    <a:lnTo>
                      <a:pt x="64" y="15"/>
                    </a:lnTo>
                    <a:lnTo>
                      <a:pt x="48" y="28"/>
                    </a:lnTo>
                    <a:lnTo>
                      <a:pt x="31" y="43"/>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5" name="Freeform 33"/>
              <p:cNvSpPr>
                <a:spLocks/>
              </p:cNvSpPr>
              <p:nvPr/>
            </p:nvSpPr>
            <p:spPr bwMode="auto">
              <a:xfrm rot="5400000">
                <a:off x="205" y="3812"/>
                <a:ext cx="20" cy="60"/>
              </a:xfrm>
              <a:custGeom>
                <a:avLst/>
                <a:gdLst>
                  <a:gd name="T0" fmla="*/ 0 w 129"/>
                  <a:gd name="T1" fmla="*/ 0 h 189"/>
                  <a:gd name="T2" fmla="*/ 0 w 129"/>
                  <a:gd name="T3" fmla="*/ 0 h 189"/>
                  <a:gd name="T4" fmla="*/ 0 w 129"/>
                  <a:gd name="T5" fmla="*/ 0 h 189"/>
                  <a:gd name="T6" fmla="*/ 0 w 129"/>
                  <a:gd name="T7" fmla="*/ 0 h 189"/>
                  <a:gd name="T8" fmla="*/ 0 w 129"/>
                  <a:gd name="T9" fmla="*/ 0 h 189"/>
                  <a:gd name="T10" fmla="*/ 0 w 129"/>
                  <a:gd name="T11" fmla="*/ 0 h 189"/>
                  <a:gd name="T12" fmla="*/ 0 w 129"/>
                  <a:gd name="T13" fmla="*/ 0 h 189"/>
                  <a:gd name="T14" fmla="*/ 0 w 129"/>
                  <a:gd name="T15" fmla="*/ 0 h 189"/>
                  <a:gd name="T16" fmla="*/ 0 w 129"/>
                  <a:gd name="T17" fmla="*/ 0 h 189"/>
                  <a:gd name="T18" fmla="*/ 0 w 129"/>
                  <a:gd name="T19" fmla="*/ 0 h 189"/>
                  <a:gd name="T20" fmla="*/ 0 w 129"/>
                  <a:gd name="T21" fmla="*/ 0 h 189"/>
                  <a:gd name="T22" fmla="*/ 0 w 129"/>
                  <a:gd name="T23" fmla="*/ 0 h 189"/>
                  <a:gd name="T24" fmla="*/ 0 w 129"/>
                  <a:gd name="T25" fmla="*/ 0 h 189"/>
                  <a:gd name="T26" fmla="*/ 0 w 129"/>
                  <a:gd name="T27" fmla="*/ 0 h 189"/>
                  <a:gd name="T28" fmla="*/ 0 w 129"/>
                  <a:gd name="T29" fmla="*/ 0 h 189"/>
                  <a:gd name="T30" fmla="*/ 0 w 129"/>
                  <a:gd name="T31" fmla="*/ 0 h 189"/>
                  <a:gd name="T32" fmla="*/ 0 w 129"/>
                  <a:gd name="T33" fmla="*/ 0 h 189"/>
                  <a:gd name="T34" fmla="*/ 0 w 129"/>
                  <a:gd name="T35" fmla="*/ 0 h 189"/>
                  <a:gd name="T36" fmla="*/ 0 w 129"/>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6" name="Freeform 34"/>
              <p:cNvSpPr>
                <a:spLocks/>
              </p:cNvSpPr>
              <p:nvPr/>
            </p:nvSpPr>
            <p:spPr bwMode="auto">
              <a:xfrm rot="5400000">
                <a:off x="194" y="4260"/>
                <a:ext cx="9" cy="14"/>
              </a:xfrm>
              <a:custGeom>
                <a:avLst/>
                <a:gdLst>
                  <a:gd name="T0" fmla="*/ 0 w 63"/>
                  <a:gd name="T1" fmla="*/ 0 h 44"/>
                  <a:gd name="T2" fmla="*/ 0 w 63"/>
                  <a:gd name="T3" fmla="*/ 0 h 44"/>
                  <a:gd name="T4" fmla="*/ 0 w 63"/>
                  <a:gd name="T5" fmla="*/ 0 h 44"/>
                  <a:gd name="T6" fmla="*/ 0 w 63"/>
                  <a:gd name="T7" fmla="*/ 0 h 44"/>
                  <a:gd name="T8" fmla="*/ 0 w 63"/>
                  <a:gd name="T9" fmla="*/ 0 h 44"/>
                  <a:gd name="T10" fmla="*/ 0 w 63"/>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44">
                    <a:moveTo>
                      <a:pt x="0" y="0"/>
                    </a:moveTo>
                    <a:lnTo>
                      <a:pt x="15" y="0"/>
                    </a:lnTo>
                    <a:lnTo>
                      <a:pt x="31" y="0"/>
                    </a:lnTo>
                    <a:lnTo>
                      <a:pt x="63" y="29"/>
                    </a:lnTo>
                    <a:lnTo>
                      <a:pt x="63" y="4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7" name="Freeform 35"/>
              <p:cNvSpPr>
                <a:spLocks/>
              </p:cNvSpPr>
              <p:nvPr/>
            </p:nvSpPr>
            <p:spPr bwMode="auto">
              <a:xfrm rot="5400000">
                <a:off x="200" y="3992"/>
                <a:ext cx="23" cy="42"/>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w 144"/>
                  <a:gd name="T19" fmla="*/ 0 h 130"/>
                  <a:gd name="T20" fmla="*/ 0 w 144"/>
                  <a:gd name="T21" fmla="*/ 0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8" name="Freeform 36"/>
              <p:cNvSpPr>
                <a:spLocks/>
              </p:cNvSpPr>
              <p:nvPr/>
            </p:nvSpPr>
            <p:spPr bwMode="auto">
              <a:xfrm rot="5400000">
                <a:off x="209" y="4058"/>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99" name="Freeform 37"/>
              <p:cNvSpPr>
                <a:spLocks/>
              </p:cNvSpPr>
              <p:nvPr/>
            </p:nvSpPr>
            <p:spPr bwMode="auto">
              <a:xfrm rot="5400000">
                <a:off x="209" y="4058"/>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w 113"/>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0" name="Freeform 38"/>
              <p:cNvSpPr>
                <a:spLocks/>
              </p:cNvSpPr>
              <p:nvPr/>
            </p:nvSpPr>
            <p:spPr bwMode="auto">
              <a:xfrm rot="5400000">
                <a:off x="211" y="4080"/>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1" name="Freeform 39"/>
              <p:cNvSpPr>
                <a:spLocks/>
              </p:cNvSpPr>
              <p:nvPr/>
            </p:nvSpPr>
            <p:spPr bwMode="auto">
              <a:xfrm rot="5400000">
                <a:off x="211" y="4080"/>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2" name="Freeform 40"/>
              <p:cNvSpPr>
                <a:spLocks/>
              </p:cNvSpPr>
              <p:nvPr/>
            </p:nvSpPr>
            <p:spPr bwMode="auto">
              <a:xfrm rot="5400000">
                <a:off x="203" y="3806"/>
                <a:ext cx="9"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43">
                    <a:moveTo>
                      <a:pt x="0" y="13"/>
                    </a:moveTo>
                    <a:lnTo>
                      <a:pt x="0" y="0"/>
                    </a:lnTo>
                    <a:lnTo>
                      <a:pt x="17" y="0"/>
                    </a:lnTo>
                    <a:lnTo>
                      <a:pt x="50" y="13"/>
                    </a:lnTo>
                    <a:lnTo>
                      <a:pt x="65" y="28"/>
                    </a:lnTo>
                    <a:lnTo>
                      <a:pt x="65" y="43"/>
                    </a:lnTo>
                    <a:lnTo>
                      <a:pt x="34"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3" name="Freeform 41"/>
              <p:cNvSpPr>
                <a:spLocks/>
              </p:cNvSpPr>
              <p:nvPr/>
            </p:nvSpPr>
            <p:spPr bwMode="auto">
              <a:xfrm rot="5400000">
                <a:off x="204" y="4231"/>
                <a:ext cx="49" cy="38"/>
              </a:xfrm>
              <a:custGeom>
                <a:avLst/>
                <a:gdLst>
                  <a:gd name="T0" fmla="*/ 0 w 320"/>
                  <a:gd name="T1" fmla="*/ 0 h 115"/>
                  <a:gd name="T2" fmla="*/ 0 w 320"/>
                  <a:gd name="T3" fmla="*/ 0 h 115"/>
                  <a:gd name="T4" fmla="*/ 0 w 320"/>
                  <a:gd name="T5" fmla="*/ 0 h 115"/>
                  <a:gd name="T6" fmla="*/ 0 w 320"/>
                  <a:gd name="T7" fmla="*/ 0 h 115"/>
                  <a:gd name="T8" fmla="*/ 0 w 320"/>
                  <a:gd name="T9" fmla="*/ 0 h 115"/>
                  <a:gd name="T10" fmla="*/ 0 w 320"/>
                  <a:gd name="T11" fmla="*/ 0 h 115"/>
                  <a:gd name="T12" fmla="*/ 0 w 320"/>
                  <a:gd name="T13" fmla="*/ 0 h 115"/>
                  <a:gd name="T14" fmla="*/ 0 w 320"/>
                  <a:gd name="T15" fmla="*/ 0 h 115"/>
                  <a:gd name="T16" fmla="*/ 0 w 320"/>
                  <a:gd name="T17" fmla="*/ 0 h 115"/>
                  <a:gd name="T18" fmla="*/ 0 w 320"/>
                  <a:gd name="T19" fmla="*/ 0 h 115"/>
                  <a:gd name="T20" fmla="*/ 0 w 320"/>
                  <a:gd name="T21" fmla="*/ 0 h 115"/>
                  <a:gd name="T22" fmla="*/ 0 w 320"/>
                  <a:gd name="T23" fmla="*/ 0 h 115"/>
                  <a:gd name="T24" fmla="*/ 0 w 320"/>
                  <a:gd name="T25" fmla="*/ 0 h 115"/>
                  <a:gd name="T26" fmla="*/ 0 w 320"/>
                  <a:gd name="T27" fmla="*/ 0 h 115"/>
                  <a:gd name="T28" fmla="*/ 0 w 320"/>
                  <a:gd name="T29" fmla="*/ 0 h 115"/>
                  <a:gd name="T30" fmla="*/ 0 w 320"/>
                  <a:gd name="T31" fmla="*/ 0 h 115"/>
                  <a:gd name="T32" fmla="*/ 0 w 320"/>
                  <a:gd name="T33" fmla="*/ 0 h 115"/>
                  <a:gd name="T34" fmla="*/ 0 w 320"/>
                  <a:gd name="T35" fmla="*/ 0 h 115"/>
                  <a:gd name="T36" fmla="*/ 0 w 320"/>
                  <a:gd name="T37" fmla="*/ 0 h 115"/>
                  <a:gd name="T38" fmla="*/ 0 w 320"/>
                  <a:gd name="T39" fmla="*/ 0 h 115"/>
                  <a:gd name="T40" fmla="*/ 0 w 320"/>
                  <a:gd name="T41" fmla="*/ 0 h 115"/>
                  <a:gd name="T42" fmla="*/ 0 w 320"/>
                  <a:gd name="T43" fmla="*/ 0 h 115"/>
                  <a:gd name="T44" fmla="*/ 0 w 320"/>
                  <a:gd name="T45" fmla="*/ 0 h 115"/>
                  <a:gd name="T46" fmla="*/ 0 w 320"/>
                  <a:gd name="T47" fmla="*/ 0 h 115"/>
                  <a:gd name="T48" fmla="*/ 0 w 320"/>
                  <a:gd name="T49" fmla="*/ 0 h 115"/>
                  <a:gd name="T50" fmla="*/ 0 w 320"/>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4" name="Freeform 42"/>
              <p:cNvSpPr>
                <a:spLocks/>
              </p:cNvSpPr>
              <p:nvPr/>
            </p:nvSpPr>
            <p:spPr bwMode="auto">
              <a:xfrm rot="5400000">
                <a:off x="217" y="3849"/>
                <a:ext cx="7" cy="14"/>
              </a:xfrm>
              <a:custGeom>
                <a:avLst/>
                <a:gdLst>
                  <a:gd name="T0" fmla="*/ 0 w 48"/>
                  <a:gd name="T1" fmla="*/ 0 h 43"/>
                  <a:gd name="T2" fmla="*/ 0 w 48"/>
                  <a:gd name="T3" fmla="*/ 0 h 43"/>
                  <a:gd name="T4" fmla="*/ 0 w 48"/>
                  <a:gd name="T5" fmla="*/ 0 h 43"/>
                  <a:gd name="T6" fmla="*/ 0 w 48"/>
                  <a:gd name="T7" fmla="*/ 0 h 43"/>
                  <a:gd name="T8" fmla="*/ 0 w 48"/>
                  <a:gd name="T9" fmla="*/ 0 h 43"/>
                  <a:gd name="T10" fmla="*/ 0 w 48"/>
                  <a:gd name="T11" fmla="*/ 0 h 43"/>
                  <a:gd name="T12" fmla="*/ 0 w 48"/>
                  <a:gd name="T13" fmla="*/ 0 h 43"/>
                  <a:gd name="T14" fmla="*/ 0 w 48"/>
                  <a:gd name="T15" fmla="*/ 0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43">
                    <a:moveTo>
                      <a:pt x="0" y="13"/>
                    </a:moveTo>
                    <a:lnTo>
                      <a:pt x="0" y="0"/>
                    </a:lnTo>
                    <a:lnTo>
                      <a:pt x="15" y="0"/>
                    </a:lnTo>
                    <a:lnTo>
                      <a:pt x="32" y="0"/>
                    </a:lnTo>
                    <a:lnTo>
                      <a:pt x="48" y="13"/>
                    </a:lnTo>
                    <a:lnTo>
                      <a:pt x="48" y="28"/>
                    </a:lnTo>
                    <a:lnTo>
                      <a:pt x="32" y="43"/>
                    </a:lnTo>
                    <a:lnTo>
                      <a:pt x="0"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5" name="Freeform 43"/>
              <p:cNvSpPr>
                <a:spLocks/>
              </p:cNvSpPr>
              <p:nvPr/>
            </p:nvSpPr>
            <p:spPr bwMode="auto">
              <a:xfrm rot="5400000">
                <a:off x="211" y="3798"/>
                <a:ext cx="10" cy="19"/>
              </a:xfrm>
              <a:custGeom>
                <a:avLst/>
                <a:gdLst>
                  <a:gd name="T0" fmla="*/ 0 w 65"/>
                  <a:gd name="T1" fmla="*/ 0 h 58"/>
                  <a:gd name="T2" fmla="*/ 0 w 65"/>
                  <a:gd name="T3" fmla="*/ 0 h 58"/>
                  <a:gd name="T4" fmla="*/ 0 w 65"/>
                  <a:gd name="T5" fmla="*/ 0 h 58"/>
                  <a:gd name="T6" fmla="*/ 0 w 65"/>
                  <a:gd name="T7" fmla="*/ 0 h 58"/>
                  <a:gd name="T8" fmla="*/ 0 w 65"/>
                  <a:gd name="T9" fmla="*/ 0 h 58"/>
                  <a:gd name="T10" fmla="*/ 0 w 65"/>
                  <a:gd name="T11" fmla="*/ 0 h 58"/>
                  <a:gd name="T12" fmla="*/ 0 w 65"/>
                  <a:gd name="T13" fmla="*/ 0 h 58"/>
                  <a:gd name="T14" fmla="*/ 0 w 65"/>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58">
                    <a:moveTo>
                      <a:pt x="0" y="28"/>
                    </a:moveTo>
                    <a:lnTo>
                      <a:pt x="16" y="15"/>
                    </a:lnTo>
                    <a:lnTo>
                      <a:pt x="48" y="0"/>
                    </a:lnTo>
                    <a:lnTo>
                      <a:pt x="48" y="15"/>
                    </a:lnTo>
                    <a:lnTo>
                      <a:pt x="65" y="15"/>
                    </a:lnTo>
                    <a:lnTo>
                      <a:pt x="48" y="58"/>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6" name="Freeform 44"/>
              <p:cNvSpPr>
                <a:spLocks/>
              </p:cNvSpPr>
              <p:nvPr/>
            </p:nvSpPr>
            <p:spPr bwMode="auto">
              <a:xfrm rot="5400000">
                <a:off x="211" y="3819"/>
                <a:ext cx="12" cy="19"/>
              </a:xfrm>
              <a:custGeom>
                <a:avLst/>
                <a:gdLst>
                  <a:gd name="T0" fmla="*/ 0 w 80"/>
                  <a:gd name="T1" fmla="*/ 0 h 58"/>
                  <a:gd name="T2" fmla="*/ 0 w 80"/>
                  <a:gd name="T3" fmla="*/ 0 h 58"/>
                  <a:gd name="T4" fmla="*/ 0 w 80"/>
                  <a:gd name="T5" fmla="*/ 0 h 58"/>
                  <a:gd name="T6" fmla="*/ 0 w 80"/>
                  <a:gd name="T7" fmla="*/ 0 h 58"/>
                  <a:gd name="T8" fmla="*/ 0 w 80"/>
                  <a:gd name="T9" fmla="*/ 0 h 58"/>
                  <a:gd name="T10" fmla="*/ 0 w 80"/>
                  <a:gd name="T11" fmla="*/ 0 h 58"/>
                  <a:gd name="T12" fmla="*/ 0 w 80"/>
                  <a:gd name="T13" fmla="*/ 0 h 58"/>
                  <a:gd name="T14" fmla="*/ 0 w 80"/>
                  <a:gd name="T15" fmla="*/ 0 h 58"/>
                  <a:gd name="T16" fmla="*/ 0 w 80"/>
                  <a:gd name="T17" fmla="*/ 0 h 58"/>
                  <a:gd name="T18" fmla="*/ 0 w 80"/>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7" name="Freeform 45"/>
              <p:cNvSpPr>
                <a:spLocks/>
              </p:cNvSpPr>
              <p:nvPr/>
            </p:nvSpPr>
            <p:spPr bwMode="auto">
              <a:xfrm rot="5400000">
                <a:off x="212" y="3790"/>
                <a:ext cx="5" cy="5"/>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w 3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5">
                    <a:moveTo>
                      <a:pt x="0" y="15"/>
                    </a:moveTo>
                    <a:lnTo>
                      <a:pt x="0" y="0"/>
                    </a:lnTo>
                    <a:lnTo>
                      <a:pt x="32" y="0"/>
                    </a:lnTo>
                    <a:lnTo>
                      <a:pt x="32" y="15"/>
                    </a:lnTo>
                    <a:lnTo>
                      <a:pt x="15"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8" name="Freeform 46"/>
              <p:cNvSpPr>
                <a:spLocks/>
              </p:cNvSpPr>
              <p:nvPr/>
            </p:nvSpPr>
            <p:spPr bwMode="auto">
              <a:xfrm rot="5400000">
                <a:off x="219" y="4271"/>
                <a:ext cx="9" cy="5"/>
              </a:xfrm>
              <a:custGeom>
                <a:avLst/>
                <a:gdLst>
                  <a:gd name="T0" fmla="*/ 0 w 63"/>
                  <a:gd name="T1" fmla="*/ 0 h 15"/>
                  <a:gd name="T2" fmla="*/ 0 w 63"/>
                  <a:gd name="T3" fmla="*/ 0 h 15"/>
                  <a:gd name="T4" fmla="*/ 0 w 63"/>
                  <a:gd name="T5" fmla="*/ 0 h 15"/>
                  <a:gd name="T6" fmla="*/ 0 w 63"/>
                  <a:gd name="T7" fmla="*/ 0 h 15"/>
                  <a:gd name="T8" fmla="*/ 0 w 63"/>
                  <a:gd name="T9" fmla="*/ 0 h 15"/>
                  <a:gd name="T10" fmla="*/ 0 w 6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15">
                    <a:moveTo>
                      <a:pt x="0" y="15"/>
                    </a:moveTo>
                    <a:lnTo>
                      <a:pt x="31" y="0"/>
                    </a:lnTo>
                    <a:lnTo>
                      <a:pt x="48" y="0"/>
                    </a:lnTo>
                    <a:lnTo>
                      <a:pt x="63" y="15"/>
                    </a:lnTo>
                    <a:lnTo>
                      <a:pt x="31"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09" name="Freeform 47"/>
              <p:cNvSpPr>
                <a:spLocks/>
              </p:cNvSpPr>
              <p:nvPr/>
            </p:nvSpPr>
            <p:spPr bwMode="auto">
              <a:xfrm rot="5400000">
                <a:off x="227" y="3815"/>
                <a:ext cx="9" cy="8"/>
              </a:xfrm>
              <a:custGeom>
                <a:avLst/>
                <a:gdLst>
                  <a:gd name="T0" fmla="*/ 0 w 65"/>
                  <a:gd name="T1" fmla="*/ 0 h 29"/>
                  <a:gd name="T2" fmla="*/ 0 w 65"/>
                  <a:gd name="T3" fmla="*/ 0 h 29"/>
                  <a:gd name="T4" fmla="*/ 0 w 65"/>
                  <a:gd name="T5" fmla="*/ 0 h 29"/>
                  <a:gd name="T6" fmla="*/ 0 w 65"/>
                  <a:gd name="T7" fmla="*/ 0 h 29"/>
                  <a:gd name="T8" fmla="*/ 0 w 65"/>
                  <a:gd name="T9" fmla="*/ 0 h 29"/>
                  <a:gd name="T10" fmla="*/ 0 w 65"/>
                  <a:gd name="T11" fmla="*/ 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0" y="14"/>
                    </a:moveTo>
                    <a:lnTo>
                      <a:pt x="34" y="0"/>
                    </a:lnTo>
                    <a:lnTo>
                      <a:pt x="50" y="0"/>
                    </a:lnTo>
                    <a:lnTo>
                      <a:pt x="65" y="0"/>
                    </a:lnTo>
                    <a:lnTo>
                      <a:pt x="50" y="29"/>
                    </a:lnTo>
                    <a:lnTo>
                      <a:pt x="17" y="29"/>
                    </a:lnTo>
                    <a:lnTo>
                      <a:pt x="0" y="1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0" name="Freeform 48"/>
              <p:cNvSpPr>
                <a:spLocks/>
              </p:cNvSpPr>
              <p:nvPr/>
            </p:nvSpPr>
            <p:spPr bwMode="auto">
              <a:xfrm rot="5400000">
                <a:off x="244" y="4093"/>
                <a:ext cx="34" cy="32"/>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1" name="Freeform 49"/>
              <p:cNvSpPr>
                <a:spLocks/>
              </p:cNvSpPr>
              <p:nvPr/>
            </p:nvSpPr>
            <p:spPr bwMode="auto">
              <a:xfrm rot="5400000">
                <a:off x="244" y="4093"/>
                <a:ext cx="34" cy="32"/>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w 223"/>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2" name="Freeform 50"/>
              <p:cNvSpPr>
                <a:spLocks/>
              </p:cNvSpPr>
              <p:nvPr/>
            </p:nvSpPr>
            <p:spPr bwMode="auto">
              <a:xfrm rot="5400000">
                <a:off x="259" y="4151"/>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3" name="Freeform 51"/>
              <p:cNvSpPr>
                <a:spLocks/>
              </p:cNvSpPr>
              <p:nvPr/>
            </p:nvSpPr>
            <p:spPr bwMode="auto">
              <a:xfrm rot="5400000">
                <a:off x="259" y="4151"/>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w 176"/>
                  <a:gd name="T55" fmla="*/ 0 h 146"/>
                  <a:gd name="T56" fmla="*/ 0 w 176"/>
                  <a:gd name="T57" fmla="*/ 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4" name="Freeform 52"/>
              <p:cNvSpPr>
                <a:spLocks/>
              </p:cNvSpPr>
              <p:nvPr/>
            </p:nvSpPr>
            <p:spPr bwMode="auto">
              <a:xfrm rot="5400000">
                <a:off x="676" y="3835"/>
                <a:ext cx="7" cy="851"/>
              </a:xfrm>
              <a:custGeom>
                <a:avLst/>
                <a:gdLst>
                  <a:gd name="T0" fmla="*/ 0 w 48"/>
                  <a:gd name="T1" fmla="*/ 0 h 2695"/>
                  <a:gd name="T2" fmla="*/ 0 w 48"/>
                  <a:gd name="T3" fmla="*/ 0 h 2695"/>
                  <a:gd name="T4" fmla="*/ 0 w 48"/>
                  <a:gd name="T5" fmla="*/ 0 h 2695"/>
                  <a:gd name="T6" fmla="*/ 0 w 48"/>
                  <a:gd name="T7" fmla="*/ 0 h 2695"/>
                  <a:gd name="T8" fmla="*/ 0 w 48"/>
                  <a:gd name="T9" fmla="*/ 0 h 2695"/>
                  <a:gd name="T10" fmla="*/ 0 w 48"/>
                  <a:gd name="T11" fmla="*/ 0 h 2695"/>
                  <a:gd name="T12" fmla="*/ 0 w 48"/>
                  <a:gd name="T13" fmla="*/ 0 h 2695"/>
                  <a:gd name="T14" fmla="*/ 0 w 48"/>
                  <a:gd name="T15" fmla="*/ 0 h 2695"/>
                  <a:gd name="T16" fmla="*/ 0 w 48"/>
                  <a:gd name="T17" fmla="*/ 0 h 2695"/>
                  <a:gd name="T18" fmla="*/ 0 w 48"/>
                  <a:gd name="T19" fmla="*/ 0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5" name="Freeform 53"/>
              <p:cNvSpPr>
                <a:spLocks/>
              </p:cNvSpPr>
              <p:nvPr/>
            </p:nvSpPr>
            <p:spPr bwMode="auto">
              <a:xfrm rot="5400000">
                <a:off x="687" y="3837"/>
                <a:ext cx="7" cy="872"/>
              </a:xfrm>
              <a:custGeom>
                <a:avLst/>
                <a:gdLst>
                  <a:gd name="T0" fmla="*/ 0 w 48"/>
                  <a:gd name="T1" fmla="*/ 0 h 2767"/>
                  <a:gd name="T2" fmla="*/ 0 w 48"/>
                  <a:gd name="T3" fmla="*/ 0 h 2767"/>
                  <a:gd name="T4" fmla="*/ 0 w 48"/>
                  <a:gd name="T5" fmla="*/ 0 h 2767"/>
                  <a:gd name="T6" fmla="*/ 0 w 48"/>
                  <a:gd name="T7" fmla="*/ 0 h 2767"/>
                  <a:gd name="T8" fmla="*/ 0 w 48"/>
                  <a:gd name="T9" fmla="*/ 0 h 2767"/>
                  <a:gd name="T10" fmla="*/ 0 w 48"/>
                  <a:gd name="T11" fmla="*/ 0 h 2767"/>
                  <a:gd name="T12" fmla="*/ 0 w 48"/>
                  <a:gd name="T13" fmla="*/ 0 h 2767"/>
                  <a:gd name="T14" fmla="*/ 0 w 48"/>
                  <a:gd name="T15" fmla="*/ 0 h 2767"/>
                  <a:gd name="T16" fmla="*/ 0 w 48"/>
                  <a:gd name="T17" fmla="*/ 0 h 2767"/>
                  <a:gd name="T18" fmla="*/ 0 w 48"/>
                  <a:gd name="T19" fmla="*/ 0 h 2767"/>
                  <a:gd name="T20" fmla="*/ 0 w 48"/>
                  <a:gd name="T21" fmla="*/ 0 h 2767"/>
                  <a:gd name="T22" fmla="*/ 0 w 48"/>
                  <a:gd name="T23" fmla="*/ 0 h 2767"/>
                  <a:gd name="T24" fmla="*/ 0 w 48"/>
                  <a:gd name="T25" fmla="*/ 0 h 2767"/>
                  <a:gd name="T26" fmla="*/ 0 w 48"/>
                  <a:gd name="T27" fmla="*/ 0 h 2767"/>
                  <a:gd name="T28" fmla="*/ 0 w 48"/>
                  <a:gd name="T29" fmla="*/ 0 h 2767"/>
                  <a:gd name="T30" fmla="*/ 0 w 48"/>
                  <a:gd name="T31" fmla="*/ 0 h 2767"/>
                  <a:gd name="T32" fmla="*/ 0 w 48"/>
                  <a:gd name="T33" fmla="*/ 0 h 2767"/>
                  <a:gd name="T34" fmla="*/ 0 w 48"/>
                  <a:gd name="T35" fmla="*/ 0 h 2767"/>
                  <a:gd name="T36" fmla="*/ 0 w 48"/>
                  <a:gd name="T37" fmla="*/ 0 h 2767"/>
                  <a:gd name="T38" fmla="*/ 0 w 48"/>
                  <a:gd name="T39" fmla="*/ 0 h 2767"/>
                  <a:gd name="T40" fmla="*/ 0 w 48"/>
                  <a:gd name="T41" fmla="*/ 0 h 2767"/>
                  <a:gd name="T42" fmla="*/ 0 w 48"/>
                  <a:gd name="T43" fmla="*/ 0 h 2767"/>
                  <a:gd name="T44" fmla="*/ 0 w 48"/>
                  <a:gd name="T45" fmla="*/ 0 h 2767"/>
                  <a:gd name="T46" fmla="*/ 0 w 48"/>
                  <a:gd name="T47" fmla="*/ 0 h 2767"/>
                  <a:gd name="T48" fmla="*/ 0 w 48"/>
                  <a:gd name="T49" fmla="*/ 0 h 2767"/>
                  <a:gd name="T50" fmla="*/ 0 w 48"/>
                  <a:gd name="T51" fmla="*/ 0 h 2767"/>
                  <a:gd name="T52" fmla="*/ 0 w 48"/>
                  <a:gd name="T53" fmla="*/ 0 h 2767"/>
                  <a:gd name="T54" fmla="*/ 0 w 48"/>
                  <a:gd name="T55" fmla="*/ 0 h 2767"/>
                  <a:gd name="T56" fmla="*/ 0 w 48"/>
                  <a:gd name="T57" fmla="*/ 0 h 2767"/>
                  <a:gd name="T58" fmla="*/ 0 w 48"/>
                  <a:gd name="T59" fmla="*/ 0 h 2767"/>
                  <a:gd name="T60" fmla="*/ 0 w 48"/>
                  <a:gd name="T61" fmla="*/ 0 h 2767"/>
                  <a:gd name="T62" fmla="*/ 0 w 48"/>
                  <a:gd name="T63" fmla="*/ 0 h 2767"/>
                  <a:gd name="T64" fmla="*/ 0 w 48"/>
                  <a:gd name="T65" fmla="*/ 0 h 2767"/>
                  <a:gd name="T66" fmla="*/ 0 w 48"/>
                  <a:gd name="T67" fmla="*/ 0 h 2767"/>
                  <a:gd name="T68" fmla="*/ 0 w 48"/>
                  <a:gd name="T69" fmla="*/ 0 h 2767"/>
                  <a:gd name="T70" fmla="*/ 0 w 48"/>
                  <a:gd name="T71" fmla="*/ 0 h 2767"/>
                  <a:gd name="T72" fmla="*/ 0 w 48"/>
                  <a:gd name="T73" fmla="*/ 0 h 2767"/>
                  <a:gd name="T74" fmla="*/ 0 w 48"/>
                  <a:gd name="T75" fmla="*/ 0 h 2767"/>
                  <a:gd name="T76" fmla="*/ 0 w 48"/>
                  <a:gd name="T77" fmla="*/ 0 h 2767"/>
                  <a:gd name="T78" fmla="*/ 0 w 48"/>
                  <a:gd name="T79" fmla="*/ 0 h 2767"/>
                  <a:gd name="T80" fmla="*/ 0 w 48"/>
                  <a:gd name="T81" fmla="*/ 0 h 2767"/>
                  <a:gd name="T82" fmla="*/ 0 w 48"/>
                  <a:gd name="T83" fmla="*/ 0 h 2767"/>
                  <a:gd name="T84" fmla="*/ 0 w 48"/>
                  <a:gd name="T85" fmla="*/ 0 h 2767"/>
                  <a:gd name="T86" fmla="*/ 0 w 48"/>
                  <a:gd name="T87" fmla="*/ 0 h 2767"/>
                  <a:gd name="T88" fmla="*/ 0 w 48"/>
                  <a:gd name="T89" fmla="*/ 0 h 2767"/>
                  <a:gd name="T90" fmla="*/ 0 w 48"/>
                  <a:gd name="T91" fmla="*/ 0 h 2767"/>
                  <a:gd name="T92" fmla="*/ 0 w 48"/>
                  <a:gd name="T93" fmla="*/ 0 h 2767"/>
                  <a:gd name="T94" fmla="*/ 0 w 48"/>
                  <a:gd name="T95" fmla="*/ 0 h 2767"/>
                  <a:gd name="T96" fmla="*/ 0 w 48"/>
                  <a:gd name="T97" fmla="*/ 0 h 2767"/>
                  <a:gd name="T98" fmla="*/ 0 w 48"/>
                  <a:gd name="T99" fmla="*/ 0 h 2767"/>
                  <a:gd name="T100" fmla="*/ 0 w 48"/>
                  <a:gd name="T101" fmla="*/ 0 h 2767"/>
                  <a:gd name="T102" fmla="*/ 0 w 48"/>
                  <a:gd name="T103" fmla="*/ 0 h 2767"/>
                  <a:gd name="T104" fmla="*/ 0 w 48"/>
                  <a:gd name="T105" fmla="*/ 0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6" name="Freeform 54"/>
              <p:cNvSpPr>
                <a:spLocks/>
              </p:cNvSpPr>
              <p:nvPr/>
            </p:nvSpPr>
            <p:spPr bwMode="auto">
              <a:xfrm rot="5400000">
                <a:off x="270" y="4064"/>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7" name="Freeform 55"/>
              <p:cNvSpPr>
                <a:spLocks/>
              </p:cNvSpPr>
              <p:nvPr/>
            </p:nvSpPr>
            <p:spPr bwMode="auto">
              <a:xfrm rot="5400000">
                <a:off x="270" y="4064"/>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w 288"/>
                  <a:gd name="T87" fmla="*/ 0 h 158"/>
                  <a:gd name="T88" fmla="*/ 0 w 288"/>
                  <a:gd name="T89" fmla="*/ 0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8" name="Freeform 56"/>
              <p:cNvSpPr>
                <a:spLocks/>
              </p:cNvSpPr>
              <p:nvPr/>
            </p:nvSpPr>
            <p:spPr bwMode="auto">
              <a:xfrm rot="5400000">
                <a:off x="293" y="4143"/>
                <a:ext cx="17" cy="32"/>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19" name="Freeform 57"/>
              <p:cNvSpPr>
                <a:spLocks/>
              </p:cNvSpPr>
              <p:nvPr/>
            </p:nvSpPr>
            <p:spPr bwMode="auto">
              <a:xfrm rot="5400000">
                <a:off x="293" y="4143"/>
                <a:ext cx="17" cy="32"/>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w 112"/>
                  <a:gd name="T23" fmla="*/ 0 h 100"/>
                  <a:gd name="T24" fmla="*/ 0 w 112"/>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0" name="Freeform 58"/>
              <p:cNvSpPr>
                <a:spLocks/>
              </p:cNvSpPr>
              <p:nvPr/>
            </p:nvSpPr>
            <p:spPr bwMode="auto">
              <a:xfrm rot="5400000">
                <a:off x="363" y="4079"/>
                <a:ext cx="37" cy="72"/>
              </a:xfrm>
              <a:custGeom>
                <a:avLst/>
                <a:gdLst>
                  <a:gd name="T0" fmla="*/ 0 w 240"/>
                  <a:gd name="T1" fmla="*/ 0 h 230"/>
                  <a:gd name="T2" fmla="*/ 0 w 240"/>
                  <a:gd name="T3" fmla="*/ 0 h 230"/>
                  <a:gd name="T4" fmla="*/ 0 w 240"/>
                  <a:gd name="T5" fmla="*/ 0 h 230"/>
                  <a:gd name="T6" fmla="*/ 0 w 240"/>
                  <a:gd name="T7" fmla="*/ 0 h 230"/>
                  <a:gd name="T8" fmla="*/ 0 w 240"/>
                  <a:gd name="T9" fmla="*/ 0 h 230"/>
                  <a:gd name="T10" fmla="*/ 0 w 240"/>
                  <a:gd name="T11" fmla="*/ 0 h 230"/>
                  <a:gd name="T12" fmla="*/ 0 w 240"/>
                  <a:gd name="T13" fmla="*/ 0 h 230"/>
                  <a:gd name="T14" fmla="*/ 0 w 240"/>
                  <a:gd name="T15" fmla="*/ 0 h 230"/>
                  <a:gd name="T16" fmla="*/ 0 w 240"/>
                  <a:gd name="T17" fmla="*/ 0 h 230"/>
                  <a:gd name="T18" fmla="*/ 0 w 240"/>
                  <a:gd name="T19" fmla="*/ 0 h 230"/>
                  <a:gd name="T20" fmla="*/ 0 w 240"/>
                  <a:gd name="T21" fmla="*/ 0 h 230"/>
                  <a:gd name="T22" fmla="*/ 0 w 240"/>
                  <a:gd name="T23" fmla="*/ 0 h 230"/>
                  <a:gd name="T24" fmla="*/ 0 w 240"/>
                  <a:gd name="T25" fmla="*/ 0 h 230"/>
                  <a:gd name="T26" fmla="*/ 0 w 240"/>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1" name="Freeform 59"/>
              <p:cNvSpPr>
                <a:spLocks/>
              </p:cNvSpPr>
              <p:nvPr/>
            </p:nvSpPr>
            <p:spPr bwMode="auto">
              <a:xfrm rot="5400000">
                <a:off x="385" y="4151"/>
                <a:ext cx="17" cy="6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2" name="Freeform 60"/>
              <p:cNvSpPr>
                <a:spLocks/>
              </p:cNvSpPr>
              <p:nvPr/>
            </p:nvSpPr>
            <p:spPr bwMode="auto">
              <a:xfrm rot="5400000">
                <a:off x="385" y="4151"/>
                <a:ext cx="17" cy="6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3" name="Freeform 61"/>
              <p:cNvSpPr>
                <a:spLocks/>
              </p:cNvSpPr>
              <p:nvPr/>
            </p:nvSpPr>
            <p:spPr bwMode="auto">
              <a:xfrm rot="5400000">
                <a:off x="391" y="4095"/>
                <a:ext cx="18" cy="27"/>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87">
                    <a:moveTo>
                      <a:pt x="0" y="87"/>
                    </a:moveTo>
                    <a:lnTo>
                      <a:pt x="96" y="0"/>
                    </a:lnTo>
                    <a:lnTo>
                      <a:pt x="112" y="0"/>
                    </a:lnTo>
                    <a:lnTo>
                      <a:pt x="64" y="59"/>
                    </a:lnTo>
                    <a:lnTo>
                      <a:pt x="31" y="74"/>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4" name="Freeform 62"/>
              <p:cNvSpPr>
                <a:spLocks/>
              </p:cNvSpPr>
              <p:nvPr/>
            </p:nvSpPr>
            <p:spPr bwMode="auto">
              <a:xfrm rot="5400000">
                <a:off x="388" y="4188"/>
                <a:ext cx="27" cy="31"/>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5" name="Freeform 63"/>
              <p:cNvSpPr>
                <a:spLocks/>
              </p:cNvSpPr>
              <p:nvPr/>
            </p:nvSpPr>
            <p:spPr bwMode="auto">
              <a:xfrm rot="5400000">
                <a:off x="388" y="4188"/>
                <a:ext cx="27" cy="31"/>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6" name="Freeform 64"/>
              <p:cNvSpPr>
                <a:spLocks/>
              </p:cNvSpPr>
              <p:nvPr/>
            </p:nvSpPr>
            <p:spPr bwMode="auto">
              <a:xfrm rot="5400000">
                <a:off x="397" y="3991"/>
                <a:ext cx="7" cy="27"/>
              </a:xfrm>
              <a:custGeom>
                <a:avLst/>
                <a:gdLst>
                  <a:gd name="T0" fmla="*/ 0 w 48"/>
                  <a:gd name="T1" fmla="*/ 0 h 87"/>
                  <a:gd name="T2" fmla="*/ 0 w 48"/>
                  <a:gd name="T3" fmla="*/ 0 h 87"/>
                  <a:gd name="T4" fmla="*/ 0 w 48"/>
                  <a:gd name="T5" fmla="*/ 0 h 87"/>
                  <a:gd name="T6" fmla="*/ 0 w 48"/>
                  <a:gd name="T7" fmla="*/ 0 h 87"/>
                  <a:gd name="T8" fmla="*/ 0 w 48"/>
                  <a:gd name="T9" fmla="*/ 0 h 87"/>
                  <a:gd name="T10" fmla="*/ 0 w 48"/>
                  <a:gd name="T11" fmla="*/ 0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87">
                    <a:moveTo>
                      <a:pt x="0" y="0"/>
                    </a:moveTo>
                    <a:lnTo>
                      <a:pt x="31" y="15"/>
                    </a:lnTo>
                    <a:lnTo>
                      <a:pt x="48" y="30"/>
                    </a:lnTo>
                    <a:lnTo>
                      <a:pt x="48" y="87"/>
                    </a:lnTo>
                    <a:lnTo>
                      <a:pt x="0" y="44"/>
                    </a:lnTo>
                    <a:lnTo>
                      <a:pt x="0" y="30"/>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7" name="Freeform 65"/>
              <p:cNvSpPr>
                <a:spLocks/>
              </p:cNvSpPr>
              <p:nvPr/>
            </p:nvSpPr>
            <p:spPr bwMode="auto">
              <a:xfrm rot="5400000">
                <a:off x="413" y="4129"/>
                <a:ext cx="19"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8" name="Freeform 66"/>
              <p:cNvSpPr>
                <a:spLocks/>
              </p:cNvSpPr>
              <p:nvPr/>
            </p:nvSpPr>
            <p:spPr bwMode="auto">
              <a:xfrm rot="5400000">
                <a:off x="413" y="4129"/>
                <a:ext cx="19"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w 12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29" name="Freeform 67"/>
              <p:cNvSpPr>
                <a:spLocks/>
              </p:cNvSpPr>
              <p:nvPr/>
            </p:nvSpPr>
            <p:spPr bwMode="auto">
              <a:xfrm rot="5400000">
                <a:off x="457" y="3915"/>
                <a:ext cx="133" cy="242"/>
              </a:xfrm>
              <a:custGeom>
                <a:avLst/>
                <a:gdLst>
                  <a:gd name="T0" fmla="*/ 0 w 866"/>
                  <a:gd name="T1" fmla="*/ 0 h 768"/>
                  <a:gd name="T2" fmla="*/ 0 w 866"/>
                  <a:gd name="T3" fmla="*/ 0 h 768"/>
                  <a:gd name="T4" fmla="*/ 0 w 866"/>
                  <a:gd name="T5" fmla="*/ 0 h 768"/>
                  <a:gd name="T6" fmla="*/ 0 w 866"/>
                  <a:gd name="T7" fmla="*/ 0 h 768"/>
                  <a:gd name="T8" fmla="*/ 0 w 866"/>
                  <a:gd name="T9" fmla="*/ 0 h 768"/>
                  <a:gd name="T10" fmla="*/ 0 w 866"/>
                  <a:gd name="T11" fmla="*/ 0 h 768"/>
                  <a:gd name="T12" fmla="*/ 0 w 866"/>
                  <a:gd name="T13" fmla="*/ 0 h 768"/>
                  <a:gd name="T14" fmla="*/ 0 w 866"/>
                  <a:gd name="T15" fmla="*/ 0 h 768"/>
                  <a:gd name="T16" fmla="*/ 0 w 866"/>
                  <a:gd name="T17" fmla="*/ 0 h 768"/>
                  <a:gd name="T18" fmla="*/ 0 w 866"/>
                  <a:gd name="T19" fmla="*/ 0 h 768"/>
                  <a:gd name="T20" fmla="*/ 0 w 866"/>
                  <a:gd name="T21" fmla="*/ 0 h 768"/>
                  <a:gd name="T22" fmla="*/ 0 w 866"/>
                  <a:gd name="T23" fmla="*/ 0 h 768"/>
                  <a:gd name="T24" fmla="*/ 0 w 866"/>
                  <a:gd name="T25" fmla="*/ 0 h 768"/>
                  <a:gd name="T26" fmla="*/ 0 w 866"/>
                  <a:gd name="T27" fmla="*/ 0 h 768"/>
                  <a:gd name="T28" fmla="*/ 0 w 866"/>
                  <a:gd name="T29" fmla="*/ 0 h 768"/>
                  <a:gd name="T30" fmla="*/ 0 w 866"/>
                  <a:gd name="T31" fmla="*/ 0 h 768"/>
                  <a:gd name="T32" fmla="*/ 0 w 866"/>
                  <a:gd name="T33" fmla="*/ 0 h 768"/>
                  <a:gd name="T34" fmla="*/ 0 w 866"/>
                  <a:gd name="T35" fmla="*/ 0 h 768"/>
                  <a:gd name="T36" fmla="*/ 0 w 866"/>
                  <a:gd name="T37" fmla="*/ 0 h 768"/>
                  <a:gd name="T38" fmla="*/ 0 w 866"/>
                  <a:gd name="T39" fmla="*/ 0 h 768"/>
                  <a:gd name="T40" fmla="*/ 0 w 866"/>
                  <a:gd name="T41" fmla="*/ 0 h 768"/>
                  <a:gd name="T42" fmla="*/ 0 w 866"/>
                  <a:gd name="T43" fmla="*/ 0 h 768"/>
                  <a:gd name="T44" fmla="*/ 0 w 866"/>
                  <a:gd name="T45" fmla="*/ 0 h 768"/>
                  <a:gd name="T46" fmla="*/ 0 w 866"/>
                  <a:gd name="T47" fmla="*/ 0 h 768"/>
                  <a:gd name="T48" fmla="*/ 0 w 866"/>
                  <a:gd name="T49" fmla="*/ 0 h 768"/>
                  <a:gd name="T50" fmla="*/ 0 w 866"/>
                  <a:gd name="T51" fmla="*/ 0 h 768"/>
                  <a:gd name="T52" fmla="*/ 0 w 866"/>
                  <a:gd name="T53" fmla="*/ 0 h 768"/>
                  <a:gd name="T54" fmla="*/ 0 w 866"/>
                  <a:gd name="T55" fmla="*/ 0 h 768"/>
                  <a:gd name="T56" fmla="*/ 0 w 866"/>
                  <a:gd name="T57" fmla="*/ 0 h 768"/>
                  <a:gd name="T58" fmla="*/ 0 w 866"/>
                  <a:gd name="T59" fmla="*/ 0 h 768"/>
                  <a:gd name="T60" fmla="*/ 0 w 866"/>
                  <a:gd name="T61" fmla="*/ 0 h 768"/>
                  <a:gd name="T62" fmla="*/ 0 w 866"/>
                  <a:gd name="T63" fmla="*/ 0 h 768"/>
                  <a:gd name="T64" fmla="*/ 0 w 866"/>
                  <a:gd name="T65" fmla="*/ 0 h 768"/>
                  <a:gd name="T66" fmla="*/ 0 w 866"/>
                  <a:gd name="T67" fmla="*/ 0 h 768"/>
                  <a:gd name="T68" fmla="*/ 0 w 866"/>
                  <a:gd name="T69" fmla="*/ 0 h 768"/>
                  <a:gd name="T70" fmla="*/ 0 w 866"/>
                  <a:gd name="T71" fmla="*/ 0 h 768"/>
                  <a:gd name="T72" fmla="*/ 0 w 866"/>
                  <a:gd name="T73" fmla="*/ 0 h 768"/>
                  <a:gd name="T74" fmla="*/ 0 w 866"/>
                  <a:gd name="T75" fmla="*/ 0 h 768"/>
                  <a:gd name="T76" fmla="*/ 0 w 866"/>
                  <a:gd name="T77" fmla="*/ 0 h 768"/>
                  <a:gd name="T78" fmla="*/ 0 w 866"/>
                  <a:gd name="T79" fmla="*/ 0 h 768"/>
                  <a:gd name="T80" fmla="*/ 0 w 866"/>
                  <a:gd name="T81" fmla="*/ 0 h 768"/>
                  <a:gd name="T82" fmla="*/ 0 w 866"/>
                  <a:gd name="T83" fmla="*/ 0 h 768"/>
                  <a:gd name="T84" fmla="*/ 0 w 866"/>
                  <a:gd name="T85" fmla="*/ 0 h 768"/>
                  <a:gd name="T86" fmla="*/ 0 w 866"/>
                  <a:gd name="T87" fmla="*/ 0 h 768"/>
                  <a:gd name="T88" fmla="*/ 0 w 866"/>
                  <a:gd name="T89" fmla="*/ 0 h 768"/>
                  <a:gd name="T90" fmla="*/ 0 w 866"/>
                  <a:gd name="T91" fmla="*/ 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0" name="Freeform 68"/>
              <p:cNvSpPr>
                <a:spLocks/>
              </p:cNvSpPr>
              <p:nvPr/>
            </p:nvSpPr>
            <p:spPr bwMode="auto">
              <a:xfrm rot="5400000">
                <a:off x="413" y="4162"/>
                <a:ext cx="2" cy="0"/>
              </a:xfrm>
              <a:custGeom>
                <a:avLst/>
                <a:gdLst>
                  <a:gd name="T0" fmla="*/ 0 w 17"/>
                  <a:gd name="T1" fmla="*/ 0 w 17"/>
                  <a:gd name="T2" fmla="*/ 0 w 17"/>
                  <a:gd name="T3" fmla="*/ 0 60000 65536"/>
                  <a:gd name="T4" fmla="*/ 0 60000 65536"/>
                  <a:gd name="T5" fmla="*/ 0 60000 65536"/>
                </a:gdLst>
                <a:ahLst/>
                <a:cxnLst>
                  <a:cxn ang="T3">
                    <a:pos x="T0" y="0"/>
                  </a:cxn>
                  <a:cxn ang="T4">
                    <a:pos x="T1" y="0"/>
                  </a:cxn>
                  <a:cxn ang="T5">
                    <a:pos x="T2" y="0"/>
                  </a:cxn>
                </a:cxnLst>
                <a:rect l="0" t="0" r="r" b="b"/>
                <a:pathLst>
                  <a:path w="17">
                    <a:moveTo>
                      <a:pt x="0" y="0"/>
                    </a:moveTo>
                    <a:lnTo>
                      <a:pt x="17" y="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1" name="Freeform 69"/>
              <p:cNvSpPr>
                <a:spLocks/>
              </p:cNvSpPr>
              <p:nvPr/>
            </p:nvSpPr>
            <p:spPr bwMode="auto">
              <a:xfrm rot="5400000">
                <a:off x="413" y="4162"/>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7">
                    <a:moveTo>
                      <a:pt x="0" y="0"/>
                    </a:moveTo>
                    <a:lnTo>
                      <a:pt x="0" y="0"/>
                    </a:lnTo>
                    <a:lnTo>
                      <a:pt x="17" y="0"/>
                    </a:ln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2" name="Freeform 70"/>
              <p:cNvSpPr>
                <a:spLocks/>
              </p:cNvSpPr>
              <p:nvPr/>
            </p:nvSpPr>
            <p:spPr bwMode="auto">
              <a:xfrm rot="5400000">
                <a:off x="426" y="4191"/>
                <a:ext cx="25"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3" name="Freeform 71"/>
              <p:cNvSpPr>
                <a:spLocks/>
              </p:cNvSpPr>
              <p:nvPr/>
            </p:nvSpPr>
            <p:spPr bwMode="auto">
              <a:xfrm rot="5400000">
                <a:off x="426" y="4191"/>
                <a:ext cx="25"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4" name="Freeform 72"/>
              <p:cNvSpPr>
                <a:spLocks/>
              </p:cNvSpPr>
              <p:nvPr/>
            </p:nvSpPr>
            <p:spPr bwMode="auto">
              <a:xfrm rot="5400000">
                <a:off x="441" y="4045"/>
                <a:ext cx="3" cy="24"/>
              </a:xfrm>
              <a:custGeom>
                <a:avLst/>
                <a:gdLst>
                  <a:gd name="T0" fmla="*/ 0 w 15"/>
                  <a:gd name="T1" fmla="*/ 0 h 73"/>
                  <a:gd name="T2" fmla="*/ 0 w 15"/>
                  <a:gd name="T3" fmla="*/ 0 h 73"/>
                  <a:gd name="T4" fmla="*/ 0 w 15"/>
                  <a:gd name="T5" fmla="*/ 0 h 73"/>
                  <a:gd name="T6" fmla="*/ 0 w 15"/>
                  <a:gd name="T7" fmla="*/ 0 h 73"/>
                  <a:gd name="T8" fmla="*/ 0 w 15"/>
                  <a:gd name="T9" fmla="*/ 0 h 73"/>
                  <a:gd name="T10" fmla="*/ 0 w 15"/>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3">
                    <a:moveTo>
                      <a:pt x="0" y="0"/>
                    </a:moveTo>
                    <a:lnTo>
                      <a:pt x="15" y="15"/>
                    </a:lnTo>
                    <a:lnTo>
                      <a:pt x="15" y="30"/>
                    </a:lnTo>
                    <a:lnTo>
                      <a:pt x="15" y="58"/>
                    </a:lnTo>
                    <a:lnTo>
                      <a:pt x="0" y="73"/>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5" name="Freeform 73"/>
              <p:cNvSpPr>
                <a:spLocks/>
              </p:cNvSpPr>
              <p:nvPr/>
            </p:nvSpPr>
            <p:spPr bwMode="auto">
              <a:xfrm rot="5400000">
                <a:off x="445" y="4149"/>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6" name="Freeform 74"/>
              <p:cNvSpPr>
                <a:spLocks/>
              </p:cNvSpPr>
              <p:nvPr/>
            </p:nvSpPr>
            <p:spPr bwMode="auto">
              <a:xfrm rot="5400000">
                <a:off x="445" y="4149"/>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w 175"/>
                  <a:gd name="T43" fmla="*/ 0 h 87"/>
                  <a:gd name="T44" fmla="*/ 0 w 17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7" name="Freeform 75"/>
              <p:cNvSpPr>
                <a:spLocks/>
              </p:cNvSpPr>
              <p:nvPr/>
            </p:nvSpPr>
            <p:spPr bwMode="auto">
              <a:xfrm rot="5400000">
                <a:off x="458" y="4233"/>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8" name="Freeform 76"/>
              <p:cNvSpPr>
                <a:spLocks/>
              </p:cNvSpPr>
              <p:nvPr/>
            </p:nvSpPr>
            <p:spPr bwMode="auto">
              <a:xfrm rot="5400000">
                <a:off x="483" y="4160"/>
                <a:ext cx="18"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39" name="Freeform 77"/>
              <p:cNvSpPr>
                <a:spLocks/>
              </p:cNvSpPr>
              <p:nvPr/>
            </p:nvSpPr>
            <p:spPr bwMode="auto">
              <a:xfrm rot="5400000">
                <a:off x="483" y="4160"/>
                <a:ext cx="18"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0" name="Freeform 78"/>
              <p:cNvSpPr>
                <a:spLocks/>
              </p:cNvSpPr>
              <p:nvPr/>
            </p:nvSpPr>
            <p:spPr bwMode="auto">
              <a:xfrm rot="5400000">
                <a:off x="484" y="4079"/>
                <a:ext cx="7" cy="9"/>
              </a:xfrm>
              <a:custGeom>
                <a:avLst/>
                <a:gdLst>
                  <a:gd name="T0" fmla="*/ 0 w 48"/>
                  <a:gd name="T1" fmla="*/ 0 h 28"/>
                  <a:gd name="T2" fmla="*/ 0 w 48"/>
                  <a:gd name="T3" fmla="*/ 0 h 28"/>
                  <a:gd name="T4" fmla="*/ 0 w 48"/>
                  <a:gd name="T5" fmla="*/ 0 h 28"/>
                  <a:gd name="T6" fmla="*/ 0 w 48"/>
                  <a:gd name="T7" fmla="*/ 0 h 28"/>
                  <a:gd name="T8" fmla="*/ 0 w 48"/>
                  <a:gd name="T9" fmla="*/ 0 h 28"/>
                  <a:gd name="T10" fmla="*/ 0 w 48"/>
                  <a:gd name="T11" fmla="*/ 0 h 28"/>
                  <a:gd name="T12" fmla="*/ 0 w 48"/>
                  <a:gd name="T13" fmla="*/ 0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8">
                    <a:moveTo>
                      <a:pt x="0" y="13"/>
                    </a:moveTo>
                    <a:lnTo>
                      <a:pt x="0" y="0"/>
                    </a:lnTo>
                    <a:lnTo>
                      <a:pt x="15" y="0"/>
                    </a:lnTo>
                    <a:lnTo>
                      <a:pt x="48" y="0"/>
                    </a:lnTo>
                    <a:lnTo>
                      <a:pt x="48" y="13"/>
                    </a:lnTo>
                    <a:lnTo>
                      <a:pt x="31" y="28"/>
                    </a:lnTo>
                    <a:lnTo>
                      <a:pt x="15"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1" name="Freeform 79"/>
              <p:cNvSpPr>
                <a:spLocks/>
              </p:cNvSpPr>
              <p:nvPr/>
            </p:nvSpPr>
            <p:spPr bwMode="auto">
              <a:xfrm rot="5400000">
                <a:off x="730" y="3881"/>
                <a:ext cx="133" cy="599"/>
              </a:xfrm>
              <a:custGeom>
                <a:avLst/>
                <a:gdLst>
                  <a:gd name="T0" fmla="*/ 0 w 866"/>
                  <a:gd name="T1" fmla="*/ 0 h 1897"/>
                  <a:gd name="T2" fmla="*/ 0 w 866"/>
                  <a:gd name="T3" fmla="*/ 0 h 1897"/>
                  <a:gd name="T4" fmla="*/ 0 w 866"/>
                  <a:gd name="T5" fmla="*/ 0 h 1897"/>
                  <a:gd name="T6" fmla="*/ 0 w 866"/>
                  <a:gd name="T7" fmla="*/ 0 h 1897"/>
                  <a:gd name="T8" fmla="*/ 0 w 866"/>
                  <a:gd name="T9" fmla="*/ 0 h 1897"/>
                  <a:gd name="T10" fmla="*/ 0 w 866"/>
                  <a:gd name="T11" fmla="*/ 0 h 1897"/>
                  <a:gd name="T12" fmla="*/ 0 w 866"/>
                  <a:gd name="T13" fmla="*/ 0 h 1897"/>
                  <a:gd name="T14" fmla="*/ 0 w 866"/>
                  <a:gd name="T15" fmla="*/ 0 h 1897"/>
                  <a:gd name="T16" fmla="*/ 0 w 866"/>
                  <a:gd name="T17" fmla="*/ 0 h 1897"/>
                  <a:gd name="T18" fmla="*/ 0 w 866"/>
                  <a:gd name="T19" fmla="*/ 0 h 1897"/>
                  <a:gd name="T20" fmla="*/ 0 w 866"/>
                  <a:gd name="T21" fmla="*/ 0 h 1897"/>
                  <a:gd name="T22" fmla="*/ 0 w 866"/>
                  <a:gd name="T23" fmla="*/ 0 h 1897"/>
                  <a:gd name="T24" fmla="*/ 0 w 866"/>
                  <a:gd name="T25" fmla="*/ 0 h 1897"/>
                  <a:gd name="T26" fmla="*/ 0 w 866"/>
                  <a:gd name="T27" fmla="*/ 0 h 1897"/>
                  <a:gd name="T28" fmla="*/ 0 w 866"/>
                  <a:gd name="T29" fmla="*/ 0 h 1897"/>
                  <a:gd name="T30" fmla="*/ 0 w 866"/>
                  <a:gd name="T31" fmla="*/ 0 h 1897"/>
                  <a:gd name="T32" fmla="*/ 0 w 866"/>
                  <a:gd name="T33" fmla="*/ 0 h 1897"/>
                  <a:gd name="T34" fmla="*/ 0 w 866"/>
                  <a:gd name="T35" fmla="*/ 0 h 1897"/>
                  <a:gd name="T36" fmla="*/ 0 w 866"/>
                  <a:gd name="T37" fmla="*/ 0 h 1897"/>
                  <a:gd name="T38" fmla="*/ 0 w 866"/>
                  <a:gd name="T39" fmla="*/ 0 h 1897"/>
                  <a:gd name="T40" fmla="*/ 0 w 866"/>
                  <a:gd name="T41" fmla="*/ 0 h 1897"/>
                  <a:gd name="T42" fmla="*/ 0 w 866"/>
                  <a:gd name="T43" fmla="*/ 0 h 1897"/>
                  <a:gd name="T44" fmla="*/ 0 w 866"/>
                  <a:gd name="T45" fmla="*/ 0 h 1897"/>
                  <a:gd name="T46" fmla="*/ 0 w 866"/>
                  <a:gd name="T47" fmla="*/ 0 h 1897"/>
                  <a:gd name="T48" fmla="*/ 0 w 866"/>
                  <a:gd name="T49" fmla="*/ 0 h 1897"/>
                  <a:gd name="T50" fmla="*/ 0 w 866"/>
                  <a:gd name="T51" fmla="*/ 0 h 1897"/>
                  <a:gd name="T52" fmla="*/ 0 w 866"/>
                  <a:gd name="T53" fmla="*/ 0 h 1897"/>
                  <a:gd name="T54" fmla="*/ 0 w 866"/>
                  <a:gd name="T55" fmla="*/ 0 h 1897"/>
                  <a:gd name="T56" fmla="*/ 0 w 866"/>
                  <a:gd name="T57" fmla="*/ 0 h 1897"/>
                  <a:gd name="T58" fmla="*/ 0 w 866"/>
                  <a:gd name="T59" fmla="*/ 0 h 1897"/>
                  <a:gd name="T60" fmla="*/ 0 w 866"/>
                  <a:gd name="T61" fmla="*/ 0 h 1897"/>
                  <a:gd name="T62" fmla="*/ 0 w 866"/>
                  <a:gd name="T63" fmla="*/ 0 h 1897"/>
                  <a:gd name="T64" fmla="*/ 0 w 866"/>
                  <a:gd name="T65" fmla="*/ 0 h 1897"/>
                  <a:gd name="T66" fmla="*/ 0 w 866"/>
                  <a:gd name="T67" fmla="*/ 0 h 1897"/>
                  <a:gd name="T68" fmla="*/ 0 w 866"/>
                  <a:gd name="T69" fmla="*/ 0 h 1897"/>
                  <a:gd name="T70" fmla="*/ 0 w 866"/>
                  <a:gd name="T71" fmla="*/ 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2" name="Freeform 80"/>
              <p:cNvSpPr>
                <a:spLocks/>
              </p:cNvSpPr>
              <p:nvPr/>
            </p:nvSpPr>
            <p:spPr bwMode="auto">
              <a:xfrm rot="5400000">
                <a:off x="732" y="3841"/>
                <a:ext cx="164" cy="627"/>
              </a:xfrm>
              <a:custGeom>
                <a:avLst/>
                <a:gdLst>
                  <a:gd name="T0" fmla="*/ 0 w 1073"/>
                  <a:gd name="T1" fmla="*/ 0 h 1984"/>
                  <a:gd name="T2" fmla="*/ 0 w 1073"/>
                  <a:gd name="T3" fmla="*/ 0 h 1984"/>
                  <a:gd name="T4" fmla="*/ 0 w 1073"/>
                  <a:gd name="T5" fmla="*/ 0 h 1984"/>
                  <a:gd name="T6" fmla="*/ 0 w 1073"/>
                  <a:gd name="T7" fmla="*/ 0 h 1984"/>
                  <a:gd name="T8" fmla="*/ 0 w 1073"/>
                  <a:gd name="T9" fmla="*/ 0 h 1984"/>
                  <a:gd name="T10" fmla="*/ 0 w 1073"/>
                  <a:gd name="T11" fmla="*/ 0 h 1984"/>
                  <a:gd name="T12" fmla="*/ 0 w 1073"/>
                  <a:gd name="T13" fmla="*/ 0 h 1984"/>
                  <a:gd name="T14" fmla="*/ 0 w 1073"/>
                  <a:gd name="T15" fmla="*/ 0 h 1984"/>
                  <a:gd name="T16" fmla="*/ 0 w 1073"/>
                  <a:gd name="T17" fmla="*/ 0 h 1984"/>
                  <a:gd name="T18" fmla="*/ 0 w 1073"/>
                  <a:gd name="T19" fmla="*/ 0 h 1984"/>
                  <a:gd name="T20" fmla="*/ 0 w 1073"/>
                  <a:gd name="T21" fmla="*/ 0 h 1984"/>
                  <a:gd name="T22" fmla="*/ 0 w 1073"/>
                  <a:gd name="T23" fmla="*/ 0 h 1984"/>
                  <a:gd name="T24" fmla="*/ 0 w 1073"/>
                  <a:gd name="T25" fmla="*/ 0 h 1984"/>
                  <a:gd name="T26" fmla="*/ 0 w 1073"/>
                  <a:gd name="T27" fmla="*/ 0 h 1984"/>
                  <a:gd name="T28" fmla="*/ 0 w 1073"/>
                  <a:gd name="T29" fmla="*/ 0 h 1984"/>
                  <a:gd name="T30" fmla="*/ 0 w 1073"/>
                  <a:gd name="T31" fmla="*/ 0 h 1984"/>
                  <a:gd name="T32" fmla="*/ 0 w 1073"/>
                  <a:gd name="T33" fmla="*/ 0 h 1984"/>
                  <a:gd name="T34" fmla="*/ 0 w 1073"/>
                  <a:gd name="T35" fmla="*/ 0 h 1984"/>
                  <a:gd name="T36" fmla="*/ 0 w 1073"/>
                  <a:gd name="T37" fmla="*/ 0 h 1984"/>
                  <a:gd name="T38" fmla="*/ 0 w 1073"/>
                  <a:gd name="T39" fmla="*/ 0 h 1984"/>
                  <a:gd name="T40" fmla="*/ 0 w 1073"/>
                  <a:gd name="T41" fmla="*/ 0 h 1984"/>
                  <a:gd name="T42" fmla="*/ 0 w 1073"/>
                  <a:gd name="T43" fmla="*/ 0 h 1984"/>
                  <a:gd name="T44" fmla="*/ 0 w 1073"/>
                  <a:gd name="T45" fmla="*/ 0 h 1984"/>
                  <a:gd name="T46" fmla="*/ 0 w 1073"/>
                  <a:gd name="T47" fmla="*/ 0 h 1984"/>
                  <a:gd name="T48" fmla="*/ 0 w 1073"/>
                  <a:gd name="T49" fmla="*/ 0 h 1984"/>
                  <a:gd name="T50" fmla="*/ 0 w 1073"/>
                  <a:gd name="T51" fmla="*/ 0 h 1984"/>
                  <a:gd name="T52" fmla="*/ 0 w 1073"/>
                  <a:gd name="T53" fmla="*/ 0 h 1984"/>
                  <a:gd name="T54" fmla="*/ 0 w 1073"/>
                  <a:gd name="T55" fmla="*/ 0 h 1984"/>
                  <a:gd name="T56" fmla="*/ 0 w 1073"/>
                  <a:gd name="T57" fmla="*/ 0 h 1984"/>
                  <a:gd name="T58" fmla="*/ 0 w 1073"/>
                  <a:gd name="T59" fmla="*/ 0 h 1984"/>
                  <a:gd name="T60" fmla="*/ 0 w 1073"/>
                  <a:gd name="T61" fmla="*/ 0 h 1984"/>
                  <a:gd name="T62" fmla="*/ 0 w 1073"/>
                  <a:gd name="T63" fmla="*/ 0 h 1984"/>
                  <a:gd name="T64" fmla="*/ 0 w 1073"/>
                  <a:gd name="T65" fmla="*/ 0 h 1984"/>
                  <a:gd name="T66" fmla="*/ 0 w 1073"/>
                  <a:gd name="T67" fmla="*/ 0 h 1984"/>
                  <a:gd name="T68" fmla="*/ 0 w 1073"/>
                  <a:gd name="T69" fmla="*/ 0 h 1984"/>
                  <a:gd name="T70" fmla="*/ 0 w 1073"/>
                  <a:gd name="T71" fmla="*/ 0 h 1984"/>
                  <a:gd name="T72" fmla="*/ 0 w 1073"/>
                  <a:gd name="T73" fmla="*/ 0 h 1984"/>
                  <a:gd name="T74" fmla="*/ 0 w 1073"/>
                  <a:gd name="T75" fmla="*/ 0 h 1984"/>
                  <a:gd name="T76" fmla="*/ 0 w 1073"/>
                  <a:gd name="T77" fmla="*/ 0 h 1984"/>
                  <a:gd name="T78" fmla="*/ 0 w 1073"/>
                  <a:gd name="T79" fmla="*/ 0 h 1984"/>
                  <a:gd name="T80" fmla="*/ 0 w 1073"/>
                  <a:gd name="T81" fmla="*/ 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3" name="Freeform 81"/>
              <p:cNvSpPr>
                <a:spLocks/>
              </p:cNvSpPr>
              <p:nvPr/>
            </p:nvSpPr>
            <p:spPr bwMode="auto">
              <a:xfrm rot="5400000">
                <a:off x="515" y="4034"/>
                <a:ext cx="10" cy="18"/>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w 64"/>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58">
                    <a:moveTo>
                      <a:pt x="0" y="30"/>
                    </a:moveTo>
                    <a:lnTo>
                      <a:pt x="0" y="15"/>
                    </a:lnTo>
                    <a:lnTo>
                      <a:pt x="0" y="0"/>
                    </a:lnTo>
                    <a:lnTo>
                      <a:pt x="16" y="0"/>
                    </a:lnTo>
                    <a:lnTo>
                      <a:pt x="31" y="0"/>
                    </a:lnTo>
                    <a:lnTo>
                      <a:pt x="64" y="58"/>
                    </a:lnTo>
                    <a:lnTo>
                      <a:pt x="31" y="58"/>
                    </a:lnTo>
                    <a:lnTo>
                      <a:pt x="0" y="3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4" name="Freeform 82"/>
              <p:cNvSpPr>
                <a:spLocks/>
              </p:cNvSpPr>
              <p:nvPr/>
            </p:nvSpPr>
            <p:spPr bwMode="auto">
              <a:xfrm rot="5400000">
                <a:off x="543" y="3971"/>
                <a:ext cx="49" cy="96"/>
              </a:xfrm>
              <a:custGeom>
                <a:avLst/>
                <a:gdLst>
                  <a:gd name="T0" fmla="*/ 0 w 320"/>
                  <a:gd name="T1" fmla="*/ 0 h 304"/>
                  <a:gd name="T2" fmla="*/ 0 w 320"/>
                  <a:gd name="T3" fmla="*/ 0 h 304"/>
                  <a:gd name="T4" fmla="*/ 0 w 320"/>
                  <a:gd name="T5" fmla="*/ 0 h 304"/>
                  <a:gd name="T6" fmla="*/ 0 w 320"/>
                  <a:gd name="T7" fmla="*/ 0 h 304"/>
                  <a:gd name="T8" fmla="*/ 0 w 320"/>
                  <a:gd name="T9" fmla="*/ 0 h 304"/>
                  <a:gd name="T10" fmla="*/ 0 w 320"/>
                  <a:gd name="T11" fmla="*/ 0 h 304"/>
                  <a:gd name="T12" fmla="*/ 0 w 320"/>
                  <a:gd name="T13" fmla="*/ 0 h 304"/>
                  <a:gd name="T14" fmla="*/ 0 w 320"/>
                  <a:gd name="T15" fmla="*/ 0 h 304"/>
                  <a:gd name="T16" fmla="*/ 0 w 320"/>
                  <a:gd name="T17" fmla="*/ 0 h 304"/>
                  <a:gd name="T18" fmla="*/ 0 w 320"/>
                  <a:gd name="T19" fmla="*/ 0 h 304"/>
                  <a:gd name="T20" fmla="*/ 0 w 320"/>
                  <a:gd name="T21" fmla="*/ 0 h 304"/>
                  <a:gd name="T22" fmla="*/ 0 w 320"/>
                  <a:gd name="T23" fmla="*/ 0 h 304"/>
                  <a:gd name="T24" fmla="*/ 0 w 320"/>
                  <a:gd name="T25" fmla="*/ 0 h 304"/>
                  <a:gd name="T26" fmla="*/ 0 w 320"/>
                  <a:gd name="T27" fmla="*/ 0 h 304"/>
                  <a:gd name="T28" fmla="*/ 0 w 320"/>
                  <a:gd name="T29" fmla="*/ 0 h 304"/>
                  <a:gd name="T30" fmla="*/ 0 w 320"/>
                  <a:gd name="T31" fmla="*/ 0 h 304"/>
                  <a:gd name="T32" fmla="*/ 0 w 320"/>
                  <a:gd name="T33" fmla="*/ 0 h 304"/>
                  <a:gd name="T34" fmla="*/ 0 w 320"/>
                  <a:gd name="T35" fmla="*/ 0 h 304"/>
                  <a:gd name="T36" fmla="*/ 0 w 320"/>
                  <a:gd name="T37" fmla="*/ 0 h 304"/>
                  <a:gd name="T38" fmla="*/ 0 w 320"/>
                  <a:gd name="T39" fmla="*/ 0 h 304"/>
                  <a:gd name="T40" fmla="*/ 0 w 320"/>
                  <a:gd name="T41" fmla="*/ 0 h 304"/>
                  <a:gd name="T42" fmla="*/ 0 w 320"/>
                  <a:gd name="T43" fmla="*/ 0 h 304"/>
                  <a:gd name="T44" fmla="*/ 0 w 320"/>
                  <a:gd name="T45" fmla="*/ 0 h 304"/>
                  <a:gd name="T46" fmla="*/ 0 w 320"/>
                  <a:gd name="T47" fmla="*/ 0 h 304"/>
                  <a:gd name="T48" fmla="*/ 0 w 320"/>
                  <a:gd name="T49" fmla="*/ 0 h 304"/>
                  <a:gd name="T50" fmla="*/ 0 w 320"/>
                  <a:gd name="T51" fmla="*/ 0 h 304"/>
                  <a:gd name="T52" fmla="*/ 0 w 320"/>
                  <a:gd name="T53" fmla="*/ 0 h 304"/>
                  <a:gd name="T54" fmla="*/ 0 w 320"/>
                  <a:gd name="T55" fmla="*/ 0 h 304"/>
                  <a:gd name="T56" fmla="*/ 0 w 320"/>
                  <a:gd name="T57" fmla="*/ 0 h 304"/>
                  <a:gd name="T58" fmla="*/ 0 w 320"/>
                  <a:gd name="T59" fmla="*/ 0 h 304"/>
                  <a:gd name="T60" fmla="*/ 0 w 320"/>
                  <a:gd name="T61" fmla="*/ 0 h 304"/>
                  <a:gd name="T62" fmla="*/ 0 w 320"/>
                  <a:gd name="T63" fmla="*/ 0 h 304"/>
                  <a:gd name="T64" fmla="*/ 0 w 320"/>
                  <a:gd name="T65" fmla="*/ 0 h 304"/>
                  <a:gd name="T66" fmla="*/ 0 w 320"/>
                  <a:gd name="T67" fmla="*/ 0 h 304"/>
                  <a:gd name="T68" fmla="*/ 0 w 320"/>
                  <a:gd name="T69" fmla="*/ 0 h 304"/>
                  <a:gd name="T70" fmla="*/ 0 w 320"/>
                  <a:gd name="T71" fmla="*/ 0 h 304"/>
                  <a:gd name="T72" fmla="*/ 0 w 320"/>
                  <a:gd name="T73" fmla="*/ 0 h 304"/>
                  <a:gd name="T74" fmla="*/ 0 w 320"/>
                  <a:gd name="T75" fmla="*/ 0 h 304"/>
                  <a:gd name="T76" fmla="*/ 0 w 320"/>
                  <a:gd name="T77" fmla="*/ 0 h 304"/>
                  <a:gd name="T78" fmla="*/ 0 w 320"/>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5" name="Freeform 83"/>
              <p:cNvSpPr>
                <a:spLocks/>
              </p:cNvSpPr>
              <p:nvPr/>
            </p:nvSpPr>
            <p:spPr bwMode="auto">
              <a:xfrm rot="5400000">
                <a:off x="546" y="4189"/>
                <a:ext cx="23" cy="40"/>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30">
                    <a:moveTo>
                      <a:pt x="31" y="87"/>
                    </a:moveTo>
                    <a:lnTo>
                      <a:pt x="0" y="44"/>
                    </a:lnTo>
                    <a:lnTo>
                      <a:pt x="0" y="15"/>
                    </a:lnTo>
                    <a:lnTo>
                      <a:pt x="31" y="0"/>
                    </a:lnTo>
                    <a:lnTo>
                      <a:pt x="48" y="15"/>
                    </a:lnTo>
                    <a:lnTo>
                      <a:pt x="96" y="44"/>
                    </a:lnTo>
                    <a:lnTo>
                      <a:pt x="144" y="130"/>
                    </a:lnTo>
                    <a:lnTo>
                      <a:pt x="96" y="102"/>
                    </a:lnTo>
                    <a:lnTo>
                      <a:pt x="31"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6" name="Freeform 84"/>
              <p:cNvSpPr>
                <a:spLocks/>
              </p:cNvSpPr>
              <p:nvPr/>
            </p:nvSpPr>
            <p:spPr bwMode="auto">
              <a:xfrm rot="5400000">
                <a:off x="578" y="4095"/>
                <a:ext cx="10" cy="18"/>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58">
                    <a:moveTo>
                      <a:pt x="0" y="15"/>
                    </a:moveTo>
                    <a:lnTo>
                      <a:pt x="16" y="0"/>
                    </a:lnTo>
                    <a:lnTo>
                      <a:pt x="31" y="0"/>
                    </a:lnTo>
                    <a:lnTo>
                      <a:pt x="64" y="43"/>
                    </a:lnTo>
                    <a:lnTo>
                      <a:pt x="48" y="58"/>
                    </a:lnTo>
                    <a:lnTo>
                      <a:pt x="16" y="58"/>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7" name="Freeform 85"/>
              <p:cNvSpPr>
                <a:spLocks/>
              </p:cNvSpPr>
              <p:nvPr/>
            </p:nvSpPr>
            <p:spPr bwMode="auto">
              <a:xfrm rot="5400000">
                <a:off x="850" y="4193"/>
                <a:ext cx="10"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0" y="43"/>
                    </a:moveTo>
                    <a:lnTo>
                      <a:pt x="17" y="15"/>
                    </a:lnTo>
                    <a:lnTo>
                      <a:pt x="33" y="0"/>
                    </a:lnTo>
                    <a:lnTo>
                      <a:pt x="48" y="15"/>
                    </a:lnTo>
                    <a:lnTo>
                      <a:pt x="65" y="28"/>
                    </a:lnTo>
                    <a:lnTo>
                      <a:pt x="48" y="43"/>
                    </a:lnTo>
                    <a:lnTo>
                      <a:pt x="33" y="43"/>
                    </a:lnTo>
                    <a:lnTo>
                      <a:pt x="17" y="43"/>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8" name="Freeform 86"/>
              <p:cNvSpPr>
                <a:spLocks/>
              </p:cNvSpPr>
              <p:nvPr/>
            </p:nvSpPr>
            <p:spPr bwMode="auto">
              <a:xfrm rot="5400000">
                <a:off x="876" y="4184"/>
                <a:ext cx="32" cy="33"/>
              </a:xfrm>
              <a:custGeom>
                <a:avLst/>
                <a:gdLst>
                  <a:gd name="T0" fmla="*/ 0 w 207"/>
                  <a:gd name="T1" fmla="*/ 0 h 102"/>
                  <a:gd name="T2" fmla="*/ 0 w 207"/>
                  <a:gd name="T3" fmla="*/ 0 h 102"/>
                  <a:gd name="T4" fmla="*/ 0 w 207"/>
                  <a:gd name="T5" fmla="*/ 0 h 102"/>
                  <a:gd name="T6" fmla="*/ 0 w 207"/>
                  <a:gd name="T7" fmla="*/ 0 h 102"/>
                  <a:gd name="T8" fmla="*/ 0 w 207"/>
                  <a:gd name="T9" fmla="*/ 0 h 102"/>
                  <a:gd name="T10" fmla="*/ 0 w 207"/>
                  <a:gd name="T11" fmla="*/ 0 h 102"/>
                  <a:gd name="T12" fmla="*/ 0 w 207"/>
                  <a:gd name="T13" fmla="*/ 0 h 102"/>
                  <a:gd name="T14" fmla="*/ 0 w 207"/>
                  <a:gd name="T15" fmla="*/ 0 h 102"/>
                  <a:gd name="T16" fmla="*/ 0 w 207"/>
                  <a:gd name="T17" fmla="*/ 0 h 102"/>
                  <a:gd name="T18" fmla="*/ 0 w 207"/>
                  <a:gd name="T19" fmla="*/ 0 h 102"/>
                  <a:gd name="T20" fmla="*/ 0 w 207"/>
                  <a:gd name="T21" fmla="*/ 0 h 102"/>
                  <a:gd name="T22" fmla="*/ 0 w 207"/>
                  <a:gd name="T23" fmla="*/ 0 h 102"/>
                  <a:gd name="T24" fmla="*/ 0 w 207"/>
                  <a:gd name="T25" fmla="*/ 0 h 102"/>
                  <a:gd name="T26" fmla="*/ 0 w 207"/>
                  <a:gd name="T27" fmla="*/ 0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49" name="Freeform 87"/>
              <p:cNvSpPr>
                <a:spLocks/>
              </p:cNvSpPr>
              <p:nvPr/>
            </p:nvSpPr>
            <p:spPr bwMode="auto">
              <a:xfrm rot="5400000">
                <a:off x="909" y="4189"/>
                <a:ext cx="12" cy="23"/>
              </a:xfrm>
              <a:custGeom>
                <a:avLst/>
                <a:gdLst>
                  <a:gd name="T0" fmla="*/ 0 w 81"/>
                  <a:gd name="T1" fmla="*/ 0 h 72"/>
                  <a:gd name="T2" fmla="*/ 0 w 81"/>
                  <a:gd name="T3" fmla="*/ 0 h 72"/>
                  <a:gd name="T4" fmla="*/ 0 w 81"/>
                  <a:gd name="T5" fmla="*/ 0 h 72"/>
                  <a:gd name="T6" fmla="*/ 0 w 81"/>
                  <a:gd name="T7" fmla="*/ 0 h 72"/>
                  <a:gd name="T8" fmla="*/ 0 w 81"/>
                  <a:gd name="T9" fmla="*/ 0 h 72"/>
                  <a:gd name="T10" fmla="*/ 0 w 81"/>
                  <a:gd name="T11" fmla="*/ 0 h 72"/>
                  <a:gd name="T12" fmla="*/ 0 w 81"/>
                  <a:gd name="T13" fmla="*/ 0 h 72"/>
                  <a:gd name="T14" fmla="*/ 0 w 81"/>
                  <a:gd name="T15" fmla="*/ 0 h 72"/>
                  <a:gd name="T16" fmla="*/ 0 w 81"/>
                  <a:gd name="T17" fmla="*/ 0 h 72"/>
                  <a:gd name="T18" fmla="*/ 0 w 8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0" name="Freeform 88"/>
              <p:cNvSpPr>
                <a:spLocks/>
              </p:cNvSpPr>
              <p:nvPr/>
            </p:nvSpPr>
            <p:spPr bwMode="auto">
              <a:xfrm rot="5400000">
                <a:off x="922" y="4182"/>
                <a:ext cx="8" cy="18"/>
              </a:xfrm>
              <a:custGeom>
                <a:avLst/>
                <a:gdLst>
                  <a:gd name="T0" fmla="*/ 0 w 48"/>
                  <a:gd name="T1" fmla="*/ 0 h 58"/>
                  <a:gd name="T2" fmla="*/ 0 w 48"/>
                  <a:gd name="T3" fmla="*/ 0 h 58"/>
                  <a:gd name="T4" fmla="*/ 0 w 48"/>
                  <a:gd name="T5" fmla="*/ 0 h 58"/>
                  <a:gd name="T6" fmla="*/ 0 w 48"/>
                  <a:gd name="T7" fmla="*/ 0 h 58"/>
                  <a:gd name="T8" fmla="*/ 0 w 48"/>
                  <a:gd name="T9" fmla="*/ 0 h 58"/>
                  <a:gd name="T10" fmla="*/ 0 w 48"/>
                  <a:gd name="T11" fmla="*/ 0 h 58"/>
                  <a:gd name="T12" fmla="*/ 0 w 48"/>
                  <a:gd name="T13" fmla="*/ 0 h 58"/>
                  <a:gd name="T14" fmla="*/ 0 w 48"/>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8">
                    <a:moveTo>
                      <a:pt x="0" y="43"/>
                    </a:moveTo>
                    <a:lnTo>
                      <a:pt x="17" y="15"/>
                    </a:lnTo>
                    <a:lnTo>
                      <a:pt x="33" y="0"/>
                    </a:lnTo>
                    <a:lnTo>
                      <a:pt x="48" y="0"/>
                    </a:lnTo>
                    <a:lnTo>
                      <a:pt x="48" y="15"/>
                    </a:lnTo>
                    <a:lnTo>
                      <a:pt x="48" y="30"/>
                    </a:lnTo>
                    <a:lnTo>
                      <a:pt x="17" y="58"/>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1" name="Freeform 89"/>
              <p:cNvSpPr>
                <a:spLocks/>
              </p:cNvSpPr>
              <p:nvPr/>
            </p:nvSpPr>
            <p:spPr bwMode="auto">
              <a:xfrm rot="5400000">
                <a:off x="927" y="4199"/>
                <a:ext cx="7" cy="19"/>
              </a:xfrm>
              <a:custGeom>
                <a:avLst/>
                <a:gdLst>
                  <a:gd name="T0" fmla="*/ 0 w 48"/>
                  <a:gd name="T1" fmla="*/ 0 h 56"/>
                  <a:gd name="T2" fmla="*/ 0 w 48"/>
                  <a:gd name="T3" fmla="*/ 0 h 56"/>
                  <a:gd name="T4" fmla="*/ 0 w 48"/>
                  <a:gd name="T5" fmla="*/ 0 h 56"/>
                  <a:gd name="T6" fmla="*/ 0 w 48"/>
                  <a:gd name="T7" fmla="*/ 0 h 56"/>
                  <a:gd name="T8" fmla="*/ 0 w 48"/>
                  <a:gd name="T9" fmla="*/ 0 h 56"/>
                  <a:gd name="T10" fmla="*/ 0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16" y="0"/>
                    </a:moveTo>
                    <a:lnTo>
                      <a:pt x="31" y="28"/>
                    </a:lnTo>
                    <a:lnTo>
                      <a:pt x="48" y="56"/>
                    </a:lnTo>
                    <a:lnTo>
                      <a:pt x="31" y="56"/>
                    </a:lnTo>
                    <a:lnTo>
                      <a:pt x="16" y="28"/>
                    </a:lnTo>
                    <a:lnTo>
                      <a:pt x="0" y="13"/>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2" name="Freeform 90"/>
              <p:cNvSpPr>
                <a:spLocks/>
              </p:cNvSpPr>
              <p:nvPr/>
            </p:nvSpPr>
            <p:spPr bwMode="auto">
              <a:xfrm rot="5400000">
                <a:off x="956" y="4186"/>
                <a:ext cx="5" cy="14"/>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44">
                    <a:moveTo>
                      <a:pt x="0" y="28"/>
                    </a:moveTo>
                    <a:lnTo>
                      <a:pt x="0" y="13"/>
                    </a:lnTo>
                    <a:lnTo>
                      <a:pt x="16" y="0"/>
                    </a:lnTo>
                    <a:lnTo>
                      <a:pt x="31" y="13"/>
                    </a:lnTo>
                    <a:lnTo>
                      <a:pt x="31" y="28"/>
                    </a:lnTo>
                    <a:lnTo>
                      <a:pt x="16" y="44"/>
                    </a:lnTo>
                    <a:lnTo>
                      <a:pt x="0" y="44"/>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3" name="Freeform 91"/>
              <p:cNvSpPr>
                <a:spLocks/>
              </p:cNvSpPr>
              <p:nvPr/>
            </p:nvSpPr>
            <p:spPr bwMode="auto">
              <a:xfrm rot="5400000">
                <a:off x="973" y="4194"/>
                <a:ext cx="7" cy="9"/>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0">
                    <a:moveTo>
                      <a:pt x="0" y="15"/>
                    </a:moveTo>
                    <a:lnTo>
                      <a:pt x="17" y="0"/>
                    </a:lnTo>
                    <a:lnTo>
                      <a:pt x="33" y="0"/>
                    </a:lnTo>
                    <a:lnTo>
                      <a:pt x="48" y="15"/>
                    </a:lnTo>
                    <a:lnTo>
                      <a:pt x="33" y="30"/>
                    </a:lnTo>
                    <a:lnTo>
                      <a:pt x="17" y="3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4" name="Freeform 92"/>
              <p:cNvSpPr>
                <a:spLocks/>
              </p:cNvSpPr>
              <p:nvPr/>
            </p:nvSpPr>
            <p:spPr bwMode="auto">
              <a:xfrm rot="5400000">
                <a:off x="1112" y="4222"/>
                <a:ext cx="35" cy="59"/>
              </a:xfrm>
              <a:custGeom>
                <a:avLst/>
                <a:gdLst>
                  <a:gd name="T0" fmla="*/ 0 w 225"/>
                  <a:gd name="T1" fmla="*/ 0 h 189"/>
                  <a:gd name="T2" fmla="*/ 0 w 225"/>
                  <a:gd name="T3" fmla="*/ 0 h 189"/>
                  <a:gd name="T4" fmla="*/ 0 w 225"/>
                  <a:gd name="T5" fmla="*/ 0 h 189"/>
                  <a:gd name="T6" fmla="*/ 0 w 225"/>
                  <a:gd name="T7" fmla="*/ 0 h 189"/>
                  <a:gd name="T8" fmla="*/ 0 w 225"/>
                  <a:gd name="T9" fmla="*/ 0 h 189"/>
                  <a:gd name="T10" fmla="*/ 0 w 225"/>
                  <a:gd name="T11" fmla="*/ 0 h 189"/>
                  <a:gd name="T12" fmla="*/ 0 w 225"/>
                  <a:gd name="T13" fmla="*/ 0 h 189"/>
                  <a:gd name="T14" fmla="*/ 0 w 225"/>
                  <a:gd name="T15" fmla="*/ 0 h 189"/>
                  <a:gd name="T16" fmla="*/ 0 w 225"/>
                  <a:gd name="T17" fmla="*/ 0 h 189"/>
                  <a:gd name="T18" fmla="*/ 0 w 225"/>
                  <a:gd name="T19" fmla="*/ 0 h 189"/>
                  <a:gd name="T20" fmla="*/ 0 w 225"/>
                  <a:gd name="T21" fmla="*/ 0 h 189"/>
                  <a:gd name="T22" fmla="*/ 0 w 225"/>
                  <a:gd name="T23" fmla="*/ 0 h 189"/>
                  <a:gd name="T24" fmla="*/ 0 w 225"/>
                  <a:gd name="T25" fmla="*/ 0 h 189"/>
                  <a:gd name="T26" fmla="*/ 0 w 225"/>
                  <a:gd name="T27" fmla="*/ 0 h 189"/>
                  <a:gd name="T28" fmla="*/ 0 w 225"/>
                  <a:gd name="T29" fmla="*/ 0 h 189"/>
                  <a:gd name="T30" fmla="*/ 0 w 225"/>
                  <a:gd name="T31" fmla="*/ 0 h 189"/>
                  <a:gd name="T32" fmla="*/ 0 w 225"/>
                  <a:gd name="T33" fmla="*/ 0 h 189"/>
                  <a:gd name="T34" fmla="*/ 0 w 225"/>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5" name="Freeform 93"/>
              <p:cNvSpPr>
                <a:spLocks/>
              </p:cNvSpPr>
              <p:nvPr/>
            </p:nvSpPr>
            <p:spPr bwMode="auto">
              <a:xfrm rot="5400000">
                <a:off x="1153" y="4220"/>
                <a:ext cx="20" cy="64"/>
              </a:xfrm>
              <a:custGeom>
                <a:avLst/>
                <a:gdLst>
                  <a:gd name="T0" fmla="*/ 0 w 129"/>
                  <a:gd name="T1" fmla="*/ 0 h 202"/>
                  <a:gd name="T2" fmla="*/ 0 w 129"/>
                  <a:gd name="T3" fmla="*/ 0 h 202"/>
                  <a:gd name="T4" fmla="*/ 0 w 129"/>
                  <a:gd name="T5" fmla="*/ 0 h 202"/>
                  <a:gd name="T6" fmla="*/ 0 w 129"/>
                  <a:gd name="T7" fmla="*/ 0 h 202"/>
                  <a:gd name="T8" fmla="*/ 0 w 129"/>
                  <a:gd name="T9" fmla="*/ 0 h 202"/>
                  <a:gd name="T10" fmla="*/ 0 w 129"/>
                  <a:gd name="T11" fmla="*/ 0 h 202"/>
                  <a:gd name="T12" fmla="*/ 0 w 129"/>
                  <a:gd name="T13" fmla="*/ 0 h 202"/>
                  <a:gd name="T14" fmla="*/ 0 w 129"/>
                  <a:gd name="T15" fmla="*/ 0 h 202"/>
                  <a:gd name="T16" fmla="*/ 0 w 129"/>
                  <a:gd name="T17" fmla="*/ 0 h 202"/>
                  <a:gd name="T18" fmla="*/ 0 w 129"/>
                  <a:gd name="T19" fmla="*/ 0 h 202"/>
                  <a:gd name="T20" fmla="*/ 0 w 129"/>
                  <a:gd name="T21" fmla="*/ 0 h 202"/>
                  <a:gd name="T22" fmla="*/ 0 w 129"/>
                  <a:gd name="T23" fmla="*/ 0 h 202"/>
                  <a:gd name="T24" fmla="*/ 0 w 129"/>
                  <a:gd name="T25" fmla="*/ 0 h 202"/>
                  <a:gd name="T26" fmla="*/ 0 w 129"/>
                  <a:gd name="T27" fmla="*/ 0 h 202"/>
                  <a:gd name="T28" fmla="*/ 0 w 129"/>
                  <a:gd name="T29" fmla="*/ 0 h 202"/>
                  <a:gd name="T30" fmla="*/ 0 w 129"/>
                  <a:gd name="T31" fmla="*/ 0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6" name="Freeform 94"/>
              <p:cNvSpPr>
                <a:spLocks/>
              </p:cNvSpPr>
              <p:nvPr/>
            </p:nvSpPr>
            <p:spPr bwMode="auto">
              <a:xfrm rot="5400000">
                <a:off x="1139" y="4266"/>
                <a:ext cx="10" cy="23"/>
              </a:xfrm>
              <a:custGeom>
                <a:avLst/>
                <a:gdLst>
                  <a:gd name="T0" fmla="*/ 0 w 65"/>
                  <a:gd name="T1" fmla="*/ 0 h 72"/>
                  <a:gd name="T2" fmla="*/ 0 w 65"/>
                  <a:gd name="T3" fmla="*/ 0 h 72"/>
                  <a:gd name="T4" fmla="*/ 0 w 65"/>
                  <a:gd name="T5" fmla="*/ 0 h 72"/>
                  <a:gd name="T6" fmla="*/ 0 w 65"/>
                  <a:gd name="T7" fmla="*/ 0 h 72"/>
                  <a:gd name="T8" fmla="*/ 0 w 65"/>
                  <a:gd name="T9" fmla="*/ 0 h 72"/>
                  <a:gd name="T10" fmla="*/ 0 w 65"/>
                  <a:gd name="T11" fmla="*/ 0 h 72"/>
                  <a:gd name="T12" fmla="*/ 0 w 65"/>
                  <a:gd name="T13" fmla="*/ 0 h 72"/>
                  <a:gd name="T14" fmla="*/ 0 w 65"/>
                  <a:gd name="T15" fmla="*/ 0 h 72"/>
                  <a:gd name="T16" fmla="*/ 0 w 6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72">
                    <a:moveTo>
                      <a:pt x="0" y="44"/>
                    </a:moveTo>
                    <a:lnTo>
                      <a:pt x="0" y="14"/>
                    </a:lnTo>
                    <a:lnTo>
                      <a:pt x="17" y="0"/>
                    </a:lnTo>
                    <a:lnTo>
                      <a:pt x="49" y="0"/>
                    </a:lnTo>
                    <a:lnTo>
                      <a:pt x="65" y="29"/>
                    </a:lnTo>
                    <a:lnTo>
                      <a:pt x="65" y="44"/>
                    </a:lnTo>
                    <a:lnTo>
                      <a:pt x="32" y="72"/>
                    </a:lnTo>
                    <a:lnTo>
                      <a:pt x="17"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7" name="Freeform 95"/>
              <p:cNvSpPr>
                <a:spLocks/>
              </p:cNvSpPr>
              <p:nvPr/>
            </p:nvSpPr>
            <p:spPr bwMode="auto">
              <a:xfrm rot="5400000">
                <a:off x="1148" y="4208"/>
                <a:ext cx="7" cy="18"/>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7">
                    <a:moveTo>
                      <a:pt x="0" y="44"/>
                    </a:moveTo>
                    <a:lnTo>
                      <a:pt x="16" y="29"/>
                    </a:lnTo>
                    <a:lnTo>
                      <a:pt x="31" y="0"/>
                    </a:lnTo>
                    <a:lnTo>
                      <a:pt x="48" y="14"/>
                    </a:lnTo>
                    <a:lnTo>
                      <a:pt x="48" y="29"/>
                    </a:lnTo>
                    <a:lnTo>
                      <a:pt x="48" y="44"/>
                    </a:lnTo>
                    <a:lnTo>
                      <a:pt x="48" y="57"/>
                    </a:lnTo>
                    <a:lnTo>
                      <a:pt x="16"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8" name="Freeform 96"/>
              <p:cNvSpPr>
                <a:spLocks/>
              </p:cNvSpPr>
              <p:nvPr/>
            </p:nvSpPr>
            <p:spPr bwMode="auto">
              <a:xfrm rot="5400000">
                <a:off x="1220" y="4202"/>
                <a:ext cx="31" cy="141"/>
              </a:xfrm>
              <a:custGeom>
                <a:avLst/>
                <a:gdLst>
                  <a:gd name="T0" fmla="*/ 0 w 209"/>
                  <a:gd name="T1" fmla="*/ 0 h 449"/>
                  <a:gd name="T2" fmla="*/ 0 w 209"/>
                  <a:gd name="T3" fmla="*/ 0 h 449"/>
                  <a:gd name="T4" fmla="*/ 0 w 209"/>
                  <a:gd name="T5" fmla="*/ 0 h 449"/>
                  <a:gd name="T6" fmla="*/ 0 w 209"/>
                  <a:gd name="T7" fmla="*/ 0 h 449"/>
                  <a:gd name="T8" fmla="*/ 0 w 209"/>
                  <a:gd name="T9" fmla="*/ 0 h 449"/>
                  <a:gd name="T10" fmla="*/ 0 w 209"/>
                  <a:gd name="T11" fmla="*/ 0 h 449"/>
                  <a:gd name="T12" fmla="*/ 0 w 209"/>
                  <a:gd name="T13" fmla="*/ 0 h 449"/>
                  <a:gd name="T14" fmla="*/ 0 w 209"/>
                  <a:gd name="T15" fmla="*/ 0 h 449"/>
                  <a:gd name="T16" fmla="*/ 0 w 209"/>
                  <a:gd name="T17" fmla="*/ 0 h 449"/>
                  <a:gd name="T18" fmla="*/ 0 w 209"/>
                  <a:gd name="T19" fmla="*/ 0 h 449"/>
                  <a:gd name="T20" fmla="*/ 0 w 209"/>
                  <a:gd name="T21" fmla="*/ 0 h 449"/>
                  <a:gd name="T22" fmla="*/ 0 w 209"/>
                  <a:gd name="T23" fmla="*/ 0 h 449"/>
                  <a:gd name="T24" fmla="*/ 0 w 209"/>
                  <a:gd name="T25" fmla="*/ 0 h 449"/>
                  <a:gd name="T26" fmla="*/ 0 w 209"/>
                  <a:gd name="T27" fmla="*/ 0 h 449"/>
                  <a:gd name="T28" fmla="*/ 0 w 209"/>
                  <a:gd name="T29" fmla="*/ 0 h 449"/>
                  <a:gd name="T30" fmla="*/ 0 w 209"/>
                  <a:gd name="T31" fmla="*/ 0 h 449"/>
                  <a:gd name="T32" fmla="*/ 0 w 209"/>
                  <a:gd name="T33" fmla="*/ 0 h 449"/>
                  <a:gd name="T34" fmla="*/ 0 w 209"/>
                  <a:gd name="T35" fmla="*/ 0 h 449"/>
                  <a:gd name="T36" fmla="*/ 0 w 209"/>
                  <a:gd name="T37" fmla="*/ 0 h 449"/>
                  <a:gd name="T38" fmla="*/ 0 w 209"/>
                  <a:gd name="T39" fmla="*/ 0 h 449"/>
                  <a:gd name="T40" fmla="*/ 0 w 209"/>
                  <a:gd name="T41" fmla="*/ 0 h 449"/>
                  <a:gd name="T42" fmla="*/ 0 w 209"/>
                  <a:gd name="T43" fmla="*/ 0 h 449"/>
                  <a:gd name="T44" fmla="*/ 0 w 209"/>
                  <a:gd name="T45" fmla="*/ 0 h 449"/>
                  <a:gd name="T46" fmla="*/ 0 w 209"/>
                  <a:gd name="T47" fmla="*/ 0 h 449"/>
                  <a:gd name="T48" fmla="*/ 0 w 209"/>
                  <a:gd name="T49" fmla="*/ 0 h 449"/>
                  <a:gd name="T50" fmla="*/ 0 w 209"/>
                  <a:gd name="T51" fmla="*/ 0 h 449"/>
                  <a:gd name="T52" fmla="*/ 0 w 209"/>
                  <a:gd name="T53" fmla="*/ 0 h 449"/>
                  <a:gd name="T54" fmla="*/ 0 w 209"/>
                  <a:gd name="T55" fmla="*/ 0 h 449"/>
                  <a:gd name="T56" fmla="*/ 0 w 209"/>
                  <a:gd name="T57" fmla="*/ 0 h 449"/>
                  <a:gd name="T58" fmla="*/ 0 w 209"/>
                  <a:gd name="T59" fmla="*/ 0 h 449"/>
                  <a:gd name="T60" fmla="*/ 0 w 209"/>
                  <a:gd name="T61" fmla="*/ 0 h 449"/>
                  <a:gd name="T62" fmla="*/ 0 w 209"/>
                  <a:gd name="T63" fmla="*/ 0 h 449"/>
                  <a:gd name="T64" fmla="*/ 0 w 209"/>
                  <a:gd name="T65" fmla="*/ 0 h 449"/>
                  <a:gd name="T66" fmla="*/ 0 w 209"/>
                  <a:gd name="T67" fmla="*/ 0 h 449"/>
                  <a:gd name="T68" fmla="*/ 0 w 209"/>
                  <a:gd name="T69" fmla="*/ 0 h 449"/>
                  <a:gd name="T70" fmla="*/ 0 w 209"/>
                  <a:gd name="T71" fmla="*/ 0 h 449"/>
                  <a:gd name="T72" fmla="*/ 0 w 209"/>
                  <a:gd name="T73" fmla="*/ 0 h 449"/>
                  <a:gd name="T74" fmla="*/ 0 w 209"/>
                  <a:gd name="T75" fmla="*/ 0 h 449"/>
                  <a:gd name="T76" fmla="*/ 0 w 209"/>
                  <a:gd name="T77" fmla="*/ 0 h 449"/>
                  <a:gd name="T78" fmla="*/ 0 w 209"/>
                  <a:gd name="T79" fmla="*/ 0 h 449"/>
                  <a:gd name="T80" fmla="*/ 0 w 209"/>
                  <a:gd name="T81" fmla="*/ 0 h 449"/>
                  <a:gd name="T82" fmla="*/ 0 w 209"/>
                  <a:gd name="T83" fmla="*/ 0 h 449"/>
                  <a:gd name="T84" fmla="*/ 0 w 209"/>
                  <a:gd name="T85" fmla="*/ 0 h 449"/>
                  <a:gd name="T86" fmla="*/ 0 w 209"/>
                  <a:gd name="T87" fmla="*/ 0 h 449"/>
                  <a:gd name="T88" fmla="*/ 0 w 209"/>
                  <a:gd name="T89" fmla="*/ 0 h 449"/>
                  <a:gd name="T90" fmla="*/ 0 w 209"/>
                  <a:gd name="T91" fmla="*/ 0 h 449"/>
                  <a:gd name="T92" fmla="*/ 0 w 209"/>
                  <a:gd name="T93" fmla="*/ 0 h 449"/>
                  <a:gd name="T94" fmla="*/ 0 w 209"/>
                  <a:gd name="T95" fmla="*/ 0 h 449"/>
                  <a:gd name="T96" fmla="*/ 0 w 209"/>
                  <a:gd name="T97" fmla="*/ 0 h 449"/>
                  <a:gd name="T98" fmla="*/ 0 w 209"/>
                  <a:gd name="T99" fmla="*/ 0 h 449"/>
                  <a:gd name="T100" fmla="*/ 0 w 209"/>
                  <a:gd name="T101" fmla="*/ 0 h 449"/>
                  <a:gd name="T102" fmla="*/ 0 w 209"/>
                  <a:gd name="T103" fmla="*/ 0 h 449"/>
                  <a:gd name="T104" fmla="*/ 0 w 209"/>
                  <a:gd name="T105" fmla="*/ 0 h 449"/>
                  <a:gd name="T106" fmla="*/ 0 w 209"/>
                  <a:gd name="T107" fmla="*/ 0 h 449"/>
                  <a:gd name="T108" fmla="*/ 0 w 209"/>
                  <a:gd name="T109" fmla="*/ 0 h 449"/>
                  <a:gd name="T110" fmla="*/ 0 w 209"/>
                  <a:gd name="T111" fmla="*/ 0 h 449"/>
                  <a:gd name="T112" fmla="*/ 0 w 209"/>
                  <a:gd name="T113" fmla="*/ 0 h 449"/>
                  <a:gd name="T114" fmla="*/ 0 w 209"/>
                  <a:gd name="T115" fmla="*/ 0 h 449"/>
                  <a:gd name="T116" fmla="*/ 0 w 209"/>
                  <a:gd name="T117" fmla="*/ 0 h 449"/>
                  <a:gd name="T118" fmla="*/ 0 w 209"/>
                  <a:gd name="T119" fmla="*/ 0 h 449"/>
                  <a:gd name="T120" fmla="*/ 0 w 209"/>
                  <a:gd name="T121" fmla="*/ 0 h 449"/>
                  <a:gd name="T122" fmla="*/ 0 w 209"/>
                  <a:gd name="T123" fmla="*/ 0 h 449"/>
                  <a:gd name="T124" fmla="*/ 0 w 209"/>
                  <a:gd name="T125" fmla="*/ 0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59" name="Freeform 97"/>
              <p:cNvSpPr>
                <a:spLocks/>
              </p:cNvSpPr>
              <p:nvPr/>
            </p:nvSpPr>
            <p:spPr bwMode="auto">
              <a:xfrm rot="5400000">
                <a:off x="1222" y="4164"/>
                <a:ext cx="32" cy="147"/>
              </a:xfrm>
              <a:custGeom>
                <a:avLst/>
                <a:gdLst>
                  <a:gd name="T0" fmla="*/ 0 w 209"/>
                  <a:gd name="T1" fmla="*/ 0 h 462"/>
                  <a:gd name="T2" fmla="*/ 0 w 209"/>
                  <a:gd name="T3" fmla="*/ 0 h 462"/>
                  <a:gd name="T4" fmla="*/ 0 w 209"/>
                  <a:gd name="T5" fmla="*/ 0 h 462"/>
                  <a:gd name="T6" fmla="*/ 0 w 209"/>
                  <a:gd name="T7" fmla="*/ 0 h 462"/>
                  <a:gd name="T8" fmla="*/ 0 w 209"/>
                  <a:gd name="T9" fmla="*/ 0 h 462"/>
                  <a:gd name="T10" fmla="*/ 0 w 209"/>
                  <a:gd name="T11" fmla="*/ 0 h 462"/>
                  <a:gd name="T12" fmla="*/ 0 w 209"/>
                  <a:gd name="T13" fmla="*/ 0 h 462"/>
                  <a:gd name="T14" fmla="*/ 0 w 209"/>
                  <a:gd name="T15" fmla="*/ 0 h 462"/>
                  <a:gd name="T16" fmla="*/ 0 w 209"/>
                  <a:gd name="T17" fmla="*/ 0 h 462"/>
                  <a:gd name="T18" fmla="*/ 0 w 209"/>
                  <a:gd name="T19" fmla="*/ 0 h 462"/>
                  <a:gd name="T20" fmla="*/ 0 w 209"/>
                  <a:gd name="T21" fmla="*/ 0 h 462"/>
                  <a:gd name="T22" fmla="*/ 0 w 209"/>
                  <a:gd name="T23" fmla="*/ 0 h 462"/>
                  <a:gd name="T24" fmla="*/ 0 w 209"/>
                  <a:gd name="T25" fmla="*/ 0 h 462"/>
                  <a:gd name="T26" fmla="*/ 0 w 209"/>
                  <a:gd name="T27" fmla="*/ 0 h 462"/>
                  <a:gd name="T28" fmla="*/ 0 w 209"/>
                  <a:gd name="T29" fmla="*/ 0 h 462"/>
                  <a:gd name="T30" fmla="*/ 0 w 209"/>
                  <a:gd name="T31" fmla="*/ 0 h 462"/>
                  <a:gd name="T32" fmla="*/ 0 w 209"/>
                  <a:gd name="T33" fmla="*/ 0 h 462"/>
                  <a:gd name="T34" fmla="*/ 0 w 209"/>
                  <a:gd name="T35" fmla="*/ 0 h 462"/>
                  <a:gd name="T36" fmla="*/ 0 w 209"/>
                  <a:gd name="T37" fmla="*/ 0 h 462"/>
                  <a:gd name="T38" fmla="*/ 0 w 209"/>
                  <a:gd name="T39" fmla="*/ 0 h 462"/>
                  <a:gd name="T40" fmla="*/ 0 w 209"/>
                  <a:gd name="T41" fmla="*/ 0 h 462"/>
                  <a:gd name="T42" fmla="*/ 0 w 209"/>
                  <a:gd name="T43" fmla="*/ 0 h 462"/>
                  <a:gd name="T44" fmla="*/ 0 w 209"/>
                  <a:gd name="T45" fmla="*/ 0 h 462"/>
                  <a:gd name="T46" fmla="*/ 0 w 209"/>
                  <a:gd name="T47" fmla="*/ 0 h 462"/>
                  <a:gd name="T48" fmla="*/ 0 w 209"/>
                  <a:gd name="T49" fmla="*/ 0 h 462"/>
                  <a:gd name="T50" fmla="*/ 0 w 209"/>
                  <a:gd name="T51" fmla="*/ 0 h 462"/>
                  <a:gd name="T52" fmla="*/ 0 w 209"/>
                  <a:gd name="T53" fmla="*/ 0 h 462"/>
                  <a:gd name="T54" fmla="*/ 0 w 209"/>
                  <a:gd name="T55" fmla="*/ 0 h 462"/>
                  <a:gd name="T56" fmla="*/ 0 w 209"/>
                  <a:gd name="T57" fmla="*/ 0 h 462"/>
                  <a:gd name="T58" fmla="*/ 0 w 209"/>
                  <a:gd name="T59" fmla="*/ 0 h 462"/>
                  <a:gd name="T60" fmla="*/ 0 w 209"/>
                  <a:gd name="T61" fmla="*/ 0 h 462"/>
                  <a:gd name="T62" fmla="*/ 0 w 209"/>
                  <a:gd name="T63" fmla="*/ 0 h 462"/>
                  <a:gd name="T64" fmla="*/ 0 w 209"/>
                  <a:gd name="T65" fmla="*/ 0 h 462"/>
                  <a:gd name="T66" fmla="*/ 0 w 209"/>
                  <a:gd name="T67" fmla="*/ 0 h 462"/>
                  <a:gd name="T68" fmla="*/ 0 w 209"/>
                  <a:gd name="T69" fmla="*/ 0 h 462"/>
                  <a:gd name="T70" fmla="*/ 0 w 209"/>
                  <a:gd name="T71" fmla="*/ 0 h 462"/>
                  <a:gd name="T72" fmla="*/ 0 w 209"/>
                  <a:gd name="T73" fmla="*/ 0 h 462"/>
                  <a:gd name="T74" fmla="*/ 0 w 209"/>
                  <a:gd name="T75" fmla="*/ 0 h 462"/>
                  <a:gd name="T76" fmla="*/ 0 w 209"/>
                  <a:gd name="T77" fmla="*/ 0 h 462"/>
                  <a:gd name="T78" fmla="*/ 0 w 209"/>
                  <a:gd name="T79" fmla="*/ 0 h 462"/>
                  <a:gd name="T80" fmla="*/ 0 w 209"/>
                  <a:gd name="T81" fmla="*/ 0 h 462"/>
                  <a:gd name="T82" fmla="*/ 0 w 209"/>
                  <a:gd name="T83" fmla="*/ 0 h 462"/>
                  <a:gd name="T84" fmla="*/ 0 w 209"/>
                  <a:gd name="T85" fmla="*/ 0 h 462"/>
                  <a:gd name="T86" fmla="*/ 0 w 209"/>
                  <a:gd name="T87" fmla="*/ 0 h 462"/>
                  <a:gd name="T88" fmla="*/ 0 w 209"/>
                  <a:gd name="T89" fmla="*/ 0 h 462"/>
                  <a:gd name="T90" fmla="*/ 0 w 209"/>
                  <a:gd name="T91" fmla="*/ 0 h 462"/>
                  <a:gd name="T92" fmla="*/ 0 w 209"/>
                  <a:gd name="T93" fmla="*/ 0 h 462"/>
                  <a:gd name="T94" fmla="*/ 0 w 209"/>
                  <a:gd name="T95" fmla="*/ 0 h 462"/>
                  <a:gd name="T96" fmla="*/ 0 w 209"/>
                  <a:gd name="T97" fmla="*/ 0 h 462"/>
                  <a:gd name="T98" fmla="*/ 0 w 209"/>
                  <a:gd name="T99" fmla="*/ 0 h 462"/>
                  <a:gd name="T100" fmla="*/ 0 w 209"/>
                  <a:gd name="T101" fmla="*/ 0 h 462"/>
                  <a:gd name="T102" fmla="*/ 0 w 209"/>
                  <a:gd name="T103" fmla="*/ 0 h 462"/>
                  <a:gd name="T104" fmla="*/ 0 w 209"/>
                  <a:gd name="T105" fmla="*/ 0 h 462"/>
                  <a:gd name="T106" fmla="*/ 0 w 209"/>
                  <a:gd name="T107" fmla="*/ 0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0" name="Freeform 98"/>
              <p:cNvSpPr>
                <a:spLocks/>
              </p:cNvSpPr>
              <p:nvPr/>
            </p:nvSpPr>
            <p:spPr bwMode="auto">
              <a:xfrm rot="5400000">
                <a:off x="1308" y="4241"/>
                <a:ext cx="15" cy="27"/>
              </a:xfrm>
              <a:custGeom>
                <a:avLst/>
                <a:gdLst>
                  <a:gd name="T0" fmla="*/ 0 w 96"/>
                  <a:gd name="T1" fmla="*/ 0 h 87"/>
                  <a:gd name="T2" fmla="*/ 0 w 96"/>
                  <a:gd name="T3" fmla="*/ 0 h 87"/>
                  <a:gd name="T4" fmla="*/ 0 w 96"/>
                  <a:gd name="T5" fmla="*/ 0 h 87"/>
                  <a:gd name="T6" fmla="*/ 0 w 96"/>
                  <a:gd name="T7" fmla="*/ 0 h 87"/>
                  <a:gd name="T8" fmla="*/ 0 w 96"/>
                  <a:gd name="T9" fmla="*/ 0 h 87"/>
                  <a:gd name="T10" fmla="*/ 0 w 96"/>
                  <a:gd name="T11" fmla="*/ 0 h 87"/>
                  <a:gd name="T12" fmla="*/ 0 w 96"/>
                  <a:gd name="T13" fmla="*/ 0 h 87"/>
                  <a:gd name="T14" fmla="*/ 0 w 96"/>
                  <a:gd name="T15" fmla="*/ 0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1" name="Freeform 99"/>
              <p:cNvSpPr>
                <a:spLocks/>
              </p:cNvSpPr>
              <p:nvPr/>
            </p:nvSpPr>
            <p:spPr bwMode="auto">
              <a:xfrm rot="5400000">
                <a:off x="1331" y="4253"/>
                <a:ext cx="27" cy="5"/>
              </a:xfrm>
              <a:custGeom>
                <a:avLst/>
                <a:gdLst>
                  <a:gd name="T0" fmla="*/ 0 w 177"/>
                  <a:gd name="T1" fmla="*/ 0 h 15"/>
                  <a:gd name="T2" fmla="*/ 0 w 177"/>
                  <a:gd name="T3" fmla="*/ 0 h 15"/>
                  <a:gd name="T4" fmla="*/ 0 w 177"/>
                  <a:gd name="T5" fmla="*/ 0 h 15"/>
                  <a:gd name="T6" fmla="*/ 0 w 177"/>
                  <a:gd name="T7" fmla="*/ 0 h 15"/>
                  <a:gd name="T8" fmla="*/ 0 w 177"/>
                  <a:gd name="T9" fmla="*/ 0 h 15"/>
                  <a:gd name="T10" fmla="*/ 0 w 177"/>
                  <a:gd name="T11" fmla="*/ 0 h 15"/>
                  <a:gd name="T12" fmla="*/ 0 w 17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15">
                    <a:moveTo>
                      <a:pt x="0" y="15"/>
                    </a:moveTo>
                    <a:lnTo>
                      <a:pt x="81" y="0"/>
                    </a:lnTo>
                    <a:lnTo>
                      <a:pt x="129" y="0"/>
                    </a:lnTo>
                    <a:lnTo>
                      <a:pt x="177" y="15"/>
                    </a:lnTo>
                    <a:lnTo>
                      <a:pt x="81" y="15"/>
                    </a:lnTo>
                    <a:lnTo>
                      <a:pt x="33"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2" name="Freeform 100"/>
              <p:cNvSpPr>
                <a:spLocks/>
              </p:cNvSpPr>
              <p:nvPr/>
            </p:nvSpPr>
            <p:spPr bwMode="auto">
              <a:xfrm rot="5400000">
                <a:off x="1346" y="4242"/>
                <a:ext cx="44" cy="23"/>
              </a:xfrm>
              <a:custGeom>
                <a:avLst/>
                <a:gdLst>
                  <a:gd name="T0" fmla="*/ 0 w 288"/>
                  <a:gd name="T1" fmla="*/ 0 h 72"/>
                  <a:gd name="T2" fmla="*/ 0 w 288"/>
                  <a:gd name="T3" fmla="*/ 0 h 72"/>
                  <a:gd name="T4" fmla="*/ 0 w 288"/>
                  <a:gd name="T5" fmla="*/ 0 h 72"/>
                  <a:gd name="T6" fmla="*/ 0 w 288"/>
                  <a:gd name="T7" fmla="*/ 0 h 72"/>
                  <a:gd name="T8" fmla="*/ 0 w 288"/>
                  <a:gd name="T9" fmla="*/ 0 h 72"/>
                  <a:gd name="T10" fmla="*/ 0 w 288"/>
                  <a:gd name="T11" fmla="*/ 0 h 72"/>
                  <a:gd name="T12" fmla="*/ 0 w 288"/>
                  <a:gd name="T13" fmla="*/ 0 h 72"/>
                  <a:gd name="T14" fmla="*/ 0 w 288"/>
                  <a:gd name="T15" fmla="*/ 0 h 72"/>
                  <a:gd name="T16" fmla="*/ 0 w 288"/>
                  <a:gd name="T17" fmla="*/ 0 h 72"/>
                  <a:gd name="T18" fmla="*/ 0 w 288"/>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3" name="Freeform 101"/>
              <p:cNvSpPr>
                <a:spLocks/>
              </p:cNvSpPr>
              <p:nvPr/>
            </p:nvSpPr>
            <p:spPr bwMode="auto">
              <a:xfrm rot="5400000">
                <a:off x="1381" y="4251"/>
                <a:ext cx="27" cy="4"/>
              </a:xfrm>
              <a:custGeom>
                <a:avLst/>
                <a:gdLst>
                  <a:gd name="T0" fmla="*/ 0 w 175"/>
                  <a:gd name="T1" fmla="*/ 0 h 15"/>
                  <a:gd name="T2" fmla="*/ 0 w 175"/>
                  <a:gd name="T3" fmla="*/ 0 h 15"/>
                  <a:gd name="T4" fmla="*/ 0 w 175"/>
                  <a:gd name="T5" fmla="*/ 0 h 15"/>
                  <a:gd name="T6" fmla="*/ 0 w 175"/>
                  <a:gd name="T7" fmla="*/ 0 h 15"/>
                  <a:gd name="T8" fmla="*/ 0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 h="15">
                    <a:moveTo>
                      <a:pt x="0" y="0"/>
                    </a:moveTo>
                    <a:lnTo>
                      <a:pt x="96" y="0"/>
                    </a:lnTo>
                    <a:lnTo>
                      <a:pt x="175" y="0"/>
                    </a:lnTo>
                    <a:lnTo>
                      <a:pt x="175" y="15"/>
                    </a:lnTo>
                    <a:lnTo>
                      <a:pt x="96" y="15"/>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grpSp>
            <p:nvGrpSpPr>
              <p:cNvPr id="16700" name="Group 102"/>
              <p:cNvGrpSpPr>
                <a:grpSpLocks/>
              </p:cNvGrpSpPr>
              <p:nvPr/>
            </p:nvGrpSpPr>
            <p:grpSpPr bwMode="auto">
              <a:xfrm>
                <a:off x="4328" y="3586"/>
                <a:ext cx="1432" cy="700"/>
                <a:chOff x="4328" y="3574"/>
                <a:chExt cx="1432" cy="700"/>
              </a:xfrm>
            </p:grpSpPr>
            <p:sp>
              <p:nvSpPr>
                <p:cNvPr id="2367" name="Freeform 103"/>
                <p:cNvSpPr>
                  <a:spLocks/>
                </p:cNvSpPr>
                <p:nvPr/>
              </p:nvSpPr>
              <p:spPr bwMode="auto">
                <a:xfrm>
                  <a:off x="4328" y="3574"/>
                  <a:ext cx="1432" cy="700"/>
                </a:xfrm>
                <a:custGeom>
                  <a:avLst/>
                  <a:gdLst>
                    <a:gd name="T0" fmla="*/ 0 w 4809"/>
                    <a:gd name="T1" fmla="*/ 0 h 4316"/>
                    <a:gd name="T2" fmla="*/ 0 w 4809"/>
                    <a:gd name="T3" fmla="*/ 0 h 4316"/>
                    <a:gd name="T4" fmla="*/ 0 w 4809"/>
                    <a:gd name="T5" fmla="*/ 0 h 4316"/>
                    <a:gd name="T6" fmla="*/ 0 w 4809"/>
                    <a:gd name="T7" fmla="*/ 0 h 4316"/>
                    <a:gd name="T8" fmla="*/ 0 w 4809"/>
                    <a:gd name="T9" fmla="*/ 0 h 4316"/>
                    <a:gd name="T10" fmla="*/ 0 w 4809"/>
                    <a:gd name="T11" fmla="*/ 0 h 4316"/>
                    <a:gd name="T12" fmla="*/ 0 w 4809"/>
                    <a:gd name="T13" fmla="*/ 0 h 4316"/>
                    <a:gd name="T14" fmla="*/ 0 w 4809"/>
                    <a:gd name="T15" fmla="*/ 0 h 4316"/>
                    <a:gd name="T16" fmla="*/ 0 w 4809"/>
                    <a:gd name="T17" fmla="*/ 0 h 4316"/>
                    <a:gd name="T18" fmla="*/ 0 w 4809"/>
                    <a:gd name="T19" fmla="*/ 0 h 4316"/>
                    <a:gd name="T20" fmla="*/ 0 w 4809"/>
                    <a:gd name="T21" fmla="*/ 0 h 4316"/>
                    <a:gd name="T22" fmla="*/ 0 w 4809"/>
                    <a:gd name="T23" fmla="*/ 0 h 4316"/>
                    <a:gd name="T24" fmla="*/ 0 w 4809"/>
                    <a:gd name="T25" fmla="*/ 0 h 4316"/>
                    <a:gd name="T26" fmla="*/ 0 w 4809"/>
                    <a:gd name="T27" fmla="*/ 0 h 4316"/>
                    <a:gd name="T28" fmla="*/ 0 w 4809"/>
                    <a:gd name="T29" fmla="*/ 0 h 4316"/>
                    <a:gd name="T30" fmla="*/ 0 w 4809"/>
                    <a:gd name="T31" fmla="*/ 0 h 4316"/>
                    <a:gd name="T32" fmla="*/ 0 w 4809"/>
                    <a:gd name="T33" fmla="*/ 0 h 4316"/>
                    <a:gd name="T34" fmla="*/ 0 w 4809"/>
                    <a:gd name="T35" fmla="*/ 0 h 4316"/>
                    <a:gd name="T36" fmla="*/ 0 w 4809"/>
                    <a:gd name="T37" fmla="*/ 0 h 4316"/>
                    <a:gd name="T38" fmla="*/ 0 w 4809"/>
                    <a:gd name="T39" fmla="*/ 0 h 4316"/>
                    <a:gd name="T40" fmla="*/ 0 w 4809"/>
                    <a:gd name="T41" fmla="*/ 0 h 4316"/>
                    <a:gd name="T42" fmla="*/ 0 w 4809"/>
                    <a:gd name="T43" fmla="*/ 0 h 4316"/>
                    <a:gd name="T44" fmla="*/ 0 w 4809"/>
                    <a:gd name="T45" fmla="*/ 0 h 4316"/>
                    <a:gd name="T46" fmla="*/ 0 w 4809"/>
                    <a:gd name="T47" fmla="*/ 0 h 4316"/>
                    <a:gd name="T48" fmla="*/ 0 w 4809"/>
                    <a:gd name="T49" fmla="*/ 0 h 4316"/>
                    <a:gd name="T50" fmla="*/ 0 w 4809"/>
                    <a:gd name="T51" fmla="*/ 0 h 4316"/>
                    <a:gd name="T52" fmla="*/ 0 w 4809"/>
                    <a:gd name="T53" fmla="*/ 0 h 4316"/>
                    <a:gd name="T54" fmla="*/ 0 w 4809"/>
                    <a:gd name="T55" fmla="*/ 0 h 4316"/>
                    <a:gd name="T56" fmla="*/ 0 w 4809"/>
                    <a:gd name="T57" fmla="*/ 0 h 4316"/>
                    <a:gd name="T58" fmla="*/ 0 w 4809"/>
                    <a:gd name="T59" fmla="*/ 0 h 4316"/>
                    <a:gd name="T60" fmla="*/ 0 w 4809"/>
                    <a:gd name="T61" fmla="*/ 0 h 4316"/>
                    <a:gd name="T62" fmla="*/ 0 w 4809"/>
                    <a:gd name="T63" fmla="*/ 0 h 4316"/>
                    <a:gd name="T64" fmla="*/ 0 w 4809"/>
                    <a:gd name="T65" fmla="*/ 0 h 4316"/>
                    <a:gd name="T66" fmla="*/ 0 w 4809"/>
                    <a:gd name="T67" fmla="*/ 0 h 4316"/>
                    <a:gd name="T68" fmla="*/ 0 w 4809"/>
                    <a:gd name="T69" fmla="*/ 0 h 4316"/>
                    <a:gd name="T70" fmla="*/ 0 w 4809"/>
                    <a:gd name="T71" fmla="*/ 0 h 4316"/>
                    <a:gd name="T72" fmla="*/ 0 w 4809"/>
                    <a:gd name="T73" fmla="*/ 0 h 4316"/>
                    <a:gd name="T74" fmla="*/ 0 w 4809"/>
                    <a:gd name="T75" fmla="*/ 0 h 4316"/>
                    <a:gd name="T76" fmla="*/ 0 w 4809"/>
                    <a:gd name="T77" fmla="*/ 0 h 4316"/>
                    <a:gd name="T78" fmla="*/ 0 w 4809"/>
                    <a:gd name="T79" fmla="*/ 0 h 4316"/>
                    <a:gd name="T80" fmla="*/ 0 w 4809"/>
                    <a:gd name="T81" fmla="*/ 0 h 4316"/>
                    <a:gd name="T82" fmla="*/ 0 w 4809"/>
                    <a:gd name="T83" fmla="*/ 0 h 4316"/>
                    <a:gd name="T84" fmla="*/ 0 w 4809"/>
                    <a:gd name="T85" fmla="*/ 0 h 4316"/>
                    <a:gd name="T86" fmla="*/ 0 w 4809"/>
                    <a:gd name="T87" fmla="*/ 0 h 4316"/>
                    <a:gd name="T88" fmla="*/ 0 w 4809"/>
                    <a:gd name="T89" fmla="*/ 0 h 4316"/>
                    <a:gd name="T90" fmla="*/ 0 w 4809"/>
                    <a:gd name="T91" fmla="*/ 0 h 4316"/>
                    <a:gd name="T92" fmla="*/ 0 w 4809"/>
                    <a:gd name="T93" fmla="*/ 0 h 4316"/>
                    <a:gd name="T94" fmla="*/ 0 w 4809"/>
                    <a:gd name="T95" fmla="*/ 0 h 4316"/>
                    <a:gd name="T96" fmla="*/ 0 w 4809"/>
                    <a:gd name="T97" fmla="*/ 0 h 4316"/>
                    <a:gd name="T98" fmla="*/ 0 w 4809"/>
                    <a:gd name="T99" fmla="*/ 0 h 4316"/>
                    <a:gd name="T100" fmla="*/ 0 w 4809"/>
                    <a:gd name="T101" fmla="*/ 0 h 4316"/>
                    <a:gd name="T102" fmla="*/ 0 w 4809"/>
                    <a:gd name="T103" fmla="*/ 0 h 4316"/>
                    <a:gd name="T104" fmla="*/ 0 w 4809"/>
                    <a:gd name="T105" fmla="*/ 0 h 4316"/>
                    <a:gd name="T106" fmla="*/ 0 w 4809"/>
                    <a:gd name="T107" fmla="*/ 0 h 4316"/>
                    <a:gd name="T108" fmla="*/ 0 w 4809"/>
                    <a:gd name="T109" fmla="*/ 0 h 4316"/>
                    <a:gd name="T110" fmla="*/ 0 w 4809"/>
                    <a:gd name="T111" fmla="*/ 0 h 4316"/>
                    <a:gd name="T112" fmla="*/ 0 w 4809"/>
                    <a:gd name="T113" fmla="*/ 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8" name="Freeform 104"/>
                <p:cNvSpPr>
                  <a:spLocks/>
                </p:cNvSpPr>
                <p:nvPr/>
              </p:nvSpPr>
              <p:spPr bwMode="auto">
                <a:xfrm>
                  <a:off x="5546" y="4258"/>
                  <a:ext cx="90" cy="12"/>
                </a:xfrm>
                <a:custGeom>
                  <a:avLst/>
                  <a:gdLst>
                    <a:gd name="T0" fmla="*/ 0 w 305"/>
                    <a:gd name="T1" fmla="*/ 0 h 71"/>
                    <a:gd name="T2" fmla="*/ 0 w 305"/>
                    <a:gd name="T3" fmla="*/ 0 h 71"/>
                    <a:gd name="T4" fmla="*/ 0 w 305"/>
                    <a:gd name="T5" fmla="*/ 0 h 71"/>
                    <a:gd name="T6" fmla="*/ 0 w 305"/>
                    <a:gd name="T7" fmla="*/ 0 h 71"/>
                    <a:gd name="T8" fmla="*/ 0 w 305"/>
                    <a:gd name="T9" fmla="*/ 0 h 71"/>
                    <a:gd name="T10" fmla="*/ 0 w 305"/>
                    <a:gd name="T11" fmla="*/ 0 h 71"/>
                    <a:gd name="T12" fmla="*/ 0 w 305"/>
                    <a:gd name="T13" fmla="*/ 0 h 71"/>
                    <a:gd name="T14" fmla="*/ 0 w 305"/>
                    <a:gd name="T15" fmla="*/ 0 h 71"/>
                    <a:gd name="T16" fmla="*/ 0 w 305"/>
                    <a:gd name="T17" fmla="*/ 0 h 71"/>
                    <a:gd name="T18" fmla="*/ 0 w 305"/>
                    <a:gd name="T19" fmla="*/ 0 h 71"/>
                    <a:gd name="T20" fmla="*/ 0 w 305"/>
                    <a:gd name="T21" fmla="*/ 0 h 71"/>
                    <a:gd name="T22" fmla="*/ 0 w 305"/>
                    <a:gd name="T23" fmla="*/ 0 h 71"/>
                    <a:gd name="T24" fmla="*/ 0 w 305"/>
                    <a:gd name="T25" fmla="*/ 0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9" name="Freeform 105"/>
                <p:cNvSpPr>
                  <a:spLocks/>
                </p:cNvSpPr>
                <p:nvPr/>
              </p:nvSpPr>
              <p:spPr bwMode="auto">
                <a:xfrm>
                  <a:off x="5598" y="4195"/>
                  <a:ext cx="147" cy="70"/>
                </a:xfrm>
                <a:custGeom>
                  <a:avLst/>
                  <a:gdLst>
                    <a:gd name="T0" fmla="*/ 0 w 497"/>
                    <a:gd name="T1" fmla="*/ 0 h 436"/>
                    <a:gd name="T2" fmla="*/ 0 w 497"/>
                    <a:gd name="T3" fmla="*/ 0 h 436"/>
                    <a:gd name="T4" fmla="*/ 0 w 497"/>
                    <a:gd name="T5" fmla="*/ 0 h 436"/>
                    <a:gd name="T6" fmla="*/ 0 w 497"/>
                    <a:gd name="T7" fmla="*/ 0 h 436"/>
                    <a:gd name="T8" fmla="*/ 0 w 497"/>
                    <a:gd name="T9" fmla="*/ 0 h 436"/>
                    <a:gd name="T10" fmla="*/ 0 w 497"/>
                    <a:gd name="T11" fmla="*/ 0 h 436"/>
                    <a:gd name="T12" fmla="*/ 0 w 497"/>
                    <a:gd name="T13" fmla="*/ 0 h 436"/>
                    <a:gd name="T14" fmla="*/ 0 w 497"/>
                    <a:gd name="T15" fmla="*/ 0 h 436"/>
                    <a:gd name="T16" fmla="*/ 0 w 497"/>
                    <a:gd name="T17" fmla="*/ 0 h 436"/>
                    <a:gd name="T18" fmla="*/ 0 w 497"/>
                    <a:gd name="T19" fmla="*/ 0 h 436"/>
                    <a:gd name="T20" fmla="*/ 0 w 497"/>
                    <a:gd name="T21" fmla="*/ 0 h 436"/>
                    <a:gd name="T22" fmla="*/ 0 w 497"/>
                    <a:gd name="T23" fmla="*/ 0 h 436"/>
                    <a:gd name="T24" fmla="*/ 0 w 497"/>
                    <a:gd name="T25" fmla="*/ 0 h 436"/>
                    <a:gd name="T26" fmla="*/ 0 w 497"/>
                    <a:gd name="T27" fmla="*/ 0 h 436"/>
                    <a:gd name="T28" fmla="*/ 0 w 497"/>
                    <a:gd name="T29" fmla="*/ 0 h 436"/>
                    <a:gd name="T30" fmla="*/ 0 w 497"/>
                    <a:gd name="T31" fmla="*/ 0 h 436"/>
                    <a:gd name="T32" fmla="*/ 0 w 497"/>
                    <a:gd name="T33" fmla="*/ 0 h 436"/>
                    <a:gd name="T34" fmla="*/ 0 w 497"/>
                    <a:gd name="T35" fmla="*/ 0 h 436"/>
                    <a:gd name="T36" fmla="*/ 0 w 497"/>
                    <a:gd name="T37" fmla="*/ 0 h 436"/>
                    <a:gd name="T38" fmla="*/ 0 w 497"/>
                    <a:gd name="T39" fmla="*/ 0 h 436"/>
                    <a:gd name="T40" fmla="*/ 0 w 497"/>
                    <a:gd name="T41" fmla="*/ 0 h 436"/>
                    <a:gd name="T42" fmla="*/ 0 w 497"/>
                    <a:gd name="T43" fmla="*/ 0 h 436"/>
                    <a:gd name="T44" fmla="*/ 0 w 497"/>
                    <a:gd name="T45" fmla="*/ 0 h 436"/>
                    <a:gd name="T46" fmla="*/ 0 w 497"/>
                    <a:gd name="T47" fmla="*/ 0 h 436"/>
                    <a:gd name="T48" fmla="*/ 0 w 497"/>
                    <a:gd name="T49" fmla="*/ 0 h 436"/>
                    <a:gd name="T50" fmla="*/ 0 w 497"/>
                    <a:gd name="T51" fmla="*/ 0 h 436"/>
                    <a:gd name="T52" fmla="*/ 0 w 497"/>
                    <a:gd name="T53" fmla="*/ 0 h 436"/>
                    <a:gd name="T54" fmla="*/ 0 w 497"/>
                    <a:gd name="T55" fmla="*/ 0 h 436"/>
                    <a:gd name="T56" fmla="*/ 0 w 497"/>
                    <a:gd name="T57" fmla="*/ 0 h 436"/>
                    <a:gd name="T58" fmla="*/ 0 w 497"/>
                    <a:gd name="T59" fmla="*/ 0 h 436"/>
                    <a:gd name="T60" fmla="*/ 0 w 497"/>
                    <a:gd name="T61" fmla="*/ 0 h 436"/>
                    <a:gd name="T62" fmla="*/ 0 w 497"/>
                    <a:gd name="T63" fmla="*/ 0 h 436"/>
                    <a:gd name="T64" fmla="*/ 0 w 497"/>
                    <a:gd name="T65" fmla="*/ 0 h 436"/>
                    <a:gd name="T66" fmla="*/ 0 w 497"/>
                    <a:gd name="T67" fmla="*/ 0 h 436"/>
                    <a:gd name="T68" fmla="*/ 0 w 497"/>
                    <a:gd name="T69" fmla="*/ 0 h 436"/>
                    <a:gd name="T70" fmla="*/ 0 w 497"/>
                    <a:gd name="T71" fmla="*/ 0 h 436"/>
                    <a:gd name="T72" fmla="*/ 0 w 497"/>
                    <a:gd name="T73" fmla="*/ 0 h 436"/>
                    <a:gd name="T74" fmla="*/ 0 w 497"/>
                    <a:gd name="T75" fmla="*/ 0 h 436"/>
                    <a:gd name="T76" fmla="*/ 0 w 497"/>
                    <a:gd name="T77" fmla="*/ 0 h 436"/>
                    <a:gd name="T78" fmla="*/ 0 w 497"/>
                    <a:gd name="T79" fmla="*/ 0 h 436"/>
                    <a:gd name="T80" fmla="*/ 0 w 497"/>
                    <a:gd name="T81" fmla="*/ 0 h 436"/>
                    <a:gd name="T82" fmla="*/ 0 w 497"/>
                    <a:gd name="T83" fmla="*/ 0 h 436"/>
                    <a:gd name="T84" fmla="*/ 0 w 497"/>
                    <a:gd name="T85" fmla="*/ 0 h 436"/>
                    <a:gd name="T86" fmla="*/ 0 w 497"/>
                    <a:gd name="T87" fmla="*/ 0 h 436"/>
                    <a:gd name="T88" fmla="*/ 0 w 497"/>
                    <a:gd name="T89" fmla="*/ 0 h 436"/>
                    <a:gd name="T90" fmla="*/ 0 w 497"/>
                    <a:gd name="T91" fmla="*/ 0 h 436"/>
                    <a:gd name="T92" fmla="*/ 0 w 497"/>
                    <a:gd name="T93" fmla="*/ 0 h 436"/>
                    <a:gd name="T94" fmla="*/ 0 w 497"/>
                    <a:gd name="T95" fmla="*/ 0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0" name="Freeform 106"/>
                <p:cNvSpPr>
                  <a:spLocks/>
                </p:cNvSpPr>
                <p:nvPr/>
              </p:nvSpPr>
              <p:spPr bwMode="auto">
                <a:xfrm>
                  <a:off x="4423" y="4201"/>
                  <a:ext cx="153" cy="62"/>
                </a:xfrm>
                <a:custGeom>
                  <a:avLst/>
                  <a:gdLst>
                    <a:gd name="T0" fmla="*/ 0 w 512"/>
                    <a:gd name="T1" fmla="*/ 0 h 377"/>
                    <a:gd name="T2" fmla="*/ 0 w 512"/>
                    <a:gd name="T3" fmla="*/ 0 h 377"/>
                    <a:gd name="T4" fmla="*/ 0 w 512"/>
                    <a:gd name="T5" fmla="*/ 0 h 377"/>
                    <a:gd name="T6" fmla="*/ 0 w 512"/>
                    <a:gd name="T7" fmla="*/ 0 h 377"/>
                    <a:gd name="T8" fmla="*/ 0 w 512"/>
                    <a:gd name="T9" fmla="*/ 0 h 377"/>
                    <a:gd name="T10" fmla="*/ 0 w 512"/>
                    <a:gd name="T11" fmla="*/ 0 h 377"/>
                    <a:gd name="T12" fmla="*/ 0 w 512"/>
                    <a:gd name="T13" fmla="*/ 0 h 377"/>
                    <a:gd name="T14" fmla="*/ 0 w 512"/>
                    <a:gd name="T15" fmla="*/ 0 h 377"/>
                    <a:gd name="T16" fmla="*/ 0 w 512"/>
                    <a:gd name="T17" fmla="*/ 0 h 377"/>
                    <a:gd name="T18" fmla="*/ 0 w 512"/>
                    <a:gd name="T19" fmla="*/ 0 h 377"/>
                    <a:gd name="T20" fmla="*/ 0 w 512"/>
                    <a:gd name="T21" fmla="*/ 0 h 377"/>
                    <a:gd name="T22" fmla="*/ 0 w 512"/>
                    <a:gd name="T23" fmla="*/ 0 h 377"/>
                    <a:gd name="T24" fmla="*/ 0 w 512"/>
                    <a:gd name="T25" fmla="*/ 0 h 377"/>
                    <a:gd name="T26" fmla="*/ 0 w 512"/>
                    <a:gd name="T27" fmla="*/ 0 h 377"/>
                    <a:gd name="T28" fmla="*/ 0 w 512"/>
                    <a:gd name="T29" fmla="*/ 0 h 377"/>
                    <a:gd name="T30" fmla="*/ 0 w 512"/>
                    <a:gd name="T31" fmla="*/ 0 h 377"/>
                    <a:gd name="T32" fmla="*/ 0 w 512"/>
                    <a:gd name="T33" fmla="*/ 0 h 377"/>
                    <a:gd name="T34" fmla="*/ 0 w 512"/>
                    <a:gd name="T35" fmla="*/ 0 h 377"/>
                    <a:gd name="T36" fmla="*/ 0 w 512"/>
                    <a:gd name="T37" fmla="*/ 0 h 377"/>
                    <a:gd name="T38" fmla="*/ 0 w 512"/>
                    <a:gd name="T39" fmla="*/ 0 h 377"/>
                    <a:gd name="T40" fmla="*/ 0 w 512"/>
                    <a:gd name="T41" fmla="*/ 0 h 377"/>
                    <a:gd name="T42" fmla="*/ 0 w 512"/>
                    <a:gd name="T43" fmla="*/ 0 h 377"/>
                    <a:gd name="T44" fmla="*/ 0 w 512"/>
                    <a:gd name="T45" fmla="*/ 0 h 377"/>
                    <a:gd name="T46" fmla="*/ 0 w 512"/>
                    <a:gd name="T47" fmla="*/ 0 h 377"/>
                    <a:gd name="T48" fmla="*/ 0 w 512"/>
                    <a:gd name="T49" fmla="*/ 0 h 377"/>
                    <a:gd name="T50" fmla="*/ 0 w 512"/>
                    <a:gd name="T51" fmla="*/ 0 h 377"/>
                    <a:gd name="T52" fmla="*/ 0 w 512"/>
                    <a:gd name="T53" fmla="*/ 0 h 377"/>
                    <a:gd name="T54" fmla="*/ 0 w 512"/>
                    <a:gd name="T55" fmla="*/ 0 h 377"/>
                    <a:gd name="T56" fmla="*/ 0 w 512"/>
                    <a:gd name="T57" fmla="*/ 0 h 377"/>
                    <a:gd name="T58" fmla="*/ 0 w 512"/>
                    <a:gd name="T59" fmla="*/ 0 h 377"/>
                    <a:gd name="T60" fmla="*/ 0 w 512"/>
                    <a:gd name="T61" fmla="*/ 0 h 377"/>
                    <a:gd name="T62" fmla="*/ 0 w 512"/>
                    <a:gd name="T63" fmla="*/ 0 h 377"/>
                    <a:gd name="T64" fmla="*/ 0 w 512"/>
                    <a:gd name="T65" fmla="*/ 0 h 377"/>
                    <a:gd name="T66" fmla="*/ 0 w 512"/>
                    <a:gd name="T67" fmla="*/ 0 h 377"/>
                    <a:gd name="T68" fmla="*/ 0 w 512"/>
                    <a:gd name="T69" fmla="*/ 0 h 377"/>
                    <a:gd name="T70" fmla="*/ 0 w 512"/>
                    <a:gd name="T71" fmla="*/ 0 h 377"/>
                    <a:gd name="T72" fmla="*/ 0 w 512"/>
                    <a:gd name="T73" fmla="*/ 0 h 377"/>
                    <a:gd name="T74" fmla="*/ 0 w 512"/>
                    <a:gd name="T75" fmla="*/ 0 h 377"/>
                    <a:gd name="T76" fmla="*/ 0 w 512"/>
                    <a:gd name="T77" fmla="*/ 0 h 377"/>
                    <a:gd name="T78" fmla="*/ 0 w 512"/>
                    <a:gd name="T79" fmla="*/ 0 h 377"/>
                    <a:gd name="T80" fmla="*/ 0 w 512"/>
                    <a:gd name="T81" fmla="*/ 0 h 377"/>
                    <a:gd name="T82" fmla="*/ 0 w 512"/>
                    <a:gd name="T83" fmla="*/ 0 h 377"/>
                    <a:gd name="T84" fmla="*/ 0 w 512"/>
                    <a:gd name="T85" fmla="*/ 0 h 377"/>
                    <a:gd name="T86" fmla="*/ 0 w 512"/>
                    <a:gd name="T87" fmla="*/ 0 h 377"/>
                    <a:gd name="T88" fmla="*/ 0 w 512"/>
                    <a:gd name="T89" fmla="*/ 0 h 377"/>
                    <a:gd name="T90" fmla="*/ 0 w 512"/>
                    <a:gd name="T91" fmla="*/ 0 h 377"/>
                    <a:gd name="T92" fmla="*/ 0 w 512"/>
                    <a:gd name="T93" fmla="*/ 0 h 377"/>
                    <a:gd name="T94" fmla="*/ 0 w 512"/>
                    <a:gd name="T95" fmla="*/ 0 h 377"/>
                    <a:gd name="T96" fmla="*/ 0 w 512"/>
                    <a:gd name="T97" fmla="*/ 0 h 377"/>
                    <a:gd name="T98" fmla="*/ 0 w 512"/>
                    <a:gd name="T99" fmla="*/ 0 h 377"/>
                    <a:gd name="T100" fmla="*/ 0 w 512"/>
                    <a:gd name="T101" fmla="*/ 0 h 377"/>
                    <a:gd name="T102" fmla="*/ 0 w 512"/>
                    <a:gd name="T103" fmla="*/ 0 h 377"/>
                    <a:gd name="T104" fmla="*/ 0 w 512"/>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1" name="Freeform 107"/>
                <p:cNvSpPr>
                  <a:spLocks/>
                </p:cNvSpPr>
                <p:nvPr/>
              </p:nvSpPr>
              <p:spPr bwMode="auto">
                <a:xfrm>
                  <a:off x="4581" y="4251"/>
                  <a:ext cx="19" cy="9"/>
                </a:xfrm>
                <a:custGeom>
                  <a:avLst/>
                  <a:gdLst>
                    <a:gd name="T0" fmla="*/ 0 w 64"/>
                    <a:gd name="T1" fmla="*/ 0 h 57"/>
                    <a:gd name="T2" fmla="*/ 0 w 64"/>
                    <a:gd name="T3" fmla="*/ 0 h 57"/>
                    <a:gd name="T4" fmla="*/ 0 w 64"/>
                    <a:gd name="T5" fmla="*/ 0 h 57"/>
                    <a:gd name="T6" fmla="*/ 0 w 64"/>
                    <a:gd name="T7" fmla="*/ 0 h 57"/>
                    <a:gd name="T8" fmla="*/ 0 w 64"/>
                    <a:gd name="T9" fmla="*/ 0 h 57"/>
                    <a:gd name="T10" fmla="*/ 0 w 64"/>
                    <a:gd name="T11" fmla="*/ 0 h 57"/>
                    <a:gd name="T12" fmla="*/ 0 w 64"/>
                    <a:gd name="T13" fmla="*/ 0 h 57"/>
                    <a:gd name="T14" fmla="*/ 0 w 64"/>
                    <a:gd name="T15" fmla="*/ 0 h 57"/>
                    <a:gd name="T16" fmla="*/ 0 w 6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7">
                      <a:moveTo>
                        <a:pt x="0" y="29"/>
                      </a:moveTo>
                      <a:lnTo>
                        <a:pt x="16" y="14"/>
                      </a:lnTo>
                      <a:lnTo>
                        <a:pt x="31" y="0"/>
                      </a:lnTo>
                      <a:lnTo>
                        <a:pt x="48" y="14"/>
                      </a:lnTo>
                      <a:lnTo>
                        <a:pt x="64" y="29"/>
                      </a:lnTo>
                      <a:lnTo>
                        <a:pt x="64" y="44"/>
                      </a:lnTo>
                      <a:lnTo>
                        <a:pt x="48" y="57"/>
                      </a:lnTo>
                      <a:lnTo>
                        <a:pt x="16" y="44"/>
                      </a:lnTo>
                      <a:lnTo>
                        <a:pt x="0"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2" name="Freeform 108"/>
                <p:cNvSpPr>
                  <a:spLocks/>
                </p:cNvSpPr>
                <p:nvPr/>
              </p:nvSpPr>
              <p:spPr bwMode="auto">
                <a:xfrm>
                  <a:off x="4604" y="4248"/>
                  <a:ext cx="936" cy="7"/>
                </a:xfrm>
                <a:custGeom>
                  <a:avLst/>
                  <a:gdLst>
                    <a:gd name="T0" fmla="*/ 0 w 3142"/>
                    <a:gd name="T1" fmla="*/ 0 h 44"/>
                    <a:gd name="T2" fmla="*/ 0 w 3142"/>
                    <a:gd name="T3" fmla="*/ 0 h 44"/>
                    <a:gd name="T4" fmla="*/ 0 w 3142"/>
                    <a:gd name="T5" fmla="*/ 0 h 44"/>
                    <a:gd name="T6" fmla="*/ 0 w 3142"/>
                    <a:gd name="T7" fmla="*/ 0 h 44"/>
                    <a:gd name="T8" fmla="*/ 0 w 3142"/>
                    <a:gd name="T9" fmla="*/ 0 h 44"/>
                    <a:gd name="T10" fmla="*/ 0 w 3142"/>
                    <a:gd name="T11" fmla="*/ 0 h 44"/>
                    <a:gd name="T12" fmla="*/ 0 w 3142"/>
                    <a:gd name="T13" fmla="*/ 0 h 44"/>
                    <a:gd name="T14" fmla="*/ 0 w 3142"/>
                    <a:gd name="T15" fmla="*/ 0 h 44"/>
                    <a:gd name="T16" fmla="*/ 0 w 3142"/>
                    <a:gd name="T17" fmla="*/ 0 h 44"/>
                    <a:gd name="T18" fmla="*/ 0 w 3142"/>
                    <a:gd name="T19" fmla="*/ 0 h 44"/>
                    <a:gd name="T20" fmla="*/ 0 w 3142"/>
                    <a:gd name="T21" fmla="*/ 0 h 44"/>
                    <a:gd name="T22" fmla="*/ 0 w 3142"/>
                    <a:gd name="T23" fmla="*/ 0 h 44"/>
                    <a:gd name="T24" fmla="*/ 0 w 3142"/>
                    <a:gd name="T25" fmla="*/ 0 h 44"/>
                    <a:gd name="T26" fmla="*/ 0 w 3142"/>
                    <a:gd name="T27" fmla="*/ 0 h 44"/>
                    <a:gd name="T28" fmla="*/ 0 w 3142"/>
                    <a:gd name="T29" fmla="*/ 0 h 44"/>
                    <a:gd name="T30" fmla="*/ 0 w 3142"/>
                    <a:gd name="T31" fmla="*/ 0 h 44"/>
                    <a:gd name="T32" fmla="*/ 0 w 3142"/>
                    <a:gd name="T33" fmla="*/ 0 h 44"/>
                    <a:gd name="T34" fmla="*/ 0 w 3142"/>
                    <a:gd name="T35" fmla="*/ 0 h 44"/>
                    <a:gd name="T36" fmla="*/ 0 w 3142"/>
                    <a:gd name="T37" fmla="*/ 0 h 44"/>
                    <a:gd name="T38" fmla="*/ 0 w 3142"/>
                    <a:gd name="T39" fmla="*/ 0 h 44"/>
                    <a:gd name="T40" fmla="*/ 0 w 3142"/>
                    <a:gd name="T41" fmla="*/ 0 h 44"/>
                    <a:gd name="T42" fmla="*/ 0 w 3142"/>
                    <a:gd name="T43" fmla="*/ 0 h 44"/>
                    <a:gd name="T44" fmla="*/ 0 w 3142"/>
                    <a:gd name="T45" fmla="*/ 0 h 44"/>
                    <a:gd name="T46" fmla="*/ 0 w 3142"/>
                    <a:gd name="T47" fmla="*/ 0 h 44"/>
                    <a:gd name="T48" fmla="*/ 0 w 3142"/>
                    <a:gd name="T49" fmla="*/ 0 h 44"/>
                    <a:gd name="T50" fmla="*/ 0 w 3142"/>
                    <a:gd name="T51" fmla="*/ 0 h 44"/>
                    <a:gd name="T52" fmla="*/ 0 w 3142"/>
                    <a:gd name="T53" fmla="*/ 0 h 44"/>
                    <a:gd name="T54" fmla="*/ 0 w 3142"/>
                    <a:gd name="T55" fmla="*/ 0 h 44"/>
                    <a:gd name="T56" fmla="*/ 0 w 3142"/>
                    <a:gd name="T57" fmla="*/ 0 h 44"/>
                    <a:gd name="T58" fmla="*/ 0 w 3142"/>
                    <a:gd name="T59" fmla="*/ 0 h 44"/>
                    <a:gd name="T60" fmla="*/ 0 w 3142"/>
                    <a:gd name="T61" fmla="*/ 0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3" name="Freeform 109"/>
                <p:cNvSpPr>
                  <a:spLocks/>
                </p:cNvSpPr>
                <p:nvPr/>
              </p:nvSpPr>
              <p:spPr bwMode="auto">
                <a:xfrm>
                  <a:off x="5617" y="4204"/>
                  <a:ext cx="106" cy="51"/>
                </a:xfrm>
                <a:custGeom>
                  <a:avLst/>
                  <a:gdLst>
                    <a:gd name="T0" fmla="*/ 0 w 353"/>
                    <a:gd name="T1" fmla="*/ 0 h 319"/>
                    <a:gd name="T2" fmla="*/ 0 w 353"/>
                    <a:gd name="T3" fmla="*/ 0 h 319"/>
                    <a:gd name="T4" fmla="*/ 0 w 353"/>
                    <a:gd name="T5" fmla="*/ 0 h 319"/>
                    <a:gd name="T6" fmla="*/ 0 w 353"/>
                    <a:gd name="T7" fmla="*/ 0 h 319"/>
                    <a:gd name="T8" fmla="*/ 0 w 353"/>
                    <a:gd name="T9" fmla="*/ 0 h 319"/>
                    <a:gd name="T10" fmla="*/ 0 w 353"/>
                    <a:gd name="T11" fmla="*/ 0 h 319"/>
                    <a:gd name="T12" fmla="*/ 0 w 353"/>
                    <a:gd name="T13" fmla="*/ 0 h 319"/>
                    <a:gd name="T14" fmla="*/ 0 w 353"/>
                    <a:gd name="T15" fmla="*/ 0 h 319"/>
                    <a:gd name="T16" fmla="*/ 0 w 353"/>
                    <a:gd name="T17" fmla="*/ 0 h 319"/>
                    <a:gd name="T18" fmla="*/ 0 w 353"/>
                    <a:gd name="T19" fmla="*/ 0 h 319"/>
                    <a:gd name="T20" fmla="*/ 0 w 353"/>
                    <a:gd name="T21" fmla="*/ 0 h 319"/>
                    <a:gd name="T22" fmla="*/ 0 w 353"/>
                    <a:gd name="T23" fmla="*/ 0 h 319"/>
                    <a:gd name="T24" fmla="*/ 0 w 353"/>
                    <a:gd name="T25" fmla="*/ 0 h 319"/>
                    <a:gd name="T26" fmla="*/ 0 w 353"/>
                    <a:gd name="T27" fmla="*/ 0 h 319"/>
                    <a:gd name="T28" fmla="*/ 0 w 353"/>
                    <a:gd name="T29" fmla="*/ 0 h 319"/>
                    <a:gd name="T30" fmla="*/ 0 w 353"/>
                    <a:gd name="T31" fmla="*/ 0 h 319"/>
                    <a:gd name="T32" fmla="*/ 0 w 353"/>
                    <a:gd name="T33" fmla="*/ 0 h 319"/>
                    <a:gd name="T34" fmla="*/ 0 w 353"/>
                    <a:gd name="T35" fmla="*/ 0 h 319"/>
                    <a:gd name="T36" fmla="*/ 0 w 353"/>
                    <a:gd name="T37" fmla="*/ 0 h 319"/>
                    <a:gd name="T38" fmla="*/ 0 w 353"/>
                    <a:gd name="T39" fmla="*/ 0 h 319"/>
                    <a:gd name="T40" fmla="*/ 0 w 353"/>
                    <a:gd name="T41" fmla="*/ 0 h 319"/>
                    <a:gd name="T42" fmla="*/ 0 w 353"/>
                    <a:gd name="T43" fmla="*/ 0 h 319"/>
                    <a:gd name="T44" fmla="*/ 0 w 353"/>
                    <a:gd name="T45" fmla="*/ 0 h 319"/>
                    <a:gd name="T46" fmla="*/ 0 w 353"/>
                    <a:gd name="T47" fmla="*/ 0 h 319"/>
                    <a:gd name="T48" fmla="*/ 0 w 353"/>
                    <a:gd name="T49" fmla="*/ 0 h 319"/>
                    <a:gd name="T50" fmla="*/ 0 w 353"/>
                    <a:gd name="T51" fmla="*/ 0 h 319"/>
                    <a:gd name="T52" fmla="*/ 0 w 353"/>
                    <a:gd name="T53" fmla="*/ 0 h 319"/>
                    <a:gd name="T54" fmla="*/ 0 w 353"/>
                    <a:gd name="T55" fmla="*/ 0 h 319"/>
                    <a:gd name="T56" fmla="*/ 0 w 353"/>
                    <a:gd name="T57" fmla="*/ 0 h 319"/>
                    <a:gd name="T58" fmla="*/ 0 w 353"/>
                    <a:gd name="T59" fmla="*/ 0 h 319"/>
                    <a:gd name="T60" fmla="*/ 0 w 353"/>
                    <a:gd name="T61" fmla="*/ 0 h 319"/>
                    <a:gd name="T62" fmla="*/ 0 w 353"/>
                    <a:gd name="T63" fmla="*/ 0 h 319"/>
                    <a:gd name="T64" fmla="*/ 0 w 353"/>
                    <a:gd name="T65" fmla="*/ 0 h 319"/>
                    <a:gd name="T66" fmla="*/ 0 w 353"/>
                    <a:gd name="T67" fmla="*/ 0 h 319"/>
                    <a:gd name="T68" fmla="*/ 0 w 353"/>
                    <a:gd name="T69" fmla="*/ 0 h 319"/>
                    <a:gd name="T70" fmla="*/ 0 w 353"/>
                    <a:gd name="T71" fmla="*/ 0 h 319"/>
                    <a:gd name="T72" fmla="*/ 0 w 353"/>
                    <a:gd name="T73" fmla="*/ 0 h 319"/>
                    <a:gd name="T74" fmla="*/ 0 w 353"/>
                    <a:gd name="T75" fmla="*/ 0 h 319"/>
                    <a:gd name="T76" fmla="*/ 0 w 353"/>
                    <a:gd name="T77" fmla="*/ 0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4" name="Freeform 110"/>
                <p:cNvSpPr>
                  <a:spLocks/>
                </p:cNvSpPr>
                <p:nvPr/>
              </p:nvSpPr>
              <p:spPr bwMode="auto">
                <a:xfrm>
                  <a:off x="5598" y="4244"/>
                  <a:ext cx="19" cy="11"/>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2">
                      <a:moveTo>
                        <a:pt x="0" y="0"/>
                      </a:moveTo>
                      <a:lnTo>
                        <a:pt x="64" y="72"/>
                      </a:lnTo>
                      <a:lnTo>
                        <a:pt x="31" y="2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5" name="Freeform 111"/>
                <p:cNvSpPr>
                  <a:spLocks/>
                </p:cNvSpPr>
                <p:nvPr/>
              </p:nvSpPr>
              <p:spPr bwMode="auto">
                <a:xfrm>
                  <a:off x="5592" y="4251"/>
                  <a:ext cx="6" cy="2"/>
                </a:xfrm>
                <a:custGeom>
                  <a:avLst/>
                  <a:gdLst>
                    <a:gd name="T0" fmla="*/ 0 w 17"/>
                    <a:gd name="T1" fmla="*/ 0 h 14"/>
                    <a:gd name="T2" fmla="*/ 0 w 17"/>
                    <a:gd name="T3" fmla="*/ 0 h 14"/>
                    <a:gd name="T4" fmla="*/ 0 w 17"/>
                    <a:gd name="T5" fmla="*/ 0 h 14"/>
                    <a:gd name="T6" fmla="*/ 0 60000 65536"/>
                    <a:gd name="T7" fmla="*/ 0 60000 65536"/>
                    <a:gd name="T8" fmla="*/ 0 60000 65536"/>
                  </a:gdLst>
                  <a:ahLst/>
                  <a:cxnLst>
                    <a:cxn ang="T6">
                      <a:pos x="T0" y="T1"/>
                    </a:cxn>
                    <a:cxn ang="T7">
                      <a:pos x="T2" y="T3"/>
                    </a:cxn>
                    <a:cxn ang="T8">
                      <a:pos x="T4" y="T5"/>
                    </a:cxn>
                  </a:cxnLst>
                  <a:rect l="0" t="0" r="r" b="b"/>
                  <a:pathLst>
                    <a:path w="17" h="14">
                      <a:moveTo>
                        <a:pt x="0" y="0"/>
                      </a:moveTo>
                      <a:lnTo>
                        <a:pt x="17" y="1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6" name="Freeform 112"/>
                <p:cNvSpPr>
                  <a:spLocks/>
                </p:cNvSpPr>
                <p:nvPr/>
              </p:nvSpPr>
              <p:spPr bwMode="auto">
                <a:xfrm>
                  <a:off x="4356" y="4211"/>
                  <a:ext cx="19" cy="42"/>
                </a:xfrm>
                <a:custGeom>
                  <a:avLst/>
                  <a:gdLst>
                    <a:gd name="T0" fmla="*/ 0 w 65"/>
                    <a:gd name="T1" fmla="*/ 0 h 261"/>
                    <a:gd name="T2" fmla="*/ 0 w 65"/>
                    <a:gd name="T3" fmla="*/ 0 h 261"/>
                    <a:gd name="T4" fmla="*/ 0 w 65"/>
                    <a:gd name="T5" fmla="*/ 0 h 261"/>
                    <a:gd name="T6" fmla="*/ 0 w 65"/>
                    <a:gd name="T7" fmla="*/ 0 h 261"/>
                    <a:gd name="T8" fmla="*/ 0 w 65"/>
                    <a:gd name="T9" fmla="*/ 0 h 261"/>
                    <a:gd name="T10" fmla="*/ 0 w 65"/>
                    <a:gd name="T11" fmla="*/ 0 h 261"/>
                    <a:gd name="T12" fmla="*/ 0 w 65"/>
                    <a:gd name="T13" fmla="*/ 0 h 261"/>
                    <a:gd name="T14" fmla="*/ 0 w 65"/>
                    <a:gd name="T15" fmla="*/ 0 h 261"/>
                    <a:gd name="T16" fmla="*/ 0 w 65"/>
                    <a:gd name="T17" fmla="*/ 0 h 261"/>
                    <a:gd name="T18" fmla="*/ 0 w 65"/>
                    <a:gd name="T19" fmla="*/ 0 h 261"/>
                    <a:gd name="T20" fmla="*/ 0 w 65"/>
                    <a:gd name="T21" fmla="*/ 0 h 261"/>
                    <a:gd name="T22" fmla="*/ 0 w 65"/>
                    <a:gd name="T23" fmla="*/ 0 h 261"/>
                    <a:gd name="T24" fmla="*/ 0 w 65"/>
                    <a:gd name="T25" fmla="*/ 0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7" name="Freeform 113"/>
                <p:cNvSpPr>
                  <a:spLocks/>
                </p:cNvSpPr>
                <p:nvPr/>
              </p:nvSpPr>
              <p:spPr bwMode="auto">
                <a:xfrm>
                  <a:off x="5560" y="4211"/>
                  <a:ext cx="32" cy="42"/>
                </a:xfrm>
                <a:custGeom>
                  <a:avLst/>
                  <a:gdLst>
                    <a:gd name="T0" fmla="*/ 0 w 111"/>
                    <a:gd name="T1" fmla="*/ 0 h 261"/>
                    <a:gd name="T2" fmla="*/ 0 w 111"/>
                    <a:gd name="T3" fmla="*/ 0 h 261"/>
                    <a:gd name="T4" fmla="*/ 0 w 111"/>
                    <a:gd name="T5" fmla="*/ 0 h 261"/>
                    <a:gd name="T6" fmla="*/ 0 w 111"/>
                    <a:gd name="T7" fmla="*/ 0 h 261"/>
                    <a:gd name="T8" fmla="*/ 0 w 111"/>
                    <a:gd name="T9" fmla="*/ 0 h 261"/>
                    <a:gd name="T10" fmla="*/ 0 w 111"/>
                    <a:gd name="T11" fmla="*/ 0 h 261"/>
                    <a:gd name="T12" fmla="*/ 0 w 111"/>
                    <a:gd name="T13" fmla="*/ 0 h 261"/>
                    <a:gd name="T14" fmla="*/ 0 w 111"/>
                    <a:gd name="T15" fmla="*/ 0 h 261"/>
                    <a:gd name="T16" fmla="*/ 0 w 111"/>
                    <a:gd name="T17" fmla="*/ 0 h 261"/>
                    <a:gd name="T18" fmla="*/ 0 w 111"/>
                    <a:gd name="T19" fmla="*/ 0 h 261"/>
                    <a:gd name="T20" fmla="*/ 0 w 111"/>
                    <a:gd name="T21" fmla="*/ 0 h 261"/>
                    <a:gd name="T22" fmla="*/ 0 w 111"/>
                    <a:gd name="T23" fmla="*/ 0 h 261"/>
                    <a:gd name="T24" fmla="*/ 0 w 111"/>
                    <a:gd name="T25" fmla="*/ 0 h 261"/>
                    <a:gd name="T26" fmla="*/ 0 w 111"/>
                    <a:gd name="T27" fmla="*/ 0 h 261"/>
                    <a:gd name="T28" fmla="*/ 0 w 111"/>
                    <a:gd name="T29" fmla="*/ 0 h 261"/>
                    <a:gd name="T30" fmla="*/ 0 w 111"/>
                    <a:gd name="T31" fmla="*/ 0 h 261"/>
                    <a:gd name="T32" fmla="*/ 0 w 111"/>
                    <a:gd name="T33" fmla="*/ 0 h 261"/>
                    <a:gd name="T34" fmla="*/ 0 w 111"/>
                    <a:gd name="T35" fmla="*/ 0 h 261"/>
                    <a:gd name="T36" fmla="*/ 0 w 111"/>
                    <a:gd name="T37" fmla="*/ 0 h 261"/>
                    <a:gd name="T38" fmla="*/ 0 w 111"/>
                    <a:gd name="T39" fmla="*/ 0 h 261"/>
                    <a:gd name="T40" fmla="*/ 0 w 111"/>
                    <a:gd name="T41" fmla="*/ 0 h 261"/>
                    <a:gd name="T42" fmla="*/ 0 w 111"/>
                    <a:gd name="T43" fmla="*/ 0 h 261"/>
                    <a:gd name="T44" fmla="*/ 0 w 111"/>
                    <a:gd name="T45" fmla="*/ 0 h 261"/>
                    <a:gd name="T46" fmla="*/ 0 w 111"/>
                    <a:gd name="T47" fmla="*/ 0 h 261"/>
                    <a:gd name="T48" fmla="*/ 0 w 111"/>
                    <a:gd name="T49" fmla="*/ 0 h 261"/>
                    <a:gd name="T50" fmla="*/ 0 w 111"/>
                    <a:gd name="T51" fmla="*/ 0 h 261"/>
                    <a:gd name="T52" fmla="*/ 0 w 111"/>
                    <a:gd name="T53" fmla="*/ 0 h 261"/>
                    <a:gd name="T54" fmla="*/ 0 w 111"/>
                    <a:gd name="T55" fmla="*/ 0 h 261"/>
                    <a:gd name="T56" fmla="*/ 0 w 111"/>
                    <a:gd name="T57" fmla="*/ 0 h 261"/>
                    <a:gd name="T58" fmla="*/ 0 w 111"/>
                    <a:gd name="T59" fmla="*/ 0 h 261"/>
                    <a:gd name="T60" fmla="*/ 0 w 111"/>
                    <a:gd name="T61" fmla="*/ 0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8" name="Freeform 114"/>
                <p:cNvSpPr>
                  <a:spLocks/>
                </p:cNvSpPr>
                <p:nvPr/>
              </p:nvSpPr>
              <p:spPr bwMode="auto">
                <a:xfrm>
                  <a:off x="5574" y="4248"/>
                  <a:ext cx="4" cy="5"/>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15"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79" name="Freeform 115"/>
                <p:cNvSpPr>
                  <a:spLocks/>
                </p:cNvSpPr>
                <p:nvPr/>
              </p:nvSpPr>
              <p:spPr bwMode="auto">
                <a:xfrm>
                  <a:off x="4389" y="4218"/>
                  <a:ext cx="6" cy="30"/>
                </a:xfrm>
                <a:custGeom>
                  <a:avLst/>
                  <a:gdLst>
                    <a:gd name="T0" fmla="*/ 0 w 16"/>
                    <a:gd name="T1" fmla="*/ 0 h 188"/>
                    <a:gd name="T2" fmla="*/ 0 w 16"/>
                    <a:gd name="T3" fmla="*/ 0 h 188"/>
                    <a:gd name="T4" fmla="*/ 0 w 16"/>
                    <a:gd name="T5" fmla="*/ 0 h 188"/>
                    <a:gd name="T6" fmla="*/ 0 w 16"/>
                    <a:gd name="T7" fmla="*/ 0 h 188"/>
                    <a:gd name="T8" fmla="*/ 0 w 16"/>
                    <a:gd name="T9" fmla="*/ 0 h 188"/>
                    <a:gd name="T10" fmla="*/ 0 w 16"/>
                    <a:gd name="T11" fmla="*/ 0 h 188"/>
                    <a:gd name="T12" fmla="*/ 0 w 16"/>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8">
                      <a:moveTo>
                        <a:pt x="0" y="173"/>
                      </a:moveTo>
                      <a:lnTo>
                        <a:pt x="0" y="0"/>
                      </a:lnTo>
                      <a:lnTo>
                        <a:pt x="16" y="30"/>
                      </a:lnTo>
                      <a:lnTo>
                        <a:pt x="16" y="86"/>
                      </a:lnTo>
                      <a:lnTo>
                        <a:pt x="16" y="173"/>
                      </a:lnTo>
                      <a:lnTo>
                        <a:pt x="0" y="188"/>
                      </a:lnTo>
                      <a:lnTo>
                        <a:pt x="0" y="17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0" name="Freeform 116"/>
                <p:cNvSpPr>
                  <a:spLocks/>
                </p:cNvSpPr>
                <p:nvPr/>
              </p:nvSpPr>
              <p:spPr bwMode="auto">
                <a:xfrm>
                  <a:off x="4337" y="4218"/>
                  <a:ext cx="9" cy="28"/>
                </a:xfrm>
                <a:custGeom>
                  <a:avLst/>
                  <a:gdLst>
                    <a:gd name="T0" fmla="*/ 0 w 34"/>
                    <a:gd name="T1" fmla="*/ 0 h 173"/>
                    <a:gd name="T2" fmla="*/ 0 w 34"/>
                    <a:gd name="T3" fmla="*/ 0 h 173"/>
                    <a:gd name="T4" fmla="*/ 0 w 34"/>
                    <a:gd name="T5" fmla="*/ 0 h 173"/>
                    <a:gd name="T6" fmla="*/ 0 w 34"/>
                    <a:gd name="T7" fmla="*/ 0 h 173"/>
                    <a:gd name="T8" fmla="*/ 0 w 34"/>
                    <a:gd name="T9" fmla="*/ 0 h 173"/>
                    <a:gd name="T10" fmla="*/ 0 w 34"/>
                    <a:gd name="T11" fmla="*/ 0 h 173"/>
                    <a:gd name="T12" fmla="*/ 0 w 34"/>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73">
                      <a:moveTo>
                        <a:pt x="0" y="15"/>
                      </a:moveTo>
                      <a:lnTo>
                        <a:pt x="17" y="0"/>
                      </a:lnTo>
                      <a:lnTo>
                        <a:pt x="34" y="15"/>
                      </a:lnTo>
                      <a:lnTo>
                        <a:pt x="34" y="160"/>
                      </a:lnTo>
                      <a:lnTo>
                        <a:pt x="17" y="173"/>
                      </a:lnTo>
                      <a:lnTo>
                        <a:pt x="0" y="16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1" name="Freeform 117"/>
                <p:cNvSpPr>
                  <a:spLocks/>
                </p:cNvSpPr>
                <p:nvPr/>
              </p:nvSpPr>
              <p:spPr bwMode="auto">
                <a:xfrm>
                  <a:off x="4576" y="4218"/>
                  <a:ext cx="52" cy="28"/>
                </a:xfrm>
                <a:custGeom>
                  <a:avLst/>
                  <a:gdLst>
                    <a:gd name="T0" fmla="*/ 0 w 177"/>
                    <a:gd name="T1" fmla="*/ 0 h 173"/>
                    <a:gd name="T2" fmla="*/ 0 w 177"/>
                    <a:gd name="T3" fmla="*/ 0 h 173"/>
                    <a:gd name="T4" fmla="*/ 0 w 177"/>
                    <a:gd name="T5" fmla="*/ 0 h 173"/>
                    <a:gd name="T6" fmla="*/ 0 w 177"/>
                    <a:gd name="T7" fmla="*/ 0 h 173"/>
                    <a:gd name="T8" fmla="*/ 0 w 177"/>
                    <a:gd name="T9" fmla="*/ 0 h 173"/>
                    <a:gd name="T10" fmla="*/ 0 w 177"/>
                    <a:gd name="T11" fmla="*/ 0 h 173"/>
                    <a:gd name="T12" fmla="*/ 0 w 177"/>
                    <a:gd name="T13" fmla="*/ 0 h 173"/>
                    <a:gd name="T14" fmla="*/ 0 w 177"/>
                    <a:gd name="T15" fmla="*/ 0 h 173"/>
                    <a:gd name="T16" fmla="*/ 0 w 177"/>
                    <a:gd name="T17" fmla="*/ 0 h 173"/>
                    <a:gd name="T18" fmla="*/ 0 w 177"/>
                    <a:gd name="T19" fmla="*/ 0 h 173"/>
                    <a:gd name="T20" fmla="*/ 0 w 177"/>
                    <a:gd name="T21" fmla="*/ 0 h 173"/>
                    <a:gd name="T22" fmla="*/ 0 w 177"/>
                    <a:gd name="T23" fmla="*/ 0 h 173"/>
                    <a:gd name="T24" fmla="*/ 0 w 177"/>
                    <a:gd name="T25" fmla="*/ 0 h 173"/>
                    <a:gd name="T26" fmla="*/ 0 w 177"/>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2" name="Freeform 118"/>
                <p:cNvSpPr>
                  <a:spLocks/>
                </p:cNvSpPr>
                <p:nvPr/>
              </p:nvSpPr>
              <p:spPr bwMode="auto">
                <a:xfrm>
                  <a:off x="5641" y="4239"/>
                  <a:ext cx="5" cy="5"/>
                </a:xfrm>
                <a:custGeom>
                  <a:avLst/>
                  <a:gdLst>
                    <a:gd name="T0" fmla="*/ 0 w 16"/>
                    <a:gd name="T1" fmla="*/ 0 h 30"/>
                    <a:gd name="T2" fmla="*/ 0 w 16"/>
                    <a:gd name="T3" fmla="*/ 0 h 30"/>
                    <a:gd name="T4" fmla="*/ 0 w 16"/>
                    <a:gd name="T5" fmla="*/ 0 h 30"/>
                    <a:gd name="T6" fmla="*/ 0 w 16"/>
                    <a:gd name="T7" fmla="*/ 0 h 30"/>
                    <a:gd name="T8" fmla="*/ 0 w 1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0">
                      <a:moveTo>
                        <a:pt x="16" y="0"/>
                      </a:moveTo>
                      <a:lnTo>
                        <a:pt x="16" y="15"/>
                      </a:lnTo>
                      <a:lnTo>
                        <a:pt x="16" y="30"/>
                      </a:lnTo>
                      <a:lnTo>
                        <a:pt x="0" y="15"/>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3" name="Freeform 119"/>
                <p:cNvSpPr>
                  <a:spLocks/>
                </p:cNvSpPr>
                <p:nvPr/>
              </p:nvSpPr>
              <p:spPr bwMode="auto">
                <a:xfrm>
                  <a:off x="4628" y="4239"/>
                  <a:ext cx="922" cy="5"/>
                </a:xfrm>
                <a:custGeom>
                  <a:avLst/>
                  <a:gdLst>
                    <a:gd name="T0" fmla="*/ 0 w 3093"/>
                    <a:gd name="T1" fmla="*/ 0 h 30"/>
                    <a:gd name="T2" fmla="*/ 0 w 3093"/>
                    <a:gd name="T3" fmla="*/ 0 h 30"/>
                    <a:gd name="T4" fmla="*/ 0 w 3093"/>
                    <a:gd name="T5" fmla="*/ 0 h 30"/>
                    <a:gd name="T6" fmla="*/ 0 w 3093"/>
                    <a:gd name="T7" fmla="*/ 0 h 30"/>
                    <a:gd name="T8" fmla="*/ 0 w 3093"/>
                    <a:gd name="T9" fmla="*/ 0 h 30"/>
                    <a:gd name="T10" fmla="*/ 0 w 3093"/>
                    <a:gd name="T11" fmla="*/ 0 h 30"/>
                    <a:gd name="T12" fmla="*/ 0 w 3093"/>
                    <a:gd name="T13" fmla="*/ 0 h 30"/>
                    <a:gd name="T14" fmla="*/ 0 w 3093"/>
                    <a:gd name="T15" fmla="*/ 0 h 30"/>
                    <a:gd name="T16" fmla="*/ 0 w 3093"/>
                    <a:gd name="T17" fmla="*/ 0 h 30"/>
                    <a:gd name="T18" fmla="*/ 0 w 3093"/>
                    <a:gd name="T19" fmla="*/ 0 h 30"/>
                    <a:gd name="T20" fmla="*/ 0 w 3093"/>
                    <a:gd name="T21" fmla="*/ 0 h 30"/>
                    <a:gd name="T22" fmla="*/ 0 w 3093"/>
                    <a:gd name="T23" fmla="*/ 0 h 30"/>
                    <a:gd name="T24" fmla="*/ 0 w 3093"/>
                    <a:gd name="T25" fmla="*/ 0 h 30"/>
                    <a:gd name="T26" fmla="*/ 0 w 3093"/>
                    <a:gd name="T27" fmla="*/ 0 h 30"/>
                    <a:gd name="T28" fmla="*/ 0 w 3093"/>
                    <a:gd name="T29" fmla="*/ 0 h 30"/>
                    <a:gd name="T30" fmla="*/ 0 w 3093"/>
                    <a:gd name="T31" fmla="*/ 0 h 30"/>
                    <a:gd name="T32" fmla="*/ 0 w 3093"/>
                    <a:gd name="T33" fmla="*/ 0 h 30"/>
                    <a:gd name="T34" fmla="*/ 0 w 3093"/>
                    <a:gd name="T35" fmla="*/ 0 h 30"/>
                    <a:gd name="T36" fmla="*/ 0 w 3093"/>
                    <a:gd name="T37" fmla="*/ 0 h 30"/>
                    <a:gd name="T38" fmla="*/ 0 w 3093"/>
                    <a:gd name="T39" fmla="*/ 0 h 30"/>
                    <a:gd name="T40" fmla="*/ 0 w 3093"/>
                    <a:gd name="T41" fmla="*/ 0 h 30"/>
                    <a:gd name="T42" fmla="*/ 0 w 3093"/>
                    <a:gd name="T43" fmla="*/ 0 h 30"/>
                    <a:gd name="T44" fmla="*/ 0 w 3093"/>
                    <a:gd name="T45" fmla="*/ 0 h 30"/>
                    <a:gd name="T46" fmla="*/ 0 w 3093"/>
                    <a:gd name="T47" fmla="*/ 0 h 30"/>
                    <a:gd name="T48" fmla="*/ 0 w 3093"/>
                    <a:gd name="T49" fmla="*/ 0 h 30"/>
                    <a:gd name="T50" fmla="*/ 0 w 3093"/>
                    <a:gd name="T51" fmla="*/ 0 h 30"/>
                    <a:gd name="T52" fmla="*/ 0 w 3093"/>
                    <a:gd name="T53" fmla="*/ 0 h 30"/>
                    <a:gd name="T54" fmla="*/ 0 w 3093"/>
                    <a:gd name="T55" fmla="*/ 0 h 30"/>
                    <a:gd name="T56" fmla="*/ 0 w 3093"/>
                    <a:gd name="T57" fmla="*/ 0 h 30"/>
                    <a:gd name="T58" fmla="*/ 0 w 3093"/>
                    <a:gd name="T59" fmla="*/ 0 h 30"/>
                    <a:gd name="T60" fmla="*/ 0 w 3093"/>
                    <a:gd name="T61" fmla="*/ 0 h 30"/>
                    <a:gd name="T62" fmla="*/ 0 w 3093"/>
                    <a:gd name="T63" fmla="*/ 0 h 30"/>
                    <a:gd name="T64" fmla="*/ 0 w 3093"/>
                    <a:gd name="T65" fmla="*/ 0 h 30"/>
                    <a:gd name="T66" fmla="*/ 0 w 3093"/>
                    <a:gd name="T67" fmla="*/ 0 h 30"/>
                    <a:gd name="T68" fmla="*/ 0 w 3093"/>
                    <a:gd name="T69" fmla="*/ 0 h 30"/>
                    <a:gd name="T70" fmla="*/ 0 w 3093"/>
                    <a:gd name="T71" fmla="*/ 0 h 30"/>
                    <a:gd name="T72" fmla="*/ 0 w 3093"/>
                    <a:gd name="T73" fmla="*/ 0 h 30"/>
                    <a:gd name="T74" fmla="*/ 0 w 3093"/>
                    <a:gd name="T75" fmla="*/ 0 h 30"/>
                    <a:gd name="T76" fmla="*/ 0 w 3093"/>
                    <a:gd name="T77" fmla="*/ 0 h 30"/>
                    <a:gd name="T78" fmla="*/ 0 w 3093"/>
                    <a:gd name="T79" fmla="*/ 0 h 30"/>
                    <a:gd name="T80" fmla="*/ 0 w 3093"/>
                    <a:gd name="T81" fmla="*/ 0 h 30"/>
                    <a:gd name="T82" fmla="*/ 0 w 3093"/>
                    <a:gd name="T83" fmla="*/ 0 h 30"/>
                    <a:gd name="T84" fmla="*/ 0 w 3093"/>
                    <a:gd name="T85" fmla="*/ 0 h 30"/>
                    <a:gd name="T86" fmla="*/ 0 w 3093"/>
                    <a:gd name="T87" fmla="*/ 0 h 30"/>
                    <a:gd name="T88" fmla="*/ 0 w 3093"/>
                    <a:gd name="T89" fmla="*/ 0 h 30"/>
                    <a:gd name="T90" fmla="*/ 0 w 3093"/>
                    <a:gd name="T91" fmla="*/ 0 h 30"/>
                    <a:gd name="T92" fmla="*/ 0 w 3093"/>
                    <a:gd name="T93" fmla="*/ 0 h 30"/>
                    <a:gd name="T94" fmla="*/ 0 w 3093"/>
                    <a:gd name="T95" fmla="*/ 0 h 30"/>
                    <a:gd name="T96" fmla="*/ 0 w 3093"/>
                    <a:gd name="T97" fmla="*/ 0 h 30"/>
                    <a:gd name="T98" fmla="*/ 0 w 3093"/>
                    <a:gd name="T99" fmla="*/ 0 h 30"/>
                    <a:gd name="T100" fmla="*/ 0 w 3093"/>
                    <a:gd name="T101" fmla="*/ 0 h 30"/>
                    <a:gd name="T102" fmla="*/ 0 w 3093"/>
                    <a:gd name="T103" fmla="*/ 0 h 30"/>
                    <a:gd name="T104" fmla="*/ 0 w 3093"/>
                    <a:gd name="T105" fmla="*/ 0 h 30"/>
                    <a:gd name="T106" fmla="*/ 0 w 3093"/>
                    <a:gd name="T107" fmla="*/ 0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4" name="Freeform 120"/>
                <p:cNvSpPr>
                  <a:spLocks/>
                </p:cNvSpPr>
                <p:nvPr/>
              </p:nvSpPr>
              <p:spPr bwMode="auto">
                <a:xfrm>
                  <a:off x="4409" y="4223"/>
                  <a:ext cx="29" cy="16"/>
                </a:xfrm>
                <a:custGeom>
                  <a:avLst/>
                  <a:gdLst>
                    <a:gd name="T0" fmla="*/ 0 w 96"/>
                    <a:gd name="T1" fmla="*/ 0 h 100"/>
                    <a:gd name="T2" fmla="*/ 0 w 96"/>
                    <a:gd name="T3" fmla="*/ 0 h 100"/>
                    <a:gd name="T4" fmla="*/ 0 w 96"/>
                    <a:gd name="T5" fmla="*/ 0 h 100"/>
                    <a:gd name="T6" fmla="*/ 0 w 96"/>
                    <a:gd name="T7" fmla="*/ 0 h 100"/>
                    <a:gd name="T8" fmla="*/ 0 w 96"/>
                    <a:gd name="T9" fmla="*/ 0 h 100"/>
                    <a:gd name="T10" fmla="*/ 0 w 96"/>
                    <a:gd name="T11" fmla="*/ 0 h 100"/>
                    <a:gd name="T12" fmla="*/ 0 w 96"/>
                    <a:gd name="T13" fmla="*/ 0 h 100"/>
                    <a:gd name="T14" fmla="*/ 0 w 96"/>
                    <a:gd name="T15" fmla="*/ 0 h 100"/>
                    <a:gd name="T16" fmla="*/ 0 w 96"/>
                    <a:gd name="T17" fmla="*/ 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5" name="Freeform 121"/>
                <p:cNvSpPr>
                  <a:spLocks/>
                </p:cNvSpPr>
                <p:nvPr/>
              </p:nvSpPr>
              <p:spPr bwMode="auto">
                <a:xfrm>
                  <a:off x="4538" y="4223"/>
                  <a:ext cx="62" cy="16"/>
                </a:xfrm>
                <a:custGeom>
                  <a:avLst/>
                  <a:gdLst>
                    <a:gd name="T0" fmla="*/ 0 w 208"/>
                    <a:gd name="T1" fmla="*/ 0 h 100"/>
                    <a:gd name="T2" fmla="*/ 0 w 208"/>
                    <a:gd name="T3" fmla="*/ 0 h 100"/>
                    <a:gd name="T4" fmla="*/ 0 w 208"/>
                    <a:gd name="T5" fmla="*/ 0 h 100"/>
                    <a:gd name="T6" fmla="*/ 0 w 208"/>
                    <a:gd name="T7" fmla="*/ 0 h 100"/>
                    <a:gd name="T8" fmla="*/ 0 w 208"/>
                    <a:gd name="T9" fmla="*/ 0 h 100"/>
                    <a:gd name="T10" fmla="*/ 0 w 208"/>
                    <a:gd name="T11" fmla="*/ 0 h 100"/>
                    <a:gd name="T12" fmla="*/ 0 w 208"/>
                    <a:gd name="T13" fmla="*/ 0 h 100"/>
                    <a:gd name="T14" fmla="*/ 0 w 208"/>
                    <a:gd name="T15" fmla="*/ 0 h 100"/>
                    <a:gd name="T16" fmla="*/ 0 w 208"/>
                    <a:gd name="T17" fmla="*/ 0 h 100"/>
                    <a:gd name="T18" fmla="*/ 0 w 208"/>
                    <a:gd name="T19" fmla="*/ 0 h 100"/>
                    <a:gd name="T20" fmla="*/ 0 w 208"/>
                    <a:gd name="T21" fmla="*/ 0 h 100"/>
                    <a:gd name="T22" fmla="*/ 0 w 208"/>
                    <a:gd name="T23" fmla="*/ 0 h 100"/>
                    <a:gd name="T24" fmla="*/ 0 w 208"/>
                    <a:gd name="T25" fmla="*/ 0 h 100"/>
                    <a:gd name="T26" fmla="*/ 0 w 208"/>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6" name="Freeform 122"/>
                <p:cNvSpPr>
                  <a:spLocks/>
                </p:cNvSpPr>
                <p:nvPr/>
              </p:nvSpPr>
              <p:spPr bwMode="auto">
                <a:xfrm>
                  <a:off x="5002" y="3903"/>
                  <a:ext cx="672" cy="331"/>
                </a:xfrm>
                <a:custGeom>
                  <a:avLst/>
                  <a:gdLst>
                    <a:gd name="T0" fmla="*/ 0 w 2259"/>
                    <a:gd name="T1" fmla="*/ 0 h 2042"/>
                    <a:gd name="T2" fmla="*/ 0 w 2259"/>
                    <a:gd name="T3" fmla="*/ 0 h 2042"/>
                    <a:gd name="T4" fmla="*/ 0 w 2259"/>
                    <a:gd name="T5" fmla="*/ 0 h 2042"/>
                    <a:gd name="T6" fmla="*/ 0 w 2259"/>
                    <a:gd name="T7" fmla="*/ 0 h 2042"/>
                    <a:gd name="T8" fmla="*/ 0 w 2259"/>
                    <a:gd name="T9" fmla="*/ 0 h 2042"/>
                    <a:gd name="T10" fmla="*/ 0 w 2259"/>
                    <a:gd name="T11" fmla="*/ 0 h 2042"/>
                    <a:gd name="T12" fmla="*/ 0 w 2259"/>
                    <a:gd name="T13" fmla="*/ 0 h 2042"/>
                    <a:gd name="T14" fmla="*/ 0 w 2259"/>
                    <a:gd name="T15" fmla="*/ 0 h 2042"/>
                    <a:gd name="T16" fmla="*/ 0 w 2259"/>
                    <a:gd name="T17" fmla="*/ 0 h 2042"/>
                    <a:gd name="T18" fmla="*/ 0 w 2259"/>
                    <a:gd name="T19" fmla="*/ 0 h 2042"/>
                    <a:gd name="T20" fmla="*/ 0 w 2259"/>
                    <a:gd name="T21" fmla="*/ 0 h 2042"/>
                    <a:gd name="T22" fmla="*/ 0 w 2259"/>
                    <a:gd name="T23" fmla="*/ 0 h 2042"/>
                    <a:gd name="T24" fmla="*/ 0 w 2259"/>
                    <a:gd name="T25" fmla="*/ 0 h 2042"/>
                    <a:gd name="T26" fmla="*/ 0 w 2259"/>
                    <a:gd name="T27" fmla="*/ 0 h 2042"/>
                    <a:gd name="T28" fmla="*/ 0 w 2259"/>
                    <a:gd name="T29" fmla="*/ 0 h 2042"/>
                    <a:gd name="T30" fmla="*/ 0 w 2259"/>
                    <a:gd name="T31" fmla="*/ 0 h 2042"/>
                    <a:gd name="T32" fmla="*/ 0 w 2259"/>
                    <a:gd name="T33" fmla="*/ 0 h 2042"/>
                    <a:gd name="T34" fmla="*/ 0 w 2259"/>
                    <a:gd name="T35" fmla="*/ 0 h 2042"/>
                    <a:gd name="T36" fmla="*/ 0 w 2259"/>
                    <a:gd name="T37" fmla="*/ 0 h 2042"/>
                    <a:gd name="T38" fmla="*/ 0 w 2259"/>
                    <a:gd name="T39" fmla="*/ 0 h 2042"/>
                    <a:gd name="T40" fmla="*/ 0 w 2259"/>
                    <a:gd name="T41" fmla="*/ 0 h 2042"/>
                    <a:gd name="T42" fmla="*/ 0 w 2259"/>
                    <a:gd name="T43" fmla="*/ 0 h 2042"/>
                    <a:gd name="T44" fmla="*/ 0 w 2259"/>
                    <a:gd name="T45" fmla="*/ 0 h 2042"/>
                    <a:gd name="T46" fmla="*/ 0 w 2259"/>
                    <a:gd name="T47" fmla="*/ 0 h 2042"/>
                    <a:gd name="T48" fmla="*/ 0 w 2259"/>
                    <a:gd name="T49" fmla="*/ 0 h 2042"/>
                    <a:gd name="T50" fmla="*/ 0 w 2259"/>
                    <a:gd name="T51" fmla="*/ 0 h 2042"/>
                    <a:gd name="T52" fmla="*/ 0 w 2259"/>
                    <a:gd name="T53" fmla="*/ 0 h 2042"/>
                    <a:gd name="T54" fmla="*/ 0 w 2259"/>
                    <a:gd name="T55" fmla="*/ 0 h 2042"/>
                    <a:gd name="T56" fmla="*/ 0 w 2259"/>
                    <a:gd name="T57" fmla="*/ 0 h 2042"/>
                    <a:gd name="T58" fmla="*/ 0 w 2259"/>
                    <a:gd name="T59" fmla="*/ 0 h 2042"/>
                    <a:gd name="T60" fmla="*/ 0 w 2259"/>
                    <a:gd name="T61" fmla="*/ 0 h 2042"/>
                    <a:gd name="T62" fmla="*/ 0 w 2259"/>
                    <a:gd name="T63" fmla="*/ 0 h 2042"/>
                    <a:gd name="T64" fmla="*/ 0 w 2259"/>
                    <a:gd name="T65" fmla="*/ 0 h 2042"/>
                    <a:gd name="T66" fmla="*/ 0 w 2259"/>
                    <a:gd name="T67" fmla="*/ 0 h 2042"/>
                    <a:gd name="T68" fmla="*/ 0 w 2259"/>
                    <a:gd name="T69" fmla="*/ 0 h 2042"/>
                    <a:gd name="T70" fmla="*/ 0 w 2259"/>
                    <a:gd name="T71" fmla="*/ 0 h 2042"/>
                    <a:gd name="T72" fmla="*/ 0 w 2259"/>
                    <a:gd name="T73" fmla="*/ 0 h 2042"/>
                    <a:gd name="T74" fmla="*/ 0 w 2259"/>
                    <a:gd name="T75" fmla="*/ 0 h 2042"/>
                    <a:gd name="T76" fmla="*/ 0 w 2259"/>
                    <a:gd name="T77" fmla="*/ 0 h 2042"/>
                    <a:gd name="T78" fmla="*/ 0 w 2259"/>
                    <a:gd name="T79" fmla="*/ 0 h 2042"/>
                    <a:gd name="T80" fmla="*/ 0 w 2259"/>
                    <a:gd name="T81" fmla="*/ 0 h 2042"/>
                    <a:gd name="T82" fmla="*/ 0 w 2259"/>
                    <a:gd name="T83" fmla="*/ 0 h 2042"/>
                    <a:gd name="T84" fmla="*/ 0 w 2259"/>
                    <a:gd name="T85" fmla="*/ 0 h 2042"/>
                    <a:gd name="T86" fmla="*/ 0 w 2259"/>
                    <a:gd name="T87" fmla="*/ 0 h 2042"/>
                    <a:gd name="T88" fmla="*/ 0 w 2259"/>
                    <a:gd name="T89" fmla="*/ 0 h 2042"/>
                    <a:gd name="T90" fmla="*/ 0 w 2259"/>
                    <a:gd name="T91" fmla="*/ 0 h 2042"/>
                    <a:gd name="T92" fmla="*/ 0 w 2259"/>
                    <a:gd name="T93" fmla="*/ 0 h 2042"/>
                    <a:gd name="T94" fmla="*/ 0 w 2259"/>
                    <a:gd name="T95" fmla="*/ 0 h 2042"/>
                    <a:gd name="T96" fmla="*/ 0 w 2259"/>
                    <a:gd name="T97" fmla="*/ 0 h 2042"/>
                    <a:gd name="T98" fmla="*/ 0 w 2259"/>
                    <a:gd name="T99" fmla="*/ 0 h 2042"/>
                    <a:gd name="T100" fmla="*/ 0 w 2259"/>
                    <a:gd name="T101" fmla="*/ 0 h 2042"/>
                    <a:gd name="T102" fmla="*/ 0 w 2259"/>
                    <a:gd name="T103" fmla="*/ 0 h 2042"/>
                    <a:gd name="T104" fmla="*/ 0 w 2259"/>
                    <a:gd name="T105" fmla="*/ 0 h 2042"/>
                    <a:gd name="T106" fmla="*/ 0 w 2259"/>
                    <a:gd name="T107" fmla="*/ 0 h 2042"/>
                    <a:gd name="T108" fmla="*/ 0 w 2259"/>
                    <a:gd name="T109" fmla="*/ 0 h 2042"/>
                    <a:gd name="T110" fmla="*/ 0 w 2259"/>
                    <a:gd name="T111" fmla="*/ 0 h 2042"/>
                    <a:gd name="T112" fmla="*/ 0 w 2259"/>
                    <a:gd name="T113" fmla="*/ 0 h 2042"/>
                    <a:gd name="T114" fmla="*/ 0 w 2259"/>
                    <a:gd name="T115" fmla="*/ 0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7" name="Freeform 123"/>
                <p:cNvSpPr>
                  <a:spLocks/>
                </p:cNvSpPr>
                <p:nvPr/>
              </p:nvSpPr>
              <p:spPr bwMode="auto">
                <a:xfrm>
                  <a:off x="4633" y="4103"/>
                  <a:ext cx="654" cy="127"/>
                </a:xfrm>
                <a:custGeom>
                  <a:avLst/>
                  <a:gdLst>
                    <a:gd name="T0" fmla="*/ 0 w 2197"/>
                    <a:gd name="T1" fmla="*/ 0 h 783"/>
                    <a:gd name="T2" fmla="*/ 0 w 2197"/>
                    <a:gd name="T3" fmla="*/ 0 h 783"/>
                    <a:gd name="T4" fmla="*/ 0 w 2197"/>
                    <a:gd name="T5" fmla="*/ 0 h 783"/>
                    <a:gd name="T6" fmla="*/ 0 w 2197"/>
                    <a:gd name="T7" fmla="*/ 0 h 783"/>
                    <a:gd name="T8" fmla="*/ 0 w 2197"/>
                    <a:gd name="T9" fmla="*/ 0 h 783"/>
                    <a:gd name="T10" fmla="*/ 0 w 2197"/>
                    <a:gd name="T11" fmla="*/ 0 h 783"/>
                    <a:gd name="T12" fmla="*/ 0 w 2197"/>
                    <a:gd name="T13" fmla="*/ 0 h 783"/>
                    <a:gd name="T14" fmla="*/ 0 w 2197"/>
                    <a:gd name="T15" fmla="*/ 0 h 783"/>
                    <a:gd name="T16" fmla="*/ 0 w 2197"/>
                    <a:gd name="T17" fmla="*/ 0 h 783"/>
                    <a:gd name="T18" fmla="*/ 0 w 2197"/>
                    <a:gd name="T19" fmla="*/ 0 h 783"/>
                    <a:gd name="T20" fmla="*/ 0 w 2197"/>
                    <a:gd name="T21" fmla="*/ 0 h 783"/>
                    <a:gd name="T22" fmla="*/ 0 w 2197"/>
                    <a:gd name="T23" fmla="*/ 0 h 783"/>
                    <a:gd name="T24" fmla="*/ 0 w 2197"/>
                    <a:gd name="T25" fmla="*/ 0 h 783"/>
                    <a:gd name="T26" fmla="*/ 0 w 2197"/>
                    <a:gd name="T27" fmla="*/ 0 h 783"/>
                    <a:gd name="T28" fmla="*/ 0 w 2197"/>
                    <a:gd name="T29" fmla="*/ 0 h 783"/>
                    <a:gd name="T30" fmla="*/ 0 w 2197"/>
                    <a:gd name="T31" fmla="*/ 0 h 783"/>
                    <a:gd name="T32" fmla="*/ 0 w 2197"/>
                    <a:gd name="T33" fmla="*/ 0 h 783"/>
                    <a:gd name="T34" fmla="*/ 0 w 2197"/>
                    <a:gd name="T35" fmla="*/ 0 h 783"/>
                    <a:gd name="T36" fmla="*/ 0 w 2197"/>
                    <a:gd name="T37" fmla="*/ 0 h 783"/>
                    <a:gd name="T38" fmla="*/ 0 w 2197"/>
                    <a:gd name="T39" fmla="*/ 0 h 783"/>
                    <a:gd name="T40" fmla="*/ 0 w 2197"/>
                    <a:gd name="T41" fmla="*/ 0 h 783"/>
                    <a:gd name="T42" fmla="*/ 0 w 2197"/>
                    <a:gd name="T43" fmla="*/ 0 h 783"/>
                    <a:gd name="T44" fmla="*/ 0 w 2197"/>
                    <a:gd name="T45" fmla="*/ 0 h 783"/>
                    <a:gd name="T46" fmla="*/ 0 w 2197"/>
                    <a:gd name="T47" fmla="*/ 0 h 783"/>
                    <a:gd name="T48" fmla="*/ 0 w 2197"/>
                    <a:gd name="T49" fmla="*/ 0 h 783"/>
                    <a:gd name="T50" fmla="*/ 0 w 2197"/>
                    <a:gd name="T51" fmla="*/ 0 h 783"/>
                    <a:gd name="T52" fmla="*/ 0 w 2197"/>
                    <a:gd name="T53" fmla="*/ 0 h 783"/>
                    <a:gd name="T54" fmla="*/ 0 w 2197"/>
                    <a:gd name="T55" fmla="*/ 0 h 783"/>
                    <a:gd name="T56" fmla="*/ 0 w 2197"/>
                    <a:gd name="T57" fmla="*/ 0 h 783"/>
                    <a:gd name="T58" fmla="*/ 0 w 2197"/>
                    <a:gd name="T59" fmla="*/ 0 h 783"/>
                    <a:gd name="T60" fmla="*/ 0 w 2197"/>
                    <a:gd name="T61" fmla="*/ 0 h 783"/>
                    <a:gd name="T62" fmla="*/ 0 w 2197"/>
                    <a:gd name="T63" fmla="*/ 0 h 783"/>
                    <a:gd name="T64" fmla="*/ 0 w 2197"/>
                    <a:gd name="T65" fmla="*/ 0 h 783"/>
                    <a:gd name="T66" fmla="*/ 0 w 2197"/>
                    <a:gd name="T67" fmla="*/ 0 h 783"/>
                    <a:gd name="T68" fmla="*/ 0 w 2197"/>
                    <a:gd name="T69" fmla="*/ 0 h 783"/>
                    <a:gd name="T70" fmla="*/ 0 w 2197"/>
                    <a:gd name="T71" fmla="*/ 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8" name="Freeform 124"/>
                <p:cNvSpPr>
                  <a:spLocks/>
                </p:cNvSpPr>
                <p:nvPr/>
              </p:nvSpPr>
              <p:spPr bwMode="auto">
                <a:xfrm>
                  <a:off x="5698" y="4225"/>
                  <a:ext cx="15" cy="3"/>
                </a:xfrm>
                <a:custGeom>
                  <a:avLst/>
                  <a:gdLst>
                    <a:gd name="T0" fmla="*/ 0 w 48"/>
                    <a:gd name="T1" fmla="*/ 0 h 15"/>
                    <a:gd name="T2" fmla="*/ 0 w 48"/>
                    <a:gd name="T3" fmla="*/ 0 h 15"/>
                    <a:gd name="T4" fmla="*/ 0 w 48"/>
                    <a:gd name="T5" fmla="*/ 0 h 15"/>
                    <a:gd name="T6" fmla="*/ 0 w 48"/>
                    <a:gd name="T7" fmla="*/ 0 h 15"/>
                    <a:gd name="T8" fmla="*/ 0 w 4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
                      <a:moveTo>
                        <a:pt x="0" y="0"/>
                      </a:moveTo>
                      <a:lnTo>
                        <a:pt x="16" y="0"/>
                      </a:lnTo>
                      <a:lnTo>
                        <a:pt x="48" y="0"/>
                      </a:lnTo>
                      <a:lnTo>
                        <a:pt x="33"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89" name="Freeform 125"/>
                <p:cNvSpPr>
                  <a:spLocks/>
                </p:cNvSpPr>
                <p:nvPr/>
              </p:nvSpPr>
              <p:spPr bwMode="auto">
                <a:xfrm>
                  <a:off x="4604" y="4060"/>
                  <a:ext cx="674" cy="160"/>
                </a:xfrm>
                <a:custGeom>
                  <a:avLst/>
                  <a:gdLst>
                    <a:gd name="T0" fmla="*/ 0 w 2261"/>
                    <a:gd name="T1" fmla="*/ 0 h 985"/>
                    <a:gd name="T2" fmla="*/ 0 w 2261"/>
                    <a:gd name="T3" fmla="*/ 0 h 985"/>
                    <a:gd name="T4" fmla="*/ 0 w 2261"/>
                    <a:gd name="T5" fmla="*/ 0 h 985"/>
                    <a:gd name="T6" fmla="*/ 0 w 2261"/>
                    <a:gd name="T7" fmla="*/ 0 h 985"/>
                    <a:gd name="T8" fmla="*/ 0 w 2261"/>
                    <a:gd name="T9" fmla="*/ 0 h 985"/>
                    <a:gd name="T10" fmla="*/ 0 w 2261"/>
                    <a:gd name="T11" fmla="*/ 0 h 985"/>
                    <a:gd name="T12" fmla="*/ 0 w 2261"/>
                    <a:gd name="T13" fmla="*/ 0 h 985"/>
                    <a:gd name="T14" fmla="*/ 0 w 2261"/>
                    <a:gd name="T15" fmla="*/ 0 h 985"/>
                    <a:gd name="T16" fmla="*/ 0 w 2261"/>
                    <a:gd name="T17" fmla="*/ 0 h 985"/>
                    <a:gd name="T18" fmla="*/ 0 w 2261"/>
                    <a:gd name="T19" fmla="*/ 0 h 985"/>
                    <a:gd name="T20" fmla="*/ 0 w 2261"/>
                    <a:gd name="T21" fmla="*/ 0 h 985"/>
                    <a:gd name="T22" fmla="*/ 0 w 2261"/>
                    <a:gd name="T23" fmla="*/ 0 h 985"/>
                    <a:gd name="T24" fmla="*/ 0 w 2261"/>
                    <a:gd name="T25" fmla="*/ 0 h 985"/>
                    <a:gd name="T26" fmla="*/ 0 w 2261"/>
                    <a:gd name="T27" fmla="*/ 0 h 985"/>
                    <a:gd name="T28" fmla="*/ 0 w 2261"/>
                    <a:gd name="T29" fmla="*/ 0 h 985"/>
                    <a:gd name="T30" fmla="*/ 0 w 2261"/>
                    <a:gd name="T31" fmla="*/ 0 h 985"/>
                    <a:gd name="T32" fmla="*/ 0 w 2261"/>
                    <a:gd name="T33" fmla="*/ 0 h 985"/>
                    <a:gd name="T34" fmla="*/ 0 w 2261"/>
                    <a:gd name="T35" fmla="*/ 0 h 985"/>
                    <a:gd name="T36" fmla="*/ 0 w 2261"/>
                    <a:gd name="T37" fmla="*/ 0 h 985"/>
                    <a:gd name="T38" fmla="*/ 0 w 2261"/>
                    <a:gd name="T39" fmla="*/ 0 h 985"/>
                    <a:gd name="T40" fmla="*/ 0 w 2261"/>
                    <a:gd name="T41" fmla="*/ 0 h 985"/>
                    <a:gd name="T42" fmla="*/ 0 w 2261"/>
                    <a:gd name="T43" fmla="*/ 0 h 985"/>
                    <a:gd name="T44" fmla="*/ 0 w 2261"/>
                    <a:gd name="T45" fmla="*/ 0 h 985"/>
                    <a:gd name="T46" fmla="*/ 0 w 2261"/>
                    <a:gd name="T47" fmla="*/ 0 h 985"/>
                    <a:gd name="T48" fmla="*/ 0 w 2261"/>
                    <a:gd name="T49" fmla="*/ 0 h 985"/>
                    <a:gd name="T50" fmla="*/ 0 w 2261"/>
                    <a:gd name="T51" fmla="*/ 0 h 985"/>
                    <a:gd name="T52" fmla="*/ 0 w 2261"/>
                    <a:gd name="T53" fmla="*/ 0 h 985"/>
                    <a:gd name="T54" fmla="*/ 0 w 2261"/>
                    <a:gd name="T55" fmla="*/ 0 h 985"/>
                    <a:gd name="T56" fmla="*/ 0 w 2261"/>
                    <a:gd name="T57" fmla="*/ 0 h 985"/>
                    <a:gd name="T58" fmla="*/ 0 w 2261"/>
                    <a:gd name="T59" fmla="*/ 0 h 985"/>
                    <a:gd name="T60" fmla="*/ 0 w 2261"/>
                    <a:gd name="T61" fmla="*/ 0 h 985"/>
                    <a:gd name="T62" fmla="*/ 0 w 2261"/>
                    <a:gd name="T63" fmla="*/ 0 h 985"/>
                    <a:gd name="T64" fmla="*/ 0 w 2261"/>
                    <a:gd name="T65" fmla="*/ 0 h 985"/>
                    <a:gd name="T66" fmla="*/ 0 w 2261"/>
                    <a:gd name="T67" fmla="*/ 0 h 985"/>
                    <a:gd name="T68" fmla="*/ 0 w 2261"/>
                    <a:gd name="T69" fmla="*/ 0 h 985"/>
                    <a:gd name="T70" fmla="*/ 0 w 2261"/>
                    <a:gd name="T71" fmla="*/ 0 h 985"/>
                    <a:gd name="T72" fmla="*/ 0 w 2261"/>
                    <a:gd name="T73" fmla="*/ 0 h 985"/>
                    <a:gd name="T74" fmla="*/ 0 w 2261"/>
                    <a:gd name="T75" fmla="*/ 0 h 985"/>
                    <a:gd name="T76" fmla="*/ 0 w 2261"/>
                    <a:gd name="T77" fmla="*/ 0 h 985"/>
                    <a:gd name="T78" fmla="*/ 0 w 2261"/>
                    <a:gd name="T79" fmla="*/ 0 h 985"/>
                    <a:gd name="T80" fmla="*/ 0 w 2261"/>
                    <a:gd name="T81" fmla="*/ 0 h 985"/>
                    <a:gd name="T82" fmla="*/ 0 w 2261"/>
                    <a:gd name="T83" fmla="*/ 0 h 985"/>
                    <a:gd name="T84" fmla="*/ 0 w 2261"/>
                    <a:gd name="T85" fmla="*/ 0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0" name="Freeform 126"/>
                <p:cNvSpPr>
                  <a:spLocks/>
                </p:cNvSpPr>
                <p:nvPr/>
              </p:nvSpPr>
              <p:spPr bwMode="auto">
                <a:xfrm>
                  <a:off x="5732" y="4168"/>
                  <a:ext cx="19" cy="46"/>
                </a:xfrm>
                <a:custGeom>
                  <a:avLst/>
                  <a:gdLst>
                    <a:gd name="T0" fmla="*/ 0 w 64"/>
                    <a:gd name="T1" fmla="*/ 0 h 275"/>
                    <a:gd name="T2" fmla="*/ 0 w 64"/>
                    <a:gd name="T3" fmla="*/ 0 h 275"/>
                    <a:gd name="T4" fmla="*/ 0 w 64"/>
                    <a:gd name="T5" fmla="*/ 0 h 275"/>
                    <a:gd name="T6" fmla="*/ 0 w 64"/>
                    <a:gd name="T7" fmla="*/ 0 h 275"/>
                    <a:gd name="T8" fmla="*/ 0 w 64"/>
                    <a:gd name="T9" fmla="*/ 0 h 275"/>
                    <a:gd name="T10" fmla="*/ 0 w 64"/>
                    <a:gd name="T11" fmla="*/ 0 h 275"/>
                    <a:gd name="T12" fmla="*/ 0 w 64"/>
                    <a:gd name="T13" fmla="*/ 0 h 275"/>
                    <a:gd name="T14" fmla="*/ 0 w 64"/>
                    <a:gd name="T15" fmla="*/ 0 h 275"/>
                    <a:gd name="T16" fmla="*/ 0 w 64"/>
                    <a:gd name="T17" fmla="*/ 0 h 275"/>
                    <a:gd name="T18" fmla="*/ 0 w 64"/>
                    <a:gd name="T19" fmla="*/ 0 h 275"/>
                    <a:gd name="T20" fmla="*/ 0 w 64"/>
                    <a:gd name="T21" fmla="*/ 0 h 275"/>
                    <a:gd name="T22" fmla="*/ 0 w 64"/>
                    <a:gd name="T23" fmla="*/ 0 h 275"/>
                    <a:gd name="T24" fmla="*/ 0 w 64"/>
                    <a:gd name="T25" fmla="*/ 0 h 275"/>
                    <a:gd name="T26" fmla="*/ 0 w 64"/>
                    <a:gd name="T27" fmla="*/ 0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1" name="Freeform 127"/>
                <p:cNvSpPr>
                  <a:spLocks/>
                </p:cNvSpPr>
                <p:nvPr/>
              </p:nvSpPr>
              <p:spPr bwMode="auto">
                <a:xfrm>
                  <a:off x="5469" y="4129"/>
                  <a:ext cx="172" cy="85"/>
                </a:xfrm>
                <a:custGeom>
                  <a:avLst/>
                  <a:gdLst>
                    <a:gd name="T0" fmla="*/ 0 w 577"/>
                    <a:gd name="T1" fmla="*/ 0 h 522"/>
                    <a:gd name="T2" fmla="*/ 0 w 577"/>
                    <a:gd name="T3" fmla="*/ 0 h 522"/>
                    <a:gd name="T4" fmla="*/ 0 w 577"/>
                    <a:gd name="T5" fmla="*/ 0 h 522"/>
                    <a:gd name="T6" fmla="*/ 0 w 577"/>
                    <a:gd name="T7" fmla="*/ 0 h 522"/>
                    <a:gd name="T8" fmla="*/ 0 w 577"/>
                    <a:gd name="T9" fmla="*/ 0 h 522"/>
                    <a:gd name="T10" fmla="*/ 0 w 577"/>
                    <a:gd name="T11" fmla="*/ 0 h 522"/>
                    <a:gd name="T12" fmla="*/ 0 w 577"/>
                    <a:gd name="T13" fmla="*/ 0 h 522"/>
                    <a:gd name="T14" fmla="*/ 0 w 577"/>
                    <a:gd name="T15" fmla="*/ 0 h 522"/>
                    <a:gd name="T16" fmla="*/ 0 w 577"/>
                    <a:gd name="T17" fmla="*/ 0 h 522"/>
                    <a:gd name="T18" fmla="*/ 0 w 577"/>
                    <a:gd name="T19" fmla="*/ 0 h 522"/>
                    <a:gd name="T20" fmla="*/ 0 w 577"/>
                    <a:gd name="T21" fmla="*/ 0 h 522"/>
                    <a:gd name="T22" fmla="*/ 0 w 577"/>
                    <a:gd name="T23" fmla="*/ 0 h 522"/>
                    <a:gd name="T24" fmla="*/ 0 w 577"/>
                    <a:gd name="T25" fmla="*/ 0 h 522"/>
                    <a:gd name="T26" fmla="*/ 0 w 577"/>
                    <a:gd name="T27" fmla="*/ 0 h 522"/>
                    <a:gd name="T28" fmla="*/ 0 w 577"/>
                    <a:gd name="T29" fmla="*/ 0 h 522"/>
                    <a:gd name="T30" fmla="*/ 0 w 577"/>
                    <a:gd name="T31" fmla="*/ 0 h 522"/>
                    <a:gd name="T32" fmla="*/ 0 w 577"/>
                    <a:gd name="T33" fmla="*/ 0 h 522"/>
                    <a:gd name="T34" fmla="*/ 0 w 577"/>
                    <a:gd name="T35" fmla="*/ 0 h 522"/>
                    <a:gd name="T36" fmla="*/ 0 w 577"/>
                    <a:gd name="T37" fmla="*/ 0 h 522"/>
                    <a:gd name="T38" fmla="*/ 0 w 577"/>
                    <a:gd name="T39" fmla="*/ 0 h 522"/>
                    <a:gd name="T40" fmla="*/ 0 w 577"/>
                    <a:gd name="T41" fmla="*/ 0 h 522"/>
                    <a:gd name="T42" fmla="*/ 0 w 577"/>
                    <a:gd name="T43" fmla="*/ 0 h 522"/>
                    <a:gd name="T44" fmla="*/ 0 w 577"/>
                    <a:gd name="T45" fmla="*/ 0 h 522"/>
                    <a:gd name="T46" fmla="*/ 0 w 577"/>
                    <a:gd name="T47" fmla="*/ 0 h 522"/>
                    <a:gd name="T48" fmla="*/ 0 w 577"/>
                    <a:gd name="T49" fmla="*/ 0 h 522"/>
                    <a:gd name="T50" fmla="*/ 0 w 577"/>
                    <a:gd name="T51" fmla="*/ 0 h 522"/>
                    <a:gd name="T52" fmla="*/ 0 w 577"/>
                    <a:gd name="T53" fmla="*/ 0 h 522"/>
                    <a:gd name="T54" fmla="*/ 0 w 577"/>
                    <a:gd name="T55" fmla="*/ 0 h 522"/>
                    <a:gd name="T56" fmla="*/ 0 w 577"/>
                    <a:gd name="T57" fmla="*/ 0 h 522"/>
                    <a:gd name="T58" fmla="*/ 0 w 577"/>
                    <a:gd name="T59" fmla="*/ 0 h 522"/>
                    <a:gd name="T60" fmla="*/ 0 w 577"/>
                    <a:gd name="T61" fmla="*/ 0 h 522"/>
                    <a:gd name="T62" fmla="*/ 0 w 577"/>
                    <a:gd name="T63" fmla="*/ 0 h 522"/>
                    <a:gd name="T64" fmla="*/ 0 w 577"/>
                    <a:gd name="T65" fmla="*/ 0 h 522"/>
                    <a:gd name="T66" fmla="*/ 0 w 577"/>
                    <a:gd name="T67" fmla="*/ 0 h 522"/>
                    <a:gd name="T68" fmla="*/ 0 w 577"/>
                    <a:gd name="T69" fmla="*/ 0 h 522"/>
                    <a:gd name="T70" fmla="*/ 0 w 577"/>
                    <a:gd name="T71" fmla="*/ 0 h 522"/>
                    <a:gd name="T72" fmla="*/ 0 w 577"/>
                    <a:gd name="T73" fmla="*/ 0 h 522"/>
                    <a:gd name="T74" fmla="*/ 0 w 577"/>
                    <a:gd name="T75" fmla="*/ 0 h 522"/>
                    <a:gd name="T76" fmla="*/ 0 w 577"/>
                    <a:gd name="T77" fmla="*/ 0 h 522"/>
                    <a:gd name="T78" fmla="*/ 0 w 577"/>
                    <a:gd name="T79" fmla="*/ 0 h 522"/>
                    <a:gd name="T80" fmla="*/ 0 w 577"/>
                    <a:gd name="T81" fmla="*/ 0 h 522"/>
                    <a:gd name="T82" fmla="*/ 0 w 577"/>
                    <a:gd name="T83" fmla="*/ 0 h 522"/>
                    <a:gd name="T84" fmla="*/ 0 w 577"/>
                    <a:gd name="T85" fmla="*/ 0 h 522"/>
                    <a:gd name="T86" fmla="*/ 0 w 577"/>
                    <a:gd name="T87" fmla="*/ 0 h 522"/>
                    <a:gd name="T88" fmla="*/ 0 w 577"/>
                    <a:gd name="T89" fmla="*/ 0 h 522"/>
                    <a:gd name="T90" fmla="*/ 0 w 577"/>
                    <a:gd name="T91" fmla="*/ 0 h 522"/>
                    <a:gd name="T92" fmla="*/ 0 w 577"/>
                    <a:gd name="T93" fmla="*/ 0 h 522"/>
                    <a:gd name="T94" fmla="*/ 0 w 577"/>
                    <a:gd name="T95" fmla="*/ 0 h 522"/>
                    <a:gd name="T96" fmla="*/ 0 w 577"/>
                    <a:gd name="T97" fmla="*/ 0 h 522"/>
                    <a:gd name="T98" fmla="*/ 0 w 577"/>
                    <a:gd name="T99" fmla="*/ 0 h 522"/>
                    <a:gd name="T100" fmla="*/ 0 w 577"/>
                    <a:gd name="T101" fmla="*/ 0 h 522"/>
                    <a:gd name="T102" fmla="*/ 0 w 577"/>
                    <a:gd name="T103" fmla="*/ 0 h 522"/>
                    <a:gd name="T104" fmla="*/ 0 w 577"/>
                    <a:gd name="T105" fmla="*/ 0 h 522"/>
                    <a:gd name="T106" fmla="*/ 0 w 577"/>
                    <a:gd name="T107" fmla="*/ 0 h 522"/>
                    <a:gd name="T108" fmla="*/ 0 w 577"/>
                    <a:gd name="T109" fmla="*/ 0 h 522"/>
                    <a:gd name="T110" fmla="*/ 0 w 577"/>
                    <a:gd name="T111" fmla="*/ 0 h 522"/>
                    <a:gd name="T112" fmla="*/ 0 w 577"/>
                    <a:gd name="T113" fmla="*/ 0 h 522"/>
                    <a:gd name="T114" fmla="*/ 0 w 577"/>
                    <a:gd name="T115" fmla="*/ 0 h 522"/>
                    <a:gd name="T116" fmla="*/ 0 w 577"/>
                    <a:gd name="T117" fmla="*/ 0 h 522"/>
                    <a:gd name="T118" fmla="*/ 0 w 577"/>
                    <a:gd name="T119" fmla="*/ 0 h 522"/>
                    <a:gd name="T120" fmla="*/ 0 w 577"/>
                    <a:gd name="T121" fmla="*/ 0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2" name="Freeform 128"/>
                <p:cNvSpPr>
                  <a:spLocks/>
                </p:cNvSpPr>
                <p:nvPr/>
              </p:nvSpPr>
              <p:spPr bwMode="auto">
                <a:xfrm>
                  <a:off x="4581" y="4204"/>
                  <a:ext cx="19" cy="7"/>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0" y="28"/>
                      </a:moveTo>
                      <a:lnTo>
                        <a:pt x="16" y="0"/>
                      </a:lnTo>
                      <a:lnTo>
                        <a:pt x="31" y="0"/>
                      </a:lnTo>
                      <a:lnTo>
                        <a:pt x="48" y="0"/>
                      </a:lnTo>
                      <a:lnTo>
                        <a:pt x="64" y="15"/>
                      </a:lnTo>
                      <a:lnTo>
                        <a:pt x="48" y="28"/>
                      </a:lnTo>
                      <a:lnTo>
                        <a:pt x="31" y="43"/>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3" name="Freeform 129"/>
                <p:cNvSpPr>
                  <a:spLocks/>
                </p:cNvSpPr>
                <p:nvPr/>
              </p:nvSpPr>
              <p:spPr bwMode="auto">
                <a:xfrm>
                  <a:off x="4857" y="4173"/>
                  <a:ext cx="39" cy="31"/>
                </a:xfrm>
                <a:custGeom>
                  <a:avLst/>
                  <a:gdLst>
                    <a:gd name="T0" fmla="*/ 0 w 129"/>
                    <a:gd name="T1" fmla="*/ 0 h 189"/>
                    <a:gd name="T2" fmla="*/ 0 w 129"/>
                    <a:gd name="T3" fmla="*/ 0 h 189"/>
                    <a:gd name="T4" fmla="*/ 0 w 129"/>
                    <a:gd name="T5" fmla="*/ 0 h 189"/>
                    <a:gd name="T6" fmla="*/ 0 w 129"/>
                    <a:gd name="T7" fmla="*/ 0 h 189"/>
                    <a:gd name="T8" fmla="*/ 0 w 129"/>
                    <a:gd name="T9" fmla="*/ 0 h 189"/>
                    <a:gd name="T10" fmla="*/ 0 w 129"/>
                    <a:gd name="T11" fmla="*/ 0 h 189"/>
                    <a:gd name="T12" fmla="*/ 0 w 129"/>
                    <a:gd name="T13" fmla="*/ 0 h 189"/>
                    <a:gd name="T14" fmla="*/ 0 w 129"/>
                    <a:gd name="T15" fmla="*/ 0 h 189"/>
                    <a:gd name="T16" fmla="*/ 0 w 129"/>
                    <a:gd name="T17" fmla="*/ 0 h 189"/>
                    <a:gd name="T18" fmla="*/ 0 w 129"/>
                    <a:gd name="T19" fmla="*/ 0 h 189"/>
                    <a:gd name="T20" fmla="*/ 0 w 129"/>
                    <a:gd name="T21" fmla="*/ 0 h 189"/>
                    <a:gd name="T22" fmla="*/ 0 w 129"/>
                    <a:gd name="T23" fmla="*/ 0 h 189"/>
                    <a:gd name="T24" fmla="*/ 0 w 129"/>
                    <a:gd name="T25" fmla="*/ 0 h 189"/>
                    <a:gd name="T26" fmla="*/ 0 w 129"/>
                    <a:gd name="T27" fmla="*/ 0 h 189"/>
                    <a:gd name="T28" fmla="*/ 0 w 129"/>
                    <a:gd name="T29" fmla="*/ 0 h 189"/>
                    <a:gd name="T30" fmla="*/ 0 w 129"/>
                    <a:gd name="T31" fmla="*/ 0 h 189"/>
                    <a:gd name="T32" fmla="*/ 0 w 129"/>
                    <a:gd name="T33" fmla="*/ 0 h 189"/>
                    <a:gd name="T34" fmla="*/ 0 w 129"/>
                    <a:gd name="T35" fmla="*/ 0 h 189"/>
                    <a:gd name="T36" fmla="*/ 0 w 129"/>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4" name="Freeform 130"/>
                <p:cNvSpPr>
                  <a:spLocks/>
                </p:cNvSpPr>
                <p:nvPr/>
              </p:nvSpPr>
              <p:spPr bwMode="auto">
                <a:xfrm>
                  <a:off x="5708" y="4197"/>
                  <a:ext cx="19" cy="7"/>
                </a:xfrm>
                <a:custGeom>
                  <a:avLst/>
                  <a:gdLst>
                    <a:gd name="T0" fmla="*/ 0 w 63"/>
                    <a:gd name="T1" fmla="*/ 0 h 44"/>
                    <a:gd name="T2" fmla="*/ 0 w 63"/>
                    <a:gd name="T3" fmla="*/ 0 h 44"/>
                    <a:gd name="T4" fmla="*/ 0 w 63"/>
                    <a:gd name="T5" fmla="*/ 0 h 44"/>
                    <a:gd name="T6" fmla="*/ 0 w 63"/>
                    <a:gd name="T7" fmla="*/ 0 h 44"/>
                    <a:gd name="T8" fmla="*/ 0 w 63"/>
                    <a:gd name="T9" fmla="*/ 0 h 44"/>
                    <a:gd name="T10" fmla="*/ 0 w 63"/>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44">
                      <a:moveTo>
                        <a:pt x="0" y="0"/>
                      </a:moveTo>
                      <a:lnTo>
                        <a:pt x="15" y="0"/>
                      </a:lnTo>
                      <a:lnTo>
                        <a:pt x="31" y="0"/>
                      </a:lnTo>
                      <a:lnTo>
                        <a:pt x="63" y="29"/>
                      </a:lnTo>
                      <a:lnTo>
                        <a:pt x="63" y="4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5" name="Freeform 131"/>
                <p:cNvSpPr>
                  <a:spLocks/>
                </p:cNvSpPr>
                <p:nvPr/>
              </p:nvSpPr>
              <p:spPr bwMode="auto">
                <a:xfrm>
                  <a:off x="5202" y="4183"/>
                  <a:ext cx="42" cy="21"/>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w 144"/>
                    <a:gd name="T19" fmla="*/ 0 h 130"/>
                    <a:gd name="T20" fmla="*/ 0 w 144"/>
                    <a:gd name="T21" fmla="*/ 0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6" name="Freeform 132"/>
                <p:cNvSpPr>
                  <a:spLocks/>
                </p:cNvSpPr>
                <p:nvPr/>
              </p:nvSpPr>
              <p:spPr bwMode="auto">
                <a:xfrm>
                  <a:off x="5335" y="4173"/>
                  <a:ext cx="34" cy="28"/>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7" name="Freeform 133"/>
                <p:cNvSpPr>
                  <a:spLocks/>
                </p:cNvSpPr>
                <p:nvPr/>
              </p:nvSpPr>
              <p:spPr bwMode="auto">
                <a:xfrm>
                  <a:off x="5335" y="4173"/>
                  <a:ext cx="34" cy="28"/>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w 113"/>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8" name="Freeform 134"/>
                <p:cNvSpPr>
                  <a:spLocks/>
                </p:cNvSpPr>
                <p:nvPr/>
              </p:nvSpPr>
              <p:spPr bwMode="auto">
                <a:xfrm>
                  <a:off x="5373" y="4173"/>
                  <a:ext cx="33" cy="26"/>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99" name="Freeform 135"/>
                <p:cNvSpPr>
                  <a:spLocks/>
                </p:cNvSpPr>
                <p:nvPr/>
              </p:nvSpPr>
              <p:spPr bwMode="auto">
                <a:xfrm>
                  <a:off x="5373" y="4173"/>
                  <a:ext cx="33" cy="26"/>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0" name="Freeform 136"/>
                <p:cNvSpPr>
                  <a:spLocks/>
                </p:cNvSpPr>
                <p:nvPr/>
              </p:nvSpPr>
              <p:spPr bwMode="auto">
                <a:xfrm>
                  <a:off x="4824" y="4192"/>
                  <a:ext cx="18" cy="7"/>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43">
                      <a:moveTo>
                        <a:pt x="0" y="13"/>
                      </a:moveTo>
                      <a:lnTo>
                        <a:pt x="0" y="0"/>
                      </a:lnTo>
                      <a:lnTo>
                        <a:pt x="17" y="0"/>
                      </a:lnTo>
                      <a:lnTo>
                        <a:pt x="50" y="13"/>
                      </a:lnTo>
                      <a:lnTo>
                        <a:pt x="65" y="28"/>
                      </a:lnTo>
                      <a:lnTo>
                        <a:pt x="65" y="43"/>
                      </a:lnTo>
                      <a:lnTo>
                        <a:pt x="34"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1" name="Freeform 137"/>
                <p:cNvSpPr>
                  <a:spLocks/>
                </p:cNvSpPr>
                <p:nvPr/>
              </p:nvSpPr>
              <p:spPr bwMode="auto">
                <a:xfrm>
                  <a:off x="5636" y="4176"/>
                  <a:ext cx="96" cy="19"/>
                </a:xfrm>
                <a:custGeom>
                  <a:avLst/>
                  <a:gdLst>
                    <a:gd name="T0" fmla="*/ 0 w 320"/>
                    <a:gd name="T1" fmla="*/ 0 h 115"/>
                    <a:gd name="T2" fmla="*/ 0 w 320"/>
                    <a:gd name="T3" fmla="*/ 0 h 115"/>
                    <a:gd name="T4" fmla="*/ 0 w 320"/>
                    <a:gd name="T5" fmla="*/ 0 h 115"/>
                    <a:gd name="T6" fmla="*/ 0 w 320"/>
                    <a:gd name="T7" fmla="*/ 0 h 115"/>
                    <a:gd name="T8" fmla="*/ 0 w 320"/>
                    <a:gd name="T9" fmla="*/ 0 h 115"/>
                    <a:gd name="T10" fmla="*/ 0 w 320"/>
                    <a:gd name="T11" fmla="*/ 0 h 115"/>
                    <a:gd name="T12" fmla="*/ 0 w 320"/>
                    <a:gd name="T13" fmla="*/ 0 h 115"/>
                    <a:gd name="T14" fmla="*/ 0 w 320"/>
                    <a:gd name="T15" fmla="*/ 0 h 115"/>
                    <a:gd name="T16" fmla="*/ 0 w 320"/>
                    <a:gd name="T17" fmla="*/ 0 h 115"/>
                    <a:gd name="T18" fmla="*/ 0 w 320"/>
                    <a:gd name="T19" fmla="*/ 0 h 115"/>
                    <a:gd name="T20" fmla="*/ 0 w 320"/>
                    <a:gd name="T21" fmla="*/ 0 h 115"/>
                    <a:gd name="T22" fmla="*/ 0 w 320"/>
                    <a:gd name="T23" fmla="*/ 0 h 115"/>
                    <a:gd name="T24" fmla="*/ 0 w 320"/>
                    <a:gd name="T25" fmla="*/ 0 h 115"/>
                    <a:gd name="T26" fmla="*/ 0 w 320"/>
                    <a:gd name="T27" fmla="*/ 0 h 115"/>
                    <a:gd name="T28" fmla="*/ 0 w 320"/>
                    <a:gd name="T29" fmla="*/ 0 h 115"/>
                    <a:gd name="T30" fmla="*/ 0 w 320"/>
                    <a:gd name="T31" fmla="*/ 0 h 115"/>
                    <a:gd name="T32" fmla="*/ 0 w 320"/>
                    <a:gd name="T33" fmla="*/ 0 h 115"/>
                    <a:gd name="T34" fmla="*/ 0 w 320"/>
                    <a:gd name="T35" fmla="*/ 0 h 115"/>
                    <a:gd name="T36" fmla="*/ 0 w 320"/>
                    <a:gd name="T37" fmla="*/ 0 h 115"/>
                    <a:gd name="T38" fmla="*/ 0 w 320"/>
                    <a:gd name="T39" fmla="*/ 0 h 115"/>
                    <a:gd name="T40" fmla="*/ 0 w 320"/>
                    <a:gd name="T41" fmla="*/ 0 h 115"/>
                    <a:gd name="T42" fmla="*/ 0 w 320"/>
                    <a:gd name="T43" fmla="*/ 0 h 115"/>
                    <a:gd name="T44" fmla="*/ 0 w 320"/>
                    <a:gd name="T45" fmla="*/ 0 h 115"/>
                    <a:gd name="T46" fmla="*/ 0 w 320"/>
                    <a:gd name="T47" fmla="*/ 0 h 115"/>
                    <a:gd name="T48" fmla="*/ 0 w 320"/>
                    <a:gd name="T49" fmla="*/ 0 h 115"/>
                    <a:gd name="T50" fmla="*/ 0 w 320"/>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2" name="Freeform 138"/>
                <p:cNvSpPr>
                  <a:spLocks/>
                </p:cNvSpPr>
                <p:nvPr/>
              </p:nvSpPr>
              <p:spPr bwMode="auto">
                <a:xfrm>
                  <a:off x="4910" y="4185"/>
                  <a:ext cx="14" cy="7"/>
                </a:xfrm>
                <a:custGeom>
                  <a:avLst/>
                  <a:gdLst>
                    <a:gd name="T0" fmla="*/ 0 w 48"/>
                    <a:gd name="T1" fmla="*/ 0 h 43"/>
                    <a:gd name="T2" fmla="*/ 0 w 48"/>
                    <a:gd name="T3" fmla="*/ 0 h 43"/>
                    <a:gd name="T4" fmla="*/ 0 w 48"/>
                    <a:gd name="T5" fmla="*/ 0 h 43"/>
                    <a:gd name="T6" fmla="*/ 0 w 48"/>
                    <a:gd name="T7" fmla="*/ 0 h 43"/>
                    <a:gd name="T8" fmla="*/ 0 w 48"/>
                    <a:gd name="T9" fmla="*/ 0 h 43"/>
                    <a:gd name="T10" fmla="*/ 0 w 48"/>
                    <a:gd name="T11" fmla="*/ 0 h 43"/>
                    <a:gd name="T12" fmla="*/ 0 w 48"/>
                    <a:gd name="T13" fmla="*/ 0 h 43"/>
                    <a:gd name="T14" fmla="*/ 0 w 48"/>
                    <a:gd name="T15" fmla="*/ 0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43">
                      <a:moveTo>
                        <a:pt x="0" y="13"/>
                      </a:moveTo>
                      <a:lnTo>
                        <a:pt x="0" y="0"/>
                      </a:lnTo>
                      <a:lnTo>
                        <a:pt x="15" y="0"/>
                      </a:lnTo>
                      <a:lnTo>
                        <a:pt x="32" y="0"/>
                      </a:lnTo>
                      <a:lnTo>
                        <a:pt x="48" y="13"/>
                      </a:lnTo>
                      <a:lnTo>
                        <a:pt x="48" y="28"/>
                      </a:lnTo>
                      <a:lnTo>
                        <a:pt x="32" y="43"/>
                      </a:lnTo>
                      <a:lnTo>
                        <a:pt x="0"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3" name="Freeform 139"/>
                <p:cNvSpPr>
                  <a:spLocks/>
                </p:cNvSpPr>
                <p:nvPr/>
              </p:nvSpPr>
              <p:spPr bwMode="auto">
                <a:xfrm>
                  <a:off x="4800" y="4183"/>
                  <a:ext cx="20" cy="9"/>
                </a:xfrm>
                <a:custGeom>
                  <a:avLst/>
                  <a:gdLst>
                    <a:gd name="T0" fmla="*/ 0 w 65"/>
                    <a:gd name="T1" fmla="*/ 0 h 58"/>
                    <a:gd name="T2" fmla="*/ 0 w 65"/>
                    <a:gd name="T3" fmla="*/ 0 h 58"/>
                    <a:gd name="T4" fmla="*/ 0 w 65"/>
                    <a:gd name="T5" fmla="*/ 0 h 58"/>
                    <a:gd name="T6" fmla="*/ 0 w 65"/>
                    <a:gd name="T7" fmla="*/ 0 h 58"/>
                    <a:gd name="T8" fmla="*/ 0 w 65"/>
                    <a:gd name="T9" fmla="*/ 0 h 58"/>
                    <a:gd name="T10" fmla="*/ 0 w 65"/>
                    <a:gd name="T11" fmla="*/ 0 h 58"/>
                    <a:gd name="T12" fmla="*/ 0 w 65"/>
                    <a:gd name="T13" fmla="*/ 0 h 58"/>
                    <a:gd name="T14" fmla="*/ 0 w 65"/>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58">
                      <a:moveTo>
                        <a:pt x="0" y="28"/>
                      </a:moveTo>
                      <a:lnTo>
                        <a:pt x="16" y="15"/>
                      </a:lnTo>
                      <a:lnTo>
                        <a:pt x="48" y="0"/>
                      </a:lnTo>
                      <a:lnTo>
                        <a:pt x="48" y="15"/>
                      </a:lnTo>
                      <a:lnTo>
                        <a:pt x="65" y="15"/>
                      </a:lnTo>
                      <a:lnTo>
                        <a:pt x="48" y="58"/>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4" name="Freeform 140"/>
                <p:cNvSpPr>
                  <a:spLocks/>
                </p:cNvSpPr>
                <p:nvPr/>
              </p:nvSpPr>
              <p:spPr bwMode="auto">
                <a:xfrm>
                  <a:off x="4839" y="4183"/>
                  <a:ext cx="24" cy="9"/>
                </a:xfrm>
                <a:custGeom>
                  <a:avLst/>
                  <a:gdLst>
                    <a:gd name="T0" fmla="*/ 0 w 80"/>
                    <a:gd name="T1" fmla="*/ 0 h 58"/>
                    <a:gd name="T2" fmla="*/ 0 w 80"/>
                    <a:gd name="T3" fmla="*/ 0 h 58"/>
                    <a:gd name="T4" fmla="*/ 0 w 80"/>
                    <a:gd name="T5" fmla="*/ 0 h 58"/>
                    <a:gd name="T6" fmla="*/ 0 w 80"/>
                    <a:gd name="T7" fmla="*/ 0 h 58"/>
                    <a:gd name="T8" fmla="*/ 0 w 80"/>
                    <a:gd name="T9" fmla="*/ 0 h 58"/>
                    <a:gd name="T10" fmla="*/ 0 w 80"/>
                    <a:gd name="T11" fmla="*/ 0 h 58"/>
                    <a:gd name="T12" fmla="*/ 0 w 80"/>
                    <a:gd name="T13" fmla="*/ 0 h 58"/>
                    <a:gd name="T14" fmla="*/ 0 w 80"/>
                    <a:gd name="T15" fmla="*/ 0 h 58"/>
                    <a:gd name="T16" fmla="*/ 0 w 80"/>
                    <a:gd name="T17" fmla="*/ 0 h 58"/>
                    <a:gd name="T18" fmla="*/ 0 w 80"/>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5" name="Freeform 141"/>
                <p:cNvSpPr>
                  <a:spLocks/>
                </p:cNvSpPr>
                <p:nvPr/>
              </p:nvSpPr>
              <p:spPr bwMode="auto">
                <a:xfrm>
                  <a:off x="4777" y="4187"/>
                  <a:ext cx="9" cy="3"/>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w 3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5">
                      <a:moveTo>
                        <a:pt x="0" y="15"/>
                      </a:moveTo>
                      <a:lnTo>
                        <a:pt x="0" y="0"/>
                      </a:lnTo>
                      <a:lnTo>
                        <a:pt x="32" y="0"/>
                      </a:lnTo>
                      <a:lnTo>
                        <a:pt x="32" y="15"/>
                      </a:lnTo>
                      <a:lnTo>
                        <a:pt x="15"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6" name="Freeform 142"/>
                <p:cNvSpPr>
                  <a:spLocks/>
                </p:cNvSpPr>
                <p:nvPr/>
              </p:nvSpPr>
              <p:spPr bwMode="auto">
                <a:xfrm>
                  <a:off x="5708" y="4183"/>
                  <a:ext cx="19" cy="2"/>
                </a:xfrm>
                <a:custGeom>
                  <a:avLst/>
                  <a:gdLst>
                    <a:gd name="T0" fmla="*/ 0 w 63"/>
                    <a:gd name="T1" fmla="*/ 0 h 15"/>
                    <a:gd name="T2" fmla="*/ 0 w 63"/>
                    <a:gd name="T3" fmla="*/ 0 h 15"/>
                    <a:gd name="T4" fmla="*/ 0 w 63"/>
                    <a:gd name="T5" fmla="*/ 0 h 15"/>
                    <a:gd name="T6" fmla="*/ 0 w 63"/>
                    <a:gd name="T7" fmla="*/ 0 h 15"/>
                    <a:gd name="T8" fmla="*/ 0 w 63"/>
                    <a:gd name="T9" fmla="*/ 0 h 15"/>
                    <a:gd name="T10" fmla="*/ 0 w 6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15">
                      <a:moveTo>
                        <a:pt x="0" y="15"/>
                      </a:moveTo>
                      <a:lnTo>
                        <a:pt x="31" y="0"/>
                      </a:lnTo>
                      <a:lnTo>
                        <a:pt x="48" y="0"/>
                      </a:lnTo>
                      <a:lnTo>
                        <a:pt x="63" y="15"/>
                      </a:lnTo>
                      <a:lnTo>
                        <a:pt x="31"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7" name="Freeform 143"/>
                <p:cNvSpPr>
                  <a:spLocks/>
                </p:cNvSpPr>
                <p:nvPr/>
              </p:nvSpPr>
              <p:spPr bwMode="auto">
                <a:xfrm>
                  <a:off x="4824" y="4178"/>
                  <a:ext cx="18" cy="5"/>
                </a:xfrm>
                <a:custGeom>
                  <a:avLst/>
                  <a:gdLst>
                    <a:gd name="T0" fmla="*/ 0 w 65"/>
                    <a:gd name="T1" fmla="*/ 0 h 29"/>
                    <a:gd name="T2" fmla="*/ 0 w 65"/>
                    <a:gd name="T3" fmla="*/ 0 h 29"/>
                    <a:gd name="T4" fmla="*/ 0 w 65"/>
                    <a:gd name="T5" fmla="*/ 0 h 29"/>
                    <a:gd name="T6" fmla="*/ 0 w 65"/>
                    <a:gd name="T7" fmla="*/ 0 h 29"/>
                    <a:gd name="T8" fmla="*/ 0 w 65"/>
                    <a:gd name="T9" fmla="*/ 0 h 29"/>
                    <a:gd name="T10" fmla="*/ 0 w 65"/>
                    <a:gd name="T11" fmla="*/ 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0" y="14"/>
                      </a:moveTo>
                      <a:lnTo>
                        <a:pt x="34" y="0"/>
                      </a:lnTo>
                      <a:lnTo>
                        <a:pt x="50" y="0"/>
                      </a:lnTo>
                      <a:lnTo>
                        <a:pt x="65" y="0"/>
                      </a:lnTo>
                      <a:lnTo>
                        <a:pt x="50" y="29"/>
                      </a:lnTo>
                      <a:lnTo>
                        <a:pt x="17" y="29"/>
                      </a:lnTo>
                      <a:lnTo>
                        <a:pt x="0" y="1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8" name="Freeform 144"/>
                <p:cNvSpPr>
                  <a:spLocks/>
                </p:cNvSpPr>
                <p:nvPr/>
              </p:nvSpPr>
              <p:spPr bwMode="auto">
                <a:xfrm>
                  <a:off x="5364" y="4157"/>
                  <a:ext cx="67" cy="16"/>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09" name="Freeform 145"/>
                <p:cNvSpPr>
                  <a:spLocks/>
                </p:cNvSpPr>
                <p:nvPr/>
              </p:nvSpPr>
              <p:spPr bwMode="auto">
                <a:xfrm>
                  <a:off x="5364" y="4157"/>
                  <a:ext cx="67" cy="16"/>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w 223"/>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0" name="Freeform 146"/>
                <p:cNvSpPr>
                  <a:spLocks/>
                </p:cNvSpPr>
                <p:nvPr/>
              </p:nvSpPr>
              <p:spPr bwMode="auto">
                <a:xfrm>
                  <a:off x="5498" y="4148"/>
                  <a:ext cx="52" cy="23"/>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1" name="Freeform 147"/>
                <p:cNvSpPr>
                  <a:spLocks/>
                </p:cNvSpPr>
                <p:nvPr/>
              </p:nvSpPr>
              <p:spPr bwMode="auto">
                <a:xfrm>
                  <a:off x="5498" y="4148"/>
                  <a:ext cx="52" cy="23"/>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w 176"/>
                    <a:gd name="T55" fmla="*/ 0 h 146"/>
                    <a:gd name="T56" fmla="*/ 0 w 176"/>
                    <a:gd name="T57" fmla="*/ 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2" name="Freeform 148"/>
                <p:cNvSpPr>
                  <a:spLocks/>
                </p:cNvSpPr>
                <p:nvPr/>
              </p:nvSpPr>
              <p:spPr bwMode="auto">
                <a:xfrm>
                  <a:off x="5684" y="3731"/>
                  <a:ext cx="14" cy="437"/>
                </a:xfrm>
                <a:custGeom>
                  <a:avLst/>
                  <a:gdLst>
                    <a:gd name="T0" fmla="*/ 0 w 48"/>
                    <a:gd name="T1" fmla="*/ 0 h 2695"/>
                    <a:gd name="T2" fmla="*/ 0 w 48"/>
                    <a:gd name="T3" fmla="*/ 0 h 2695"/>
                    <a:gd name="T4" fmla="*/ 0 w 48"/>
                    <a:gd name="T5" fmla="*/ 0 h 2695"/>
                    <a:gd name="T6" fmla="*/ 0 w 48"/>
                    <a:gd name="T7" fmla="*/ 0 h 2695"/>
                    <a:gd name="T8" fmla="*/ 0 w 48"/>
                    <a:gd name="T9" fmla="*/ 0 h 2695"/>
                    <a:gd name="T10" fmla="*/ 0 w 48"/>
                    <a:gd name="T11" fmla="*/ 0 h 2695"/>
                    <a:gd name="T12" fmla="*/ 0 w 48"/>
                    <a:gd name="T13" fmla="*/ 0 h 2695"/>
                    <a:gd name="T14" fmla="*/ 0 w 48"/>
                    <a:gd name="T15" fmla="*/ 0 h 2695"/>
                    <a:gd name="T16" fmla="*/ 0 w 48"/>
                    <a:gd name="T17" fmla="*/ 0 h 2695"/>
                    <a:gd name="T18" fmla="*/ 0 w 48"/>
                    <a:gd name="T19" fmla="*/ 0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3" name="Freeform 149"/>
                <p:cNvSpPr>
                  <a:spLocks/>
                </p:cNvSpPr>
                <p:nvPr/>
              </p:nvSpPr>
              <p:spPr bwMode="auto">
                <a:xfrm>
                  <a:off x="5708" y="3720"/>
                  <a:ext cx="15" cy="448"/>
                </a:xfrm>
                <a:custGeom>
                  <a:avLst/>
                  <a:gdLst>
                    <a:gd name="T0" fmla="*/ 0 w 48"/>
                    <a:gd name="T1" fmla="*/ 0 h 2767"/>
                    <a:gd name="T2" fmla="*/ 0 w 48"/>
                    <a:gd name="T3" fmla="*/ 0 h 2767"/>
                    <a:gd name="T4" fmla="*/ 0 w 48"/>
                    <a:gd name="T5" fmla="*/ 0 h 2767"/>
                    <a:gd name="T6" fmla="*/ 0 w 48"/>
                    <a:gd name="T7" fmla="*/ 0 h 2767"/>
                    <a:gd name="T8" fmla="*/ 0 w 48"/>
                    <a:gd name="T9" fmla="*/ 0 h 2767"/>
                    <a:gd name="T10" fmla="*/ 0 w 48"/>
                    <a:gd name="T11" fmla="*/ 0 h 2767"/>
                    <a:gd name="T12" fmla="*/ 0 w 48"/>
                    <a:gd name="T13" fmla="*/ 0 h 2767"/>
                    <a:gd name="T14" fmla="*/ 0 w 48"/>
                    <a:gd name="T15" fmla="*/ 0 h 2767"/>
                    <a:gd name="T16" fmla="*/ 0 w 48"/>
                    <a:gd name="T17" fmla="*/ 0 h 2767"/>
                    <a:gd name="T18" fmla="*/ 0 w 48"/>
                    <a:gd name="T19" fmla="*/ 0 h 2767"/>
                    <a:gd name="T20" fmla="*/ 0 w 48"/>
                    <a:gd name="T21" fmla="*/ 0 h 2767"/>
                    <a:gd name="T22" fmla="*/ 0 w 48"/>
                    <a:gd name="T23" fmla="*/ 0 h 2767"/>
                    <a:gd name="T24" fmla="*/ 0 w 48"/>
                    <a:gd name="T25" fmla="*/ 0 h 2767"/>
                    <a:gd name="T26" fmla="*/ 0 w 48"/>
                    <a:gd name="T27" fmla="*/ 0 h 2767"/>
                    <a:gd name="T28" fmla="*/ 0 w 48"/>
                    <a:gd name="T29" fmla="*/ 0 h 2767"/>
                    <a:gd name="T30" fmla="*/ 0 w 48"/>
                    <a:gd name="T31" fmla="*/ 0 h 2767"/>
                    <a:gd name="T32" fmla="*/ 0 w 48"/>
                    <a:gd name="T33" fmla="*/ 0 h 2767"/>
                    <a:gd name="T34" fmla="*/ 0 w 48"/>
                    <a:gd name="T35" fmla="*/ 0 h 2767"/>
                    <a:gd name="T36" fmla="*/ 0 w 48"/>
                    <a:gd name="T37" fmla="*/ 0 h 2767"/>
                    <a:gd name="T38" fmla="*/ 0 w 48"/>
                    <a:gd name="T39" fmla="*/ 0 h 2767"/>
                    <a:gd name="T40" fmla="*/ 0 w 48"/>
                    <a:gd name="T41" fmla="*/ 0 h 2767"/>
                    <a:gd name="T42" fmla="*/ 0 w 48"/>
                    <a:gd name="T43" fmla="*/ 0 h 2767"/>
                    <a:gd name="T44" fmla="*/ 0 w 48"/>
                    <a:gd name="T45" fmla="*/ 0 h 2767"/>
                    <a:gd name="T46" fmla="*/ 0 w 48"/>
                    <a:gd name="T47" fmla="*/ 0 h 2767"/>
                    <a:gd name="T48" fmla="*/ 0 w 48"/>
                    <a:gd name="T49" fmla="*/ 0 h 2767"/>
                    <a:gd name="T50" fmla="*/ 0 w 48"/>
                    <a:gd name="T51" fmla="*/ 0 h 2767"/>
                    <a:gd name="T52" fmla="*/ 0 w 48"/>
                    <a:gd name="T53" fmla="*/ 0 h 2767"/>
                    <a:gd name="T54" fmla="*/ 0 w 48"/>
                    <a:gd name="T55" fmla="*/ 0 h 2767"/>
                    <a:gd name="T56" fmla="*/ 0 w 48"/>
                    <a:gd name="T57" fmla="*/ 0 h 2767"/>
                    <a:gd name="T58" fmla="*/ 0 w 48"/>
                    <a:gd name="T59" fmla="*/ 0 h 2767"/>
                    <a:gd name="T60" fmla="*/ 0 w 48"/>
                    <a:gd name="T61" fmla="*/ 0 h 2767"/>
                    <a:gd name="T62" fmla="*/ 0 w 48"/>
                    <a:gd name="T63" fmla="*/ 0 h 2767"/>
                    <a:gd name="T64" fmla="*/ 0 w 48"/>
                    <a:gd name="T65" fmla="*/ 0 h 2767"/>
                    <a:gd name="T66" fmla="*/ 0 w 48"/>
                    <a:gd name="T67" fmla="*/ 0 h 2767"/>
                    <a:gd name="T68" fmla="*/ 0 w 48"/>
                    <a:gd name="T69" fmla="*/ 0 h 2767"/>
                    <a:gd name="T70" fmla="*/ 0 w 48"/>
                    <a:gd name="T71" fmla="*/ 0 h 2767"/>
                    <a:gd name="T72" fmla="*/ 0 w 48"/>
                    <a:gd name="T73" fmla="*/ 0 h 2767"/>
                    <a:gd name="T74" fmla="*/ 0 w 48"/>
                    <a:gd name="T75" fmla="*/ 0 h 2767"/>
                    <a:gd name="T76" fmla="*/ 0 w 48"/>
                    <a:gd name="T77" fmla="*/ 0 h 2767"/>
                    <a:gd name="T78" fmla="*/ 0 w 48"/>
                    <a:gd name="T79" fmla="*/ 0 h 2767"/>
                    <a:gd name="T80" fmla="*/ 0 w 48"/>
                    <a:gd name="T81" fmla="*/ 0 h 2767"/>
                    <a:gd name="T82" fmla="*/ 0 w 48"/>
                    <a:gd name="T83" fmla="*/ 0 h 2767"/>
                    <a:gd name="T84" fmla="*/ 0 w 48"/>
                    <a:gd name="T85" fmla="*/ 0 h 2767"/>
                    <a:gd name="T86" fmla="*/ 0 w 48"/>
                    <a:gd name="T87" fmla="*/ 0 h 2767"/>
                    <a:gd name="T88" fmla="*/ 0 w 48"/>
                    <a:gd name="T89" fmla="*/ 0 h 2767"/>
                    <a:gd name="T90" fmla="*/ 0 w 48"/>
                    <a:gd name="T91" fmla="*/ 0 h 2767"/>
                    <a:gd name="T92" fmla="*/ 0 w 48"/>
                    <a:gd name="T93" fmla="*/ 0 h 2767"/>
                    <a:gd name="T94" fmla="*/ 0 w 48"/>
                    <a:gd name="T95" fmla="*/ 0 h 2767"/>
                    <a:gd name="T96" fmla="*/ 0 w 48"/>
                    <a:gd name="T97" fmla="*/ 0 h 2767"/>
                    <a:gd name="T98" fmla="*/ 0 w 48"/>
                    <a:gd name="T99" fmla="*/ 0 h 2767"/>
                    <a:gd name="T100" fmla="*/ 0 w 48"/>
                    <a:gd name="T101" fmla="*/ 0 h 2767"/>
                    <a:gd name="T102" fmla="*/ 0 w 48"/>
                    <a:gd name="T103" fmla="*/ 0 h 2767"/>
                    <a:gd name="T104" fmla="*/ 0 w 48"/>
                    <a:gd name="T105" fmla="*/ 0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4" name="Freeform 150"/>
                <p:cNvSpPr>
                  <a:spLocks/>
                </p:cNvSpPr>
                <p:nvPr/>
              </p:nvSpPr>
              <p:spPr bwMode="auto">
                <a:xfrm>
                  <a:off x="5316" y="4136"/>
                  <a:ext cx="86" cy="26"/>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5" name="Freeform 151"/>
                <p:cNvSpPr>
                  <a:spLocks/>
                </p:cNvSpPr>
                <p:nvPr/>
              </p:nvSpPr>
              <p:spPr bwMode="auto">
                <a:xfrm>
                  <a:off x="5316" y="4136"/>
                  <a:ext cx="86" cy="26"/>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w 288"/>
                    <a:gd name="T87" fmla="*/ 0 h 158"/>
                    <a:gd name="T88" fmla="*/ 0 w 288"/>
                    <a:gd name="T89" fmla="*/ 0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6" name="Freeform 152"/>
                <p:cNvSpPr>
                  <a:spLocks/>
                </p:cNvSpPr>
                <p:nvPr/>
              </p:nvSpPr>
              <p:spPr bwMode="auto">
                <a:xfrm>
                  <a:off x="5478" y="4136"/>
                  <a:ext cx="34" cy="16"/>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7" name="Freeform 153"/>
                <p:cNvSpPr>
                  <a:spLocks/>
                </p:cNvSpPr>
                <p:nvPr/>
              </p:nvSpPr>
              <p:spPr bwMode="auto">
                <a:xfrm>
                  <a:off x="5478" y="4136"/>
                  <a:ext cx="34" cy="16"/>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w 112"/>
                    <a:gd name="T23" fmla="*/ 0 h 100"/>
                    <a:gd name="T24" fmla="*/ 0 w 112"/>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8" name="Freeform 154"/>
                <p:cNvSpPr>
                  <a:spLocks/>
                </p:cNvSpPr>
                <p:nvPr/>
              </p:nvSpPr>
              <p:spPr bwMode="auto">
                <a:xfrm>
                  <a:off x="5373" y="4084"/>
                  <a:ext cx="72" cy="37"/>
                </a:xfrm>
                <a:custGeom>
                  <a:avLst/>
                  <a:gdLst>
                    <a:gd name="T0" fmla="*/ 0 w 240"/>
                    <a:gd name="T1" fmla="*/ 0 h 230"/>
                    <a:gd name="T2" fmla="*/ 0 w 240"/>
                    <a:gd name="T3" fmla="*/ 0 h 230"/>
                    <a:gd name="T4" fmla="*/ 0 w 240"/>
                    <a:gd name="T5" fmla="*/ 0 h 230"/>
                    <a:gd name="T6" fmla="*/ 0 w 240"/>
                    <a:gd name="T7" fmla="*/ 0 h 230"/>
                    <a:gd name="T8" fmla="*/ 0 w 240"/>
                    <a:gd name="T9" fmla="*/ 0 h 230"/>
                    <a:gd name="T10" fmla="*/ 0 w 240"/>
                    <a:gd name="T11" fmla="*/ 0 h 230"/>
                    <a:gd name="T12" fmla="*/ 0 w 240"/>
                    <a:gd name="T13" fmla="*/ 0 h 230"/>
                    <a:gd name="T14" fmla="*/ 0 w 240"/>
                    <a:gd name="T15" fmla="*/ 0 h 230"/>
                    <a:gd name="T16" fmla="*/ 0 w 240"/>
                    <a:gd name="T17" fmla="*/ 0 h 230"/>
                    <a:gd name="T18" fmla="*/ 0 w 240"/>
                    <a:gd name="T19" fmla="*/ 0 h 230"/>
                    <a:gd name="T20" fmla="*/ 0 w 240"/>
                    <a:gd name="T21" fmla="*/ 0 h 230"/>
                    <a:gd name="T22" fmla="*/ 0 w 240"/>
                    <a:gd name="T23" fmla="*/ 0 h 230"/>
                    <a:gd name="T24" fmla="*/ 0 w 240"/>
                    <a:gd name="T25" fmla="*/ 0 h 230"/>
                    <a:gd name="T26" fmla="*/ 0 w 240"/>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19" name="Freeform 155"/>
                <p:cNvSpPr>
                  <a:spLocks/>
                </p:cNvSpPr>
                <p:nvPr/>
              </p:nvSpPr>
              <p:spPr bwMode="auto">
                <a:xfrm>
                  <a:off x="5521" y="4082"/>
                  <a:ext cx="34" cy="3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0" name="Freeform 156"/>
                <p:cNvSpPr>
                  <a:spLocks/>
                </p:cNvSpPr>
                <p:nvPr/>
              </p:nvSpPr>
              <p:spPr bwMode="auto">
                <a:xfrm>
                  <a:off x="5521" y="4082"/>
                  <a:ext cx="34" cy="3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1" name="Freeform 157"/>
                <p:cNvSpPr>
                  <a:spLocks/>
                </p:cNvSpPr>
                <p:nvPr/>
              </p:nvSpPr>
              <p:spPr bwMode="auto">
                <a:xfrm>
                  <a:off x="5378" y="4087"/>
                  <a:ext cx="34" cy="13"/>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87">
                      <a:moveTo>
                        <a:pt x="0" y="87"/>
                      </a:moveTo>
                      <a:lnTo>
                        <a:pt x="96" y="0"/>
                      </a:lnTo>
                      <a:lnTo>
                        <a:pt x="112" y="0"/>
                      </a:lnTo>
                      <a:lnTo>
                        <a:pt x="64" y="59"/>
                      </a:lnTo>
                      <a:lnTo>
                        <a:pt x="31" y="74"/>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2" name="Freeform 158"/>
                <p:cNvSpPr>
                  <a:spLocks/>
                </p:cNvSpPr>
                <p:nvPr/>
              </p:nvSpPr>
              <p:spPr bwMode="auto">
                <a:xfrm>
                  <a:off x="5555" y="4084"/>
                  <a:ext cx="52" cy="16"/>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3" name="Freeform 159"/>
                <p:cNvSpPr>
                  <a:spLocks/>
                </p:cNvSpPr>
                <p:nvPr/>
              </p:nvSpPr>
              <p:spPr bwMode="auto">
                <a:xfrm>
                  <a:off x="5555" y="4084"/>
                  <a:ext cx="52" cy="16"/>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4" name="Freeform 160"/>
                <p:cNvSpPr>
                  <a:spLocks/>
                </p:cNvSpPr>
                <p:nvPr/>
              </p:nvSpPr>
              <p:spPr bwMode="auto">
                <a:xfrm>
                  <a:off x="5187" y="4087"/>
                  <a:ext cx="15" cy="13"/>
                </a:xfrm>
                <a:custGeom>
                  <a:avLst/>
                  <a:gdLst>
                    <a:gd name="T0" fmla="*/ 0 w 48"/>
                    <a:gd name="T1" fmla="*/ 0 h 87"/>
                    <a:gd name="T2" fmla="*/ 0 w 48"/>
                    <a:gd name="T3" fmla="*/ 0 h 87"/>
                    <a:gd name="T4" fmla="*/ 0 w 48"/>
                    <a:gd name="T5" fmla="*/ 0 h 87"/>
                    <a:gd name="T6" fmla="*/ 0 w 48"/>
                    <a:gd name="T7" fmla="*/ 0 h 87"/>
                    <a:gd name="T8" fmla="*/ 0 w 48"/>
                    <a:gd name="T9" fmla="*/ 0 h 87"/>
                    <a:gd name="T10" fmla="*/ 0 w 48"/>
                    <a:gd name="T11" fmla="*/ 0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87">
                      <a:moveTo>
                        <a:pt x="0" y="0"/>
                      </a:moveTo>
                      <a:lnTo>
                        <a:pt x="31" y="15"/>
                      </a:lnTo>
                      <a:lnTo>
                        <a:pt x="48" y="30"/>
                      </a:lnTo>
                      <a:lnTo>
                        <a:pt x="48" y="87"/>
                      </a:lnTo>
                      <a:lnTo>
                        <a:pt x="0" y="44"/>
                      </a:lnTo>
                      <a:lnTo>
                        <a:pt x="0" y="30"/>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5" name="Freeform 161"/>
                <p:cNvSpPr>
                  <a:spLocks/>
                </p:cNvSpPr>
                <p:nvPr/>
              </p:nvSpPr>
              <p:spPr bwMode="auto">
                <a:xfrm>
                  <a:off x="5478" y="4072"/>
                  <a:ext cx="39" cy="26"/>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6" name="Freeform 162"/>
                <p:cNvSpPr>
                  <a:spLocks/>
                </p:cNvSpPr>
                <p:nvPr/>
              </p:nvSpPr>
              <p:spPr bwMode="auto">
                <a:xfrm>
                  <a:off x="5478" y="4072"/>
                  <a:ext cx="39" cy="26"/>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w 12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7" name="Freeform 163"/>
                <p:cNvSpPr>
                  <a:spLocks/>
                </p:cNvSpPr>
                <p:nvPr/>
              </p:nvSpPr>
              <p:spPr bwMode="auto">
                <a:xfrm>
                  <a:off x="5139" y="3971"/>
                  <a:ext cx="259" cy="125"/>
                </a:xfrm>
                <a:custGeom>
                  <a:avLst/>
                  <a:gdLst>
                    <a:gd name="T0" fmla="*/ 0 w 866"/>
                    <a:gd name="T1" fmla="*/ 0 h 768"/>
                    <a:gd name="T2" fmla="*/ 0 w 866"/>
                    <a:gd name="T3" fmla="*/ 0 h 768"/>
                    <a:gd name="T4" fmla="*/ 0 w 866"/>
                    <a:gd name="T5" fmla="*/ 0 h 768"/>
                    <a:gd name="T6" fmla="*/ 0 w 866"/>
                    <a:gd name="T7" fmla="*/ 0 h 768"/>
                    <a:gd name="T8" fmla="*/ 0 w 866"/>
                    <a:gd name="T9" fmla="*/ 0 h 768"/>
                    <a:gd name="T10" fmla="*/ 0 w 866"/>
                    <a:gd name="T11" fmla="*/ 0 h 768"/>
                    <a:gd name="T12" fmla="*/ 0 w 866"/>
                    <a:gd name="T13" fmla="*/ 0 h 768"/>
                    <a:gd name="T14" fmla="*/ 0 w 866"/>
                    <a:gd name="T15" fmla="*/ 0 h 768"/>
                    <a:gd name="T16" fmla="*/ 0 w 866"/>
                    <a:gd name="T17" fmla="*/ 0 h 768"/>
                    <a:gd name="T18" fmla="*/ 0 w 866"/>
                    <a:gd name="T19" fmla="*/ 0 h 768"/>
                    <a:gd name="T20" fmla="*/ 0 w 866"/>
                    <a:gd name="T21" fmla="*/ 0 h 768"/>
                    <a:gd name="T22" fmla="*/ 0 w 866"/>
                    <a:gd name="T23" fmla="*/ 0 h 768"/>
                    <a:gd name="T24" fmla="*/ 0 w 866"/>
                    <a:gd name="T25" fmla="*/ 0 h 768"/>
                    <a:gd name="T26" fmla="*/ 0 w 866"/>
                    <a:gd name="T27" fmla="*/ 0 h 768"/>
                    <a:gd name="T28" fmla="*/ 0 w 866"/>
                    <a:gd name="T29" fmla="*/ 0 h 768"/>
                    <a:gd name="T30" fmla="*/ 0 w 866"/>
                    <a:gd name="T31" fmla="*/ 0 h 768"/>
                    <a:gd name="T32" fmla="*/ 0 w 866"/>
                    <a:gd name="T33" fmla="*/ 0 h 768"/>
                    <a:gd name="T34" fmla="*/ 0 w 866"/>
                    <a:gd name="T35" fmla="*/ 0 h 768"/>
                    <a:gd name="T36" fmla="*/ 0 w 866"/>
                    <a:gd name="T37" fmla="*/ 0 h 768"/>
                    <a:gd name="T38" fmla="*/ 0 w 866"/>
                    <a:gd name="T39" fmla="*/ 0 h 768"/>
                    <a:gd name="T40" fmla="*/ 0 w 866"/>
                    <a:gd name="T41" fmla="*/ 0 h 768"/>
                    <a:gd name="T42" fmla="*/ 0 w 866"/>
                    <a:gd name="T43" fmla="*/ 0 h 768"/>
                    <a:gd name="T44" fmla="*/ 0 w 866"/>
                    <a:gd name="T45" fmla="*/ 0 h 768"/>
                    <a:gd name="T46" fmla="*/ 0 w 866"/>
                    <a:gd name="T47" fmla="*/ 0 h 768"/>
                    <a:gd name="T48" fmla="*/ 0 w 866"/>
                    <a:gd name="T49" fmla="*/ 0 h 768"/>
                    <a:gd name="T50" fmla="*/ 0 w 866"/>
                    <a:gd name="T51" fmla="*/ 0 h 768"/>
                    <a:gd name="T52" fmla="*/ 0 w 866"/>
                    <a:gd name="T53" fmla="*/ 0 h 768"/>
                    <a:gd name="T54" fmla="*/ 0 w 866"/>
                    <a:gd name="T55" fmla="*/ 0 h 768"/>
                    <a:gd name="T56" fmla="*/ 0 w 866"/>
                    <a:gd name="T57" fmla="*/ 0 h 768"/>
                    <a:gd name="T58" fmla="*/ 0 w 866"/>
                    <a:gd name="T59" fmla="*/ 0 h 768"/>
                    <a:gd name="T60" fmla="*/ 0 w 866"/>
                    <a:gd name="T61" fmla="*/ 0 h 768"/>
                    <a:gd name="T62" fmla="*/ 0 w 866"/>
                    <a:gd name="T63" fmla="*/ 0 h 768"/>
                    <a:gd name="T64" fmla="*/ 0 w 866"/>
                    <a:gd name="T65" fmla="*/ 0 h 768"/>
                    <a:gd name="T66" fmla="*/ 0 w 866"/>
                    <a:gd name="T67" fmla="*/ 0 h 768"/>
                    <a:gd name="T68" fmla="*/ 0 w 866"/>
                    <a:gd name="T69" fmla="*/ 0 h 768"/>
                    <a:gd name="T70" fmla="*/ 0 w 866"/>
                    <a:gd name="T71" fmla="*/ 0 h 768"/>
                    <a:gd name="T72" fmla="*/ 0 w 866"/>
                    <a:gd name="T73" fmla="*/ 0 h 768"/>
                    <a:gd name="T74" fmla="*/ 0 w 866"/>
                    <a:gd name="T75" fmla="*/ 0 h 768"/>
                    <a:gd name="T76" fmla="*/ 0 w 866"/>
                    <a:gd name="T77" fmla="*/ 0 h 768"/>
                    <a:gd name="T78" fmla="*/ 0 w 866"/>
                    <a:gd name="T79" fmla="*/ 0 h 768"/>
                    <a:gd name="T80" fmla="*/ 0 w 866"/>
                    <a:gd name="T81" fmla="*/ 0 h 768"/>
                    <a:gd name="T82" fmla="*/ 0 w 866"/>
                    <a:gd name="T83" fmla="*/ 0 h 768"/>
                    <a:gd name="T84" fmla="*/ 0 w 866"/>
                    <a:gd name="T85" fmla="*/ 0 h 768"/>
                    <a:gd name="T86" fmla="*/ 0 w 866"/>
                    <a:gd name="T87" fmla="*/ 0 h 768"/>
                    <a:gd name="T88" fmla="*/ 0 w 866"/>
                    <a:gd name="T89" fmla="*/ 0 h 768"/>
                    <a:gd name="T90" fmla="*/ 0 w 866"/>
                    <a:gd name="T91" fmla="*/ 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8" name="Freeform 164"/>
                <p:cNvSpPr>
                  <a:spLocks/>
                </p:cNvSpPr>
                <p:nvPr/>
              </p:nvSpPr>
              <p:spPr bwMode="auto">
                <a:xfrm>
                  <a:off x="5498" y="4087"/>
                  <a:ext cx="4" cy="0"/>
                </a:xfrm>
                <a:custGeom>
                  <a:avLst/>
                  <a:gdLst>
                    <a:gd name="T0" fmla="*/ 0 w 17"/>
                    <a:gd name="T1" fmla="*/ 0 w 17"/>
                    <a:gd name="T2" fmla="*/ 0 w 17"/>
                    <a:gd name="T3" fmla="*/ 0 60000 65536"/>
                    <a:gd name="T4" fmla="*/ 0 60000 65536"/>
                    <a:gd name="T5" fmla="*/ 0 60000 65536"/>
                  </a:gdLst>
                  <a:ahLst/>
                  <a:cxnLst>
                    <a:cxn ang="T3">
                      <a:pos x="T0" y="0"/>
                    </a:cxn>
                    <a:cxn ang="T4">
                      <a:pos x="T1" y="0"/>
                    </a:cxn>
                    <a:cxn ang="T5">
                      <a:pos x="T2" y="0"/>
                    </a:cxn>
                  </a:cxnLst>
                  <a:rect l="0" t="0" r="r" b="b"/>
                  <a:pathLst>
                    <a:path w="17">
                      <a:moveTo>
                        <a:pt x="0" y="0"/>
                      </a:moveTo>
                      <a:lnTo>
                        <a:pt x="17" y="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29" name="Freeform 165"/>
                <p:cNvSpPr>
                  <a:spLocks/>
                </p:cNvSpPr>
                <p:nvPr/>
              </p:nvSpPr>
              <p:spPr bwMode="auto">
                <a:xfrm>
                  <a:off x="5498" y="4087"/>
                  <a:ext cx="4"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7">
                      <a:moveTo>
                        <a:pt x="0" y="0"/>
                      </a:moveTo>
                      <a:lnTo>
                        <a:pt x="0" y="0"/>
                      </a:lnTo>
                      <a:lnTo>
                        <a:pt x="17" y="0"/>
                      </a:ln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0" name="Freeform 166"/>
                <p:cNvSpPr>
                  <a:spLocks/>
                </p:cNvSpPr>
                <p:nvPr/>
              </p:nvSpPr>
              <p:spPr bwMode="auto">
                <a:xfrm>
                  <a:off x="5564" y="4065"/>
                  <a:ext cx="48" cy="17"/>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1" name="Freeform 167"/>
                <p:cNvSpPr>
                  <a:spLocks/>
                </p:cNvSpPr>
                <p:nvPr/>
              </p:nvSpPr>
              <p:spPr bwMode="auto">
                <a:xfrm>
                  <a:off x="5564" y="4065"/>
                  <a:ext cx="48" cy="17"/>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2" name="Freeform 168"/>
                <p:cNvSpPr>
                  <a:spLocks/>
                </p:cNvSpPr>
                <p:nvPr/>
              </p:nvSpPr>
              <p:spPr bwMode="auto">
                <a:xfrm>
                  <a:off x="5292" y="4065"/>
                  <a:ext cx="5" cy="12"/>
                </a:xfrm>
                <a:custGeom>
                  <a:avLst/>
                  <a:gdLst>
                    <a:gd name="T0" fmla="*/ 0 w 15"/>
                    <a:gd name="T1" fmla="*/ 0 h 73"/>
                    <a:gd name="T2" fmla="*/ 0 w 15"/>
                    <a:gd name="T3" fmla="*/ 0 h 73"/>
                    <a:gd name="T4" fmla="*/ 0 w 15"/>
                    <a:gd name="T5" fmla="*/ 0 h 73"/>
                    <a:gd name="T6" fmla="*/ 0 w 15"/>
                    <a:gd name="T7" fmla="*/ 0 h 73"/>
                    <a:gd name="T8" fmla="*/ 0 w 15"/>
                    <a:gd name="T9" fmla="*/ 0 h 73"/>
                    <a:gd name="T10" fmla="*/ 0 w 15"/>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3">
                      <a:moveTo>
                        <a:pt x="0" y="0"/>
                      </a:moveTo>
                      <a:lnTo>
                        <a:pt x="15" y="15"/>
                      </a:lnTo>
                      <a:lnTo>
                        <a:pt x="15" y="30"/>
                      </a:lnTo>
                      <a:lnTo>
                        <a:pt x="15" y="58"/>
                      </a:lnTo>
                      <a:lnTo>
                        <a:pt x="0" y="73"/>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3" name="Freeform 169"/>
                <p:cNvSpPr>
                  <a:spLocks/>
                </p:cNvSpPr>
                <p:nvPr/>
              </p:nvSpPr>
              <p:spPr bwMode="auto">
                <a:xfrm>
                  <a:off x="5474" y="4056"/>
                  <a:ext cx="52" cy="14"/>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4" name="Freeform 170"/>
                <p:cNvSpPr>
                  <a:spLocks/>
                </p:cNvSpPr>
                <p:nvPr/>
              </p:nvSpPr>
              <p:spPr bwMode="auto">
                <a:xfrm>
                  <a:off x="5474" y="4056"/>
                  <a:ext cx="52" cy="14"/>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w 175"/>
                    <a:gd name="T43" fmla="*/ 0 h 87"/>
                    <a:gd name="T44" fmla="*/ 0 w 17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5" name="Freeform 171"/>
                <p:cNvSpPr>
                  <a:spLocks/>
                </p:cNvSpPr>
                <p:nvPr/>
              </p:nvSpPr>
              <p:spPr bwMode="auto">
                <a:xfrm>
                  <a:off x="5641" y="4063"/>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6" name="Freeform 172"/>
                <p:cNvSpPr>
                  <a:spLocks/>
                </p:cNvSpPr>
                <p:nvPr/>
              </p:nvSpPr>
              <p:spPr bwMode="auto">
                <a:xfrm>
                  <a:off x="5507" y="4039"/>
                  <a:ext cx="33" cy="15"/>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7" name="Freeform 173"/>
                <p:cNvSpPr>
                  <a:spLocks/>
                </p:cNvSpPr>
                <p:nvPr/>
              </p:nvSpPr>
              <p:spPr bwMode="auto">
                <a:xfrm>
                  <a:off x="5507" y="4039"/>
                  <a:ext cx="33" cy="15"/>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8" name="Freeform 174"/>
                <p:cNvSpPr>
                  <a:spLocks/>
                </p:cNvSpPr>
                <p:nvPr/>
              </p:nvSpPr>
              <p:spPr bwMode="auto">
                <a:xfrm>
                  <a:off x="5340" y="4046"/>
                  <a:ext cx="14" cy="5"/>
                </a:xfrm>
                <a:custGeom>
                  <a:avLst/>
                  <a:gdLst>
                    <a:gd name="T0" fmla="*/ 0 w 48"/>
                    <a:gd name="T1" fmla="*/ 0 h 28"/>
                    <a:gd name="T2" fmla="*/ 0 w 48"/>
                    <a:gd name="T3" fmla="*/ 0 h 28"/>
                    <a:gd name="T4" fmla="*/ 0 w 48"/>
                    <a:gd name="T5" fmla="*/ 0 h 28"/>
                    <a:gd name="T6" fmla="*/ 0 w 48"/>
                    <a:gd name="T7" fmla="*/ 0 h 28"/>
                    <a:gd name="T8" fmla="*/ 0 w 48"/>
                    <a:gd name="T9" fmla="*/ 0 h 28"/>
                    <a:gd name="T10" fmla="*/ 0 w 48"/>
                    <a:gd name="T11" fmla="*/ 0 h 28"/>
                    <a:gd name="T12" fmla="*/ 0 w 48"/>
                    <a:gd name="T13" fmla="*/ 0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8">
                      <a:moveTo>
                        <a:pt x="0" y="13"/>
                      </a:moveTo>
                      <a:lnTo>
                        <a:pt x="0" y="0"/>
                      </a:lnTo>
                      <a:lnTo>
                        <a:pt x="15" y="0"/>
                      </a:lnTo>
                      <a:lnTo>
                        <a:pt x="48" y="0"/>
                      </a:lnTo>
                      <a:lnTo>
                        <a:pt x="48" y="13"/>
                      </a:lnTo>
                      <a:lnTo>
                        <a:pt x="31" y="28"/>
                      </a:lnTo>
                      <a:lnTo>
                        <a:pt x="15"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39" name="Freeform 175"/>
                <p:cNvSpPr>
                  <a:spLocks/>
                </p:cNvSpPr>
                <p:nvPr/>
              </p:nvSpPr>
              <p:spPr bwMode="auto">
                <a:xfrm>
                  <a:off x="5406" y="3736"/>
                  <a:ext cx="259" cy="308"/>
                </a:xfrm>
                <a:custGeom>
                  <a:avLst/>
                  <a:gdLst>
                    <a:gd name="T0" fmla="*/ 0 w 866"/>
                    <a:gd name="T1" fmla="*/ 0 h 1897"/>
                    <a:gd name="T2" fmla="*/ 0 w 866"/>
                    <a:gd name="T3" fmla="*/ 0 h 1897"/>
                    <a:gd name="T4" fmla="*/ 0 w 866"/>
                    <a:gd name="T5" fmla="*/ 0 h 1897"/>
                    <a:gd name="T6" fmla="*/ 0 w 866"/>
                    <a:gd name="T7" fmla="*/ 0 h 1897"/>
                    <a:gd name="T8" fmla="*/ 0 w 866"/>
                    <a:gd name="T9" fmla="*/ 0 h 1897"/>
                    <a:gd name="T10" fmla="*/ 0 w 866"/>
                    <a:gd name="T11" fmla="*/ 0 h 1897"/>
                    <a:gd name="T12" fmla="*/ 0 w 866"/>
                    <a:gd name="T13" fmla="*/ 0 h 1897"/>
                    <a:gd name="T14" fmla="*/ 0 w 866"/>
                    <a:gd name="T15" fmla="*/ 0 h 1897"/>
                    <a:gd name="T16" fmla="*/ 0 w 866"/>
                    <a:gd name="T17" fmla="*/ 0 h 1897"/>
                    <a:gd name="T18" fmla="*/ 0 w 866"/>
                    <a:gd name="T19" fmla="*/ 0 h 1897"/>
                    <a:gd name="T20" fmla="*/ 0 w 866"/>
                    <a:gd name="T21" fmla="*/ 0 h 1897"/>
                    <a:gd name="T22" fmla="*/ 0 w 866"/>
                    <a:gd name="T23" fmla="*/ 0 h 1897"/>
                    <a:gd name="T24" fmla="*/ 0 w 866"/>
                    <a:gd name="T25" fmla="*/ 0 h 1897"/>
                    <a:gd name="T26" fmla="*/ 0 w 866"/>
                    <a:gd name="T27" fmla="*/ 0 h 1897"/>
                    <a:gd name="T28" fmla="*/ 0 w 866"/>
                    <a:gd name="T29" fmla="*/ 0 h 1897"/>
                    <a:gd name="T30" fmla="*/ 0 w 866"/>
                    <a:gd name="T31" fmla="*/ 0 h 1897"/>
                    <a:gd name="T32" fmla="*/ 0 w 866"/>
                    <a:gd name="T33" fmla="*/ 0 h 1897"/>
                    <a:gd name="T34" fmla="*/ 0 w 866"/>
                    <a:gd name="T35" fmla="*/ 0 h 1897"/>
                    <a:gd name="T36" fmla="*/ 0 w 866"/>
                    <a:gd name="T37" fmla="*/ 0 h 1897"/>
                    <a:gd name="T38" fmla="*/ 0 w 866"/>
                    <a:gd name="T39" fmla="*/ 0 h 1897"/>
                    <a:gd name="T40" fmla="*/ 0 w 866"/>
                    <a:gd name="T41" fmla="*/ 0 h 1897"/>
                    <a:gd name="T42" fmla="*/ 0 w 866"/>
                    <a:gd name="T43" fmla="*/ 0 h 1897"/>
                    <a:gd name="T44" fmla="*/ 0 w 866"/>
                    <a:gd name="T45" fmla="*/ 0 h 1897"/>
                    <a:gd name="T46" fmla="*/ 0 w 866"/>
                    <a:gd name="T47" fmla="*/ 0 h 1897"/>
                    <a:gd name="T48" fmla="*/ 0 w 866"/>
                    <a:gd name="T49" fmla="*/ 0 h 1897"/>
                    <a:gd name="T50" fmla="*/ 0 w 866"/>
                    <a:gd name="T51" fmla="*/ 0 h 1897"/>
                    <a:gd name="T52" fmla="*/ 0 w 866"/>
                    <a:gd name="T53" fmla="*/ 0 h 1897"/>
                    <a:gd name="T54" fmla="*/ 0 w 866"/>
                    <a:gd name="T55" fmla="*/ 0 h 1897"/>
                    <a:gd name="T56" fmla="*/ 0 w 866"/>
                    <a:gd name="T57" fmla="*/ 0 h 1897"/>
                    <a:gd name="T58" fmla="*/ 0 w 866"/>
                    <a:gd name="T59" fmla="*/ 0 h 1897"/>
                    <a:gd name="T60" fmla="*/ 0 w 866"/>
                    <a:gd name="T61" fmla="*/ 0 h 1897"/>
                    <a:gd name="T62" fmla="*/ 0 w 866"/>
                    <a:gd name="T63" fmla="*/ 0 h 1897"/>
                    <a:gd name="T64" fmla="*/ 0 w 866"/>
                    <a:gd name="T65" fmla="*/ 0 h 1897"/>
                    <a:gd name="T66" fmla="*/ 0 w 866"/>
                    <a:gd name="T67" fmla="*/ 0 h 1897"/>
                    <a:gd name="T68" fmla="*/ 0 w 866"/>
                    <a:gd name="T69" fmla="*/ 0 h 1897"/>
                    <a:gd name="T70" fmla="*/ 0 w 866"/>
                    <a:gd name="T71" fmla="*/ 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0" name="Freeform 176"/>
                <p:cNvSpPr>
                  <a:spLocks/>
                </p:cNvSpPr>
                <p:nvPr/>
              </p:nvSpPr>
              <p:spPr bwMode="auto">
                <a:xfrm>
                  <a:off x="5326" y="3720"/>
                  <a:ext cx="320" cy="321"/>
                </a:xfrm>
                <a:custGeom>
                  <a:avLst/>
                  <a:gdLst>
                    <a:gd name="T0" fmla="*/ 0 w 1073"/>
                    <a:gd name="T1" fmla="*/ 0 h 1984"/>
                    <a:gd name="T2" fmla="*/ 0 w 1073"/>
                    <a:gd name="T3" fmla="*/ 0 h 1984"/>
                    <a:gd name="T4" fmla="*/ 0 w 1073"/>
                    <a:gd name="T5" fmla="*/ 0 h 1984"/>
                    <a:gd name="T6" fmla="*/ 0 w 1073"/>
                    <a:gd name="T7" fmla="*/ 0 h 1984"/>
                    <a:gd name="T8" fmla="*/ 0 w 1073"/>
                    <a:gd name="T9" fmla="*/ 0 h 1984"/>
                    <a:gd name="T10" fmla="*/ 0 w 1073"/>
                    <a:gd name="T11" fmla="*/ 0 h 1984"/>
                    <a:gd name="T12" fmla="*/ 0 w 1073"/>
                    <a:gd name="T13" fmla="*/ 0 h 1984"/>
                    <a:gd name="T14" fmla="*/ 0 w 1073"/>
                    <a:gd name="T15" fmla="*/ 0 h 1984"/>
                    <a:gd name="T16" fmla="*/ 0 w 1073"/>
                    <a:gd name="T17" fmla="*/ 0 h 1984"/>
                    <a:gd name="T18" fmla="*/ 0 w 1073"/>
                    <a:gd name="T19" fmla="*/ 0 h 1984"/>
                    <a:gd name="T20" fmla="*/ 0 w 1073"/>
                    <a:gd name="T21" fmla="*/ 0 h 1984"/>
                    <a:gd name="T22" fmla="*/ 0 w 1073"/>
                    <a:gd name="T23" fmla="*/ 0 h 1984"/>
                    <a:gd name="T24" fmla="*/ 0 w 1073"/>
                    <a:gd name="T25" fmla="*/ 0 h 1984"/>
                    <a:gd name="T26" fmla="*/ 0 w 1073"/>
                    <a:gd name="T27" fmla="*/ 0 h 1984"/>
                    <a:gd name="T28" fmla="*/ 0 w 1073"/>
                    <a:gd name="T29" fmla="*/ 0 h 1984"/>
                    <a:gd name="T30" fmla="*/ 0 w 1073"/>
                    <a:gd name="T31" fmla="*/ 0 h 1984"/>
                    <a:gd name="T32" fmla="*/ 0 w 1073"/>
                    <a:gd name="T33" fmla="*/ 0 h 1984"/>
                    <a:gd name="T34" fmla="*/ 0 w 1073"/>
                    <a:gd name="T35" fmla="*/ 0 h 1984"/>
                    <a:gd name="T36" fmla="*/ 0 w 1073"/>
                    <a:gd name="T37" fmla="*/ 0 h 1984"/>
                    <a:gd name="T38" fmla="*/ 0 w 1073"/>
                    <a:gd name="T39" fmla="*/ 0 h 1984"/>
                    <a:gd name="T40" fmla="*/ 0 w 1073"/>
                    <a:gd name="T41" fmla="*/ 0 h 1984"/>
                    <a:gd name="T42" fmla="*/ 0 w 1073"/>
                    <a:gd name="T43" fmla="*/ 0 h 1984"/>
                    <a:gd name="T44" fmla="*/ 0 w 1073"/>
                    <a:gd name="T45" fmla="*/ 0 h 1984"/>
                    <a:gd name="T46" fmla="*/ 0 w 1073"/>
                    <a:gd name="T47" fmla="*/ 0 h 1984"/>
                    <a:gd name="T48" fmla="*/ 0 w 1073"/>
                    <a:gd name="T49" fmla="*/ 0 h 1984"/>
                    <a:gd name="T50" fmla="*/ 0 w 1073"/>
                    <a:gd name="T51" fmla="*/ 0 h 1984"/>
                    <a:gd name="T52" fmla="*/ 0 w 1073"/>
                    <a:gd name="T53" fmla="*/ 0 h 1984"/>
                    <a:gd name="T54" fmla="*/ 0 w 1073"/>
                    <a:gd name="T55" fmla="*/ 0 h 1984"/>
                    <a:gd name="T56" fmla="*/ 0 w 1073"/>
                    <a:gd name="T57" fmla="*/ 0 h 1984"/>
                    <a:gd name="T58" fmla="*/ 0 w 1073"/>
                    <a:gd name="T59" fmla="*/ 0 h 1984"/>
                    <a:gd name="T60" fmla="*/ 0 w 1073"/>
                    <a:gd name="T61" fmla="*/ 0 h 1984"/>
                    <a:gd name="T62" fmla="*/ 0 w 1073"/>
                    <a:gd name="T63" fmla="*/ 0 h 1984"/>
                    <a:gd name="T64" fmla="*/ 0 w 1073"/>
                    <a:gd name="T65" fmla="*/ 0 h 1984"/>
                    <a:gd name="T66" fmla="*/ 0 w 1073"/>
                    <a:gd name="T67" fmla="*/ 0 h 1984"/>
                    <a:gd name="T68" fmla="*/ 0 w 1073"/>
                    <a:gd name="T69" fmla="*/ 0 h 1984"/>
                    <a:gd name="T70" fmla="*/ 0 w 1073"/>
                    <a:gd name="T71" fmla="*/ 0 h 1984"/>
                    <a:gd name="T72" fmla="*/ 0 w 1073"/>
                    <a:gd name="T73" fmla="*/ 0 h 1984"/>
                    <a:gd name="T74" fmla="*/ 0 w 1073"/>
                    <a:gd name="T75" fmla="*/ 0 h 1984"/>
                    <a:gd name="T76" fmla="*/ 0 w 1073"/>
                    <a:gd name="T77" fmla="*/ 0 h 1984"/>
                    <a:gd name="T78" fmla="*/ 0 w 1073"/>
                    <a:gd name="T79" fmla="*/ 0 h 1984"/>
                    <a:gd name="T80" fmla="*/ 0 w 1073"/>
                    <a:gd name="T81" fmla="*/ 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1" name="Freeform 177"/>
                <p:cNvSpPr>
                  <a:spLocks/>
                </p:cNvSpPr>
                <p:nvPr/>
              </p:nvSpPr>
              <p:spPr bwMode="auto">
                <a:xfrm>
                  <a:off x="5258" y="4027"/>
                  <a:ext cx="20" cy="10"/>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w 64"/>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58">
                      <a:moveTo>
                        <a:pt x="0" y="30"/>
                      </a:moveTo>
                      <a:lnTo>
                        <a:pt x="0" y="15"/>
                      </a:lnTo>
                      <a:lnTo>
                        <a:pt x="0" y="0"/>
                      </a:lnTo>
                      <a:lnTo>
                        <a:pt x="16" y="0"/>
                      </a:lnTo>
                      <a:lnTo>
                        <a:pt x="31" y="0"/>
                      </a:lnTo>
                      <a:lnTo>
                        <a:pt x="64" y="58"/>
                      </a:lnTo>
                      <a:lnTo>
                        <a:pt x="31" y="58"/>
                      </a:lnTo>
                      <a:lnTo>
                        <a:pt x="0" y="3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2" name="Freeform 178"/>
                <p:cNvSpPr>
                  <a:spLocks/>
                </p:cNvSpPr>
                <p:nvPr/>
              </p:nvSpPr>
              <p:spPr bwMode="auto">
                <a:xfrm>
                  <a:off x="5173" y="3983"/>
                  <a:ext cx="95" cy="49"/>
                </a:xfrm>
                <a:custGeom>
                  <a:avLst/>
                  <a:gdLst>
                    <a:gd name="T0" fmla="*/ 0 w 320"/>
                    <a:gd name="T1" fmla="*/ 0 h 304"/>
                    <a:gd name="T2" fmla="*/ 0 w 320"/>
                    <a:gd name="T3" fmla="*/ 0 h 304"/>
                    <a:gd name="T4" fmla="*/ 0 w 320"/>
                    <a:gd name="T5" fmla="*/ 0 h 304"/>
                    <a:gd name="T6" fmla="*/ 0 w 320"/>
                    <a:gd name="T7" fmla="*/ 0 h 304"/>
                    <a:gd name="T8" fmla="*/ 0 w 320"/>
                    <a:gd name="T9" fmla="*/ 0 h 304"/>
                    <a:gd name="T10" fmla="*/ 0 w 320"/>
                    <a:gd name="T11" fmla="*/ 0 h 304"/>
                    <a:gd name="T12" fmla="*/ 0 w 320"/>
                    <a:gd name="T13" fmla="*/ 0 h 304"/>
                    <a:gd name="T14" fmla="*/ 0 w 320"/>
                    <a:gd name="T15" fmla="*/ 0 h 304"/>
                    <a:gd name="T16" fmla="*/ 0 w 320"/>
                    <a:gd name="T17" fmla="*/ 0 h 304"/>
                    <a:gd name="T18" fmla="*/ 0 w 320"/>
                    <a:gd name="T19" fmla="*/ 0 h 304"/>
                    <a:gd name="T20" fmla="*/ 0 w 320"/>
                    <a:gd name="T21" fmla="*/ 0 h 304"/>
                    <a:gd name="T22" fmla="*/ 0 w 320"/>
                    <a:gd name="T23" fmla="*/ 0 h 304"/>
                    <a:gd name="T24" fmla="*/ 0 w 320"/>
                    <a:gd name="T25" fmla="*/ 0 h 304"/>
                    <a:gd name="T26" fmla="*/ 0 w 320"/>
                    <a:gd name="T27" fmla="*/ 0 h 304"/>
                    <a:gd name="T28" fmla="*/ 0 w 320"/>
                    <a:gd name="T29" fmla="*/ 0 h 304"/>
                    <a:gd name="T30" fmla="*/ 0 w 320"/>
                    <a:gd name="T31" fmla="*/ 0 h 304"/>
                    <a:gd name="T32" fmla="*/ 0 w 320"/>
                    <a:gd name="T33" fmla="*/ 0 h 304"/>
                    <a:gd name="T34" fmla="*/ 0 w 320"/>
                    <a:gd name="T35" fmla="*/ 0 h 304"/>
                    <a:gd name="T36" fmla="*/ 0 w 320"/>
                    <a:gd name="T37" fmla="*/ 0 h 304"/>
                    <a:gd name="T38" fmla="*/ 0 w 320"/>
                    <a:gd name="T39" fmla="*/ 0 h 304"/>
                    <a:gd name="T40" fmla="*/ 0 w 320"/>
                    <a:gd name="T41" fmla="*/ 0 h 304"/>
                    <a:gd name="T42" fmla="*/ 0 w 320"/>
                    <a:gd name="T43" fmla="*/ 0 h 304"/>
                    <a:gd name="T44" fmla="*/ 0 w 320"/>
                    <a:gd name="T45" fmla="*/ 0 h 304"/>
                    <a:gd name="T46" fmla="*/ 0 w 320"/>
                    <a:gd name="T47" fmla="*/ 0 h 304"/>
                    <a:gd name="T48" fmla="*/ 0 w 320"/>
                    <a:gd name="T49" fmla="*/ 0 h 304"/>
                    <a:gd name="T50" fmla="*/ 0 w 320"/>
                    <a:gd name="T51" fmla="*/ 0 h 304"/>
                    <a:gd name="T52" fmla="*/ 0 w 320"/>
                    <a:gd name="T53" fmla="*/ 0 h 304"/>
                    <a:gd name="T54" fmla="*/ 0 w 320"/>
                    <a:gd name="T55" fmla="*/ 0 h 304"/>
                    <a:gd name="T56" fmla="*/ 0 w 320"/>
                    <a:gd name="T57" fmla="*/ 0 h 304"/>
                    <a:gd name="T58" fmla="*/ 0 w 320"/>
                    <a:gd name="T59" fmla="*/ 0 h 304"/>
                    <a:gd name="T60" fmla="*/ 0 w 320"/>
                    <a:gd name="T61" fmla="*/ 0 h 304"/>
                    <a:gd name="T62" fmla="*/ 0 w 320"/>
                    <a:gd name="T63" fmla="*/ 0 h 304"/>
                    <a:gd name="T64" fmla="*/ 0 w 320"/>
                    <a:gd name="T65" fmla="*/ 0 h 304"/>
                    <a:gd name="T66" fmla="*/ 0 w 320"/>
                    <a:gd name="T67" fmla="*/ 0 h 304"/>
                    <a:gd name="T68" fmla="*/ 0 w 320"/>
                    <a:gd name="T69" fmla="*/ 0 h 304"/>
                    <a:gd name="T70" fmla="*/ 0 w 320"/>
                    <a:gd name="T71" fmla="*/ 0 h 304"/>
                    <a:gd name="T72" fmla="*/ 0 w 320"/>
                    <a:gd name="T73" fmla="*/ 0 h 304"/>
                    <a:gd name="T74" fmla="*/ 0 w 320"/>
                    <a:gd name="T75" fmla="*/ 0 h 304"/>
                    <a:gd name="T76" fmla="*/ 0 w 320"/>
                    <a:gd name="T77" fmla="*/ 0 h 304"/>
                    <a:gd name="T78" fmla="*/ 0 w 320"/>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3" name="Freeform 179"/>
                <p:cNvSpPr>
                  <a:spLocks/>
                </p:cNvSpPr>
                <p:nvPr/>
              </p:nvSpPr>
              <p:spPr bwMode="auto">
                <a:xfrm>
                  <a:off x="5569" y="4002"/>
                  <a:ext cx="43" cy="20"/>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30">
                      <a:moveTo>
                        <a:pt x="31" y="87"/>
                      </a:moveTo>
                      <a:lnTo>
                        <a:pt x="0" y="44"/>
                      </a:lnTo>
                      <a:lnTo>
                        <a:pt x="0" y="15"/>
                      </a:lnTo>
                      <a:lnTo>
                        <a:pt x="31" y="0"/>
                      </a:lnTo>
                      <a:lnTo>
                        <a:pt x="48" y="15"/>
                      </a:lnTo>
                      <a:lnTo>
                        <a:pt x="96" y="44"/>
                      </a:lnTo>
                      <a:lnTo>
                        <a:pt x="144" y="130"/>
                      </a:lnTo>
                      <a:lnTo>
                        <a:pt x="96" y="102"/>
                      </a:lnTo>
                      <a:lnTo>
                        <a:pt x="31"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4" name="Freeform 180"/>
                <p:cNvSpPr>
                  <a:spLocks/>
                </p:cNvSpPr>
                <p:nvPr/>
              </p:nvSpPr>
              <p:spPr bwMode="auto">
                <a:xfrm>
                  <a:off x="5378" y="3994"/>
                  <a:ext cx="20" cy="10"/>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58">
                      <a:moveTo>
                        <a:pt x="0" y="15"/>
                      </a:moveTo>
                      <a:lnTo>
                        <a:pt x="16" y="0"/>
                      </a:lnTo>
                      <a:lnTo>
                        <a:pt x="31" y="0"/>
                      </a:lnTo>
                      <a:lnTo>
                        <a:pt x="64" y="43"/>
                      </a:lnTo>
                      <a:lnTo>
                        <a:pt x="48" y="58"/>
                      </a:lnTo>
                      <a:lnTo>
                        <a:pt x="16" y="58"/>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5" name="Freeform 181"/>
                <p:cNvSpPr>
                  <a:spLocks/>
                </p:cNvSpPr>
                <p:nvPr/>
              </p:nvSpPr>
              <p:spPr bwMode="auto">
                <a:xfrm>
                  <a:off x="5564" y="3856"/>
                  <a:ext cx="20" cy="7"/>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0" y="43"/>
                      </a:moveTo>
                      <a:lnTo>
                        <a:pt x="17" y="15"/>
                      </a:lnTo>
                      <a:lnTo>
                        <a:pt x="33" y="0"/>
                      </a:lnTo>
                      <a:lnTo>
                        <a:pt x="48" y="15"/>
                      </a:lnTo>
                      <a:lnTo>
                        <a:pt x="65" y="28"/>
                      </a:lnTo>
                      <a:lnTo>
                        <a:pt x="48" y="43"/>
                      </a:lnTo>
                      <a:lnTo>
                        <a:pt x="33" y="43"/>
                      </a:lnTo>
                      <a:lnTo>
                        <a:pt x="17" y="43"/>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6" name="Freeform 182"/>
                <p:cNvSpPr>
                  <a:spLocks/>
                </p:cNvSpPr>
                <p:nvPr/>
              </p:nvSpPr>
              <p:spPr bwMode="auto">
                <a:xfrm>
                  <a:off x="5546" y="3832"/>
                  <a:ext cx="61" cy="17"/>
                </a:xfrm>
                <a:custGeom>
                  <a:avLst/>
                  <a:gdLst>
                    <a:gd name="T0" fmla="*/ 0 w 207"/>
                    <a:gd name="T1" fmla="*/ 0 h 102"/>
                    <a:gd name="T2" fmla="*/ 0 w 207"/>
                    <a:gd name="T3" fmla="*/ 0 h 102"/>
                    <a:gd name="T4" fmla="*/ 0 w 207"/>
                    <a:gd name="T5" fmla="*/ 0 h 102"/>
                    <a:gd name="T6" fmla="*/ 0 w 207"/>
                    <a:gd name="T7" fmla="*/ 0 h 102"/>
                    <a:gd name="T8" fmla="*/ 0 w 207"/>
                    <a:gd name="T9" fmla="*/ 0 h 102"/>
                    <a:gd name="T10" fmla="*/ 0 w 207"/>
                    <a:gd name="T11" fmla="*/ 0 h 102"/>
                    <a:gd name="T12" fmla="*/ 0 w 207"/>
                    <a:gd name="T13" fmla="*/ 0 h 102"/>
                    <a:gd name="T14" fmla="*/ 0 w 207"/>
                    <a:gd name="T15" fmla="*/ 0 h 102"/>
                    <a:gd name="T16" fmla="*/ 0 w 207"/>
                    <a:gd name="T17" fmla="*/ 0 h 102"/>
                    <a:gd name="T18" fmla="*/ 0 w 207"/>
                    <a:gd name="T19" fmla="*/ 0 h 102"/>
                    <a:gd name="T20" fmla="*/ 0 w 207"/>
                    <a:gd name="T21" fmla="*/ 0 h 102"/>
                    <a:gd name="T22" fmla="*/ 0 w 207"/>
                    <a:gd name="T23" fmla="*/ 0 h 102"/>
                    <a:gd name="T24" fmla="*/ 0 w 207"/>
                    <a:gd name="T25" fmla="*/ 0 h 102"/>
                    <a:gd name="T26" fmla="*/ 0 w 207"/>
                    <a:gd name="T27" fmla="*/ 0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7" name="Freeform 183"/>
                <p:cNvSpPr>
                  <a:spLocks/>
                </p:cNvSpPr>
                <p:nvPr/>
              </p:nvSpPr>
              <p:spPr bwMode="auto">
                <a:xfrm>
                  <a:off x="5564" y="3823"/>
                  <a:ext cx="24" cy="12"/>
                </a:xfrm>
                <a:custGeom>
                  <a:avLst/>
                  <a:gdLst>
                    <a:gd name="T0" fmla="*/ 0 w 81"/>
                    <a:gd name="T1" fmla="*/ 0 h 72"/>
                    <a:gd name="T2" fmla="*/ 0 w 81"/>
                    <a:gd name="T3" fmla="*/ 0 h 72"/>
                    <a:gd name="T4" fmla="*/ 0 w 81"/>
                    <a:gd name="T5" fmla="*/ 0 h 72"/>
                    <a:gd name="T6" fmla="*/ 0 w 81"/>
                    <a:gd name="T7" fmla="*/ 0 h 72"/>
                    <a:gd name="T8" fmla="*/ 0 w 81"/>
                    <a:gd name="T9" fmla="*/ 0 h 72"/>
                    <a:gd name="T10" fmla="*/ 0 w 81"/>
                    <a:gd name="T11" fmla="*/ 0 h 72"/>
                    <a:gd name="T12" fmla="*/ 0 w 81"/>
                    <a:gd name="T13" fmla="*/ 0 h 72"/>
                    <a:gd name="T14" fmla="*/ 0 w 81"/>
                    <a:gd name="T15" fmla="*/ 0 h 72"/>
                    <a:gd name="T16" fmla="*/ 0 w 81"/>
                    <a:gd name="T17" fmla="*/ 0 h 72"/>
                    <a:gd name="T18" fmla="*/ 0 w 8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8" name="Freeform 184"/>
                <p:cNvSpPr>
                  <a:spLocks/>
                </p:cNvSpPr>
                <p:nvPr/>
              </p:nvSpPr>
              <p:spPr bwMode="auto">
                <a:xfrm>
                  <a:off x="5550" y="3818"/>
                  <a:ext cx="14" cy="10"/>
                </a:xfrm>
                <a:custGeom>
                  <a:avLst/>
                  <a:gdLst>
                    <a:gd name="T0" fmla="*/ 0 w 48"/>
                    <a:gd name="T1" fmla="*/ 0 h 58"/>
                    <a:gd name="T2" fmla="*/ 0 w 48"/>
                    <a:gd name="T3" fmla="*/ 0 h 58"/>
                    <a:gd name="T4" fmla="*/ 0 w 48"/>
                    <a:gd name="T5" fmla="*/ 0 h 58"/>
                    <a:gd name="T6" fmla="*/ 0 w 48"/>
                    <a:gd name="T7" fmla="*/ 0 h 58"/>
                    <a:gd name="T8" fmla="*/ 0 w 48"/>
                    <a:gd name="T9" fmla="*/ 0 h 58"/>
                    <a:gd name="T10" fmla="*/ 0 w 48"/>
                    <a:gd name="T11" fmla="*/ 0 h 58"/>
                    <a:gd name="T12" fmla="*/ 0 w 48"/>
                    <a:gd name="T13" fmla="*/ 0 h 58"/>
                    <a:gd name="T14" fmla="*/ 0 w 48"/>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8">
                      <a:moveTo>
                        <a:pt x="0" y="43"/>
                      </a:moveTo>
                      <a:lnTo>
                        <a:pt x="17" y="15"/>
                      </a:lnTo>
                      <a:lnTo>
                        <a:pt x="33" y="0"/>
                      </a:lnTo>
                      <a:lnTo>
                        <a:pt x="48" y="0"/>
                      </a:lnTo>
                      <a:lnTo>
                        <a:pt x="48" y="15"/>
                      </a:lnTo>
                      <a:lnTo>
                        <a:pt x="48" y="30"/>
                      </a:lnTo>
                      <a:lnTo>
                        <a:pt x="17" y="58"/>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49" name="Freeform 185"/>
                <p:cNvSpPr>
                  <a:spLocks/>
                </p:cNvSpPr>
                <p:nvPr/>
              </p:nvSpPr>
              <p:spPr bwMode="auto">
                <a:xfrm>
                  <a:off x="5584" y="3816"/>
                  <a:ext cx="14" cy="10"/>
                </a:xfrm>
                <a:custGeom>
                  <a:avLst/>
                  <a:gdLst>
                    <a:gd name="T0" fmla="*/ 0 w 48"/>
                    <a:gd name="T1" fmla="*/ 0 h 56"/>
                    <a:gd name="T2" fmla="*/ 0 w 48"/>
                    <a:gd name="T3" fmla="*/ 0 h 56"/>
                    <a:gd name="T4" fmla="*/ 0 w 48"/>
                    <a:gd name="T5" fmla="*/ 0 h 56"/>
                    <a:gd name="T6" fmla="*/ 0 w 48"/>
                    <a:gd name="T7" fmla="*/ 0 h 56"/>
                    <a:gd name="T8" fmla="*/ 0 w 48"/>
                    <a:gd name="T9" fmla="*/ 0 h 56"/>
                    <a:gd name="T10" fmla="*/ 0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16" y="0"/>
                      </a:moveTo>
                      <a:lnTo>
                        <a:pt x="31" y="28"/>
                      </a:lnTo>
                      <a:lnTo>
                        <a:pt x="48" y="56"/>
                      </a:lnTo>
                      <a:lnTo>
                        <a:pt x="31" y="56"/>
                      </a:lnTo>
                      <a:lnTo>
                        <a:pt x="16" y="28"/>
                      </a:lnTo>
                      <a:lnTo>
                        <a:pt x="0" y="13"/>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0" name="Freeform 186"/>
                <p:cNvSpPr>
                  <a:spLocks/>
                </p:cNvSpPr>
                <p:nvPr/>
              </p:nvSpPr>
              <p:spPr bwMode="auto">
                <a:xfrm>
                  <a:off x="5569" y="3807"/>
                  <a:ext cx="9" cy="7"/>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44">
                      <a:moveTo>
                        <a:pt x="0" y="28"/>
                      </a:moveTo>
                      <a:lnTo>
                        <a:pt x="0" y="13"/>
                      </a:lnTo>
                      <a:lnTo>
                        <a:pt x="16" y="0"/>
                      </a:lnTo>
                      <a:lnTo>
                        <a:pt x="31" y="13"/>
                      </a:lnTo>
                      <a:lnTo>
                        <a:pt x="31" y="28"/>
                      </a:lnTo>
                      <a:lnTo>
                        <a:pt x="16" y="44"/>
                      </a:lnTo>
                      <a:lnTo>
                        <a:pt x="0" y="44"/>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1" name="Freeform 187"/>
                <p:cNvSpPr>
                  <a:spLocks/>
                </p:cNvSpPr>
                <p:nvPr/>
              </p:nvSpPr>
              <p:spPr bwMode="auto">
                <a:xfrm>
                  <a:off x="5564" y="3794"/>
                  <a:ext cx="14" cy="5"/>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0">
                      <a:moveTo>
                        <a:pt x="0" y="15"/>
                      </a:moveTo>
                      <a:lnTo>
                        <a:pt x="17" y="0"/>
                      </a:lnTo>
                      <a:lnTo>
                        <a:pt x="33" y="0"/>
                      </a:lnTo>
                      <a:lnTo>
                        <a:pt x="48" y="15"/>
                      </a:lnTo>
                      <a:lnTo>
                        <a:pt x="33" y="30"/>
                      </a:lnTo>
                      <a:lnTo>
                        <a:pt x="17" y="3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2" name="Freeform 188"/>
                <p:cNvSpPr>
                  <a:spLocks/>
                </p:cNvSpPr>
                <p:nvPr/>
              </p:nvSpPr>
              <p:spPr bwMode="auto">
                <a:xfrm>
                  <a:off x="5641" y="3703"/>
                  <a:ext cx="67" cy="30"/>
                </a:xfrm>
                <a:custGeom>
                  <a:avLst/>
                  <a:gdLst>
                    <a:gd name="T0" fmla="*/ 0 w 225"/>
                    <a:gd name="T1" fmla="*/ 0 h 189"/>
                    <a:gd name="T2" fmla="*/ 0 w 225"/>
                    <a:gd name="T3" fmla="*/ 0 h 189"/>
                    <a:gd name="T4" fmla="*/ 0 w 225"/>
                    <a:gd name="T5" fmla="*/ 0 h 189"/>
                    <a:gd name="T6" fmla="*/ 0 w 225"/>
                    <a:gd name="T7" fmla="*/ 0 h 189"/>
                    <a:gd name="T8" fmla="*/ 0 w 225"/>
                    <a:gd name="T9" fmla="*/ 0 h 189"/>
                    <a:gd name="T10" fmla="*/ 0 w 225"/>
                    <a:gd name="T11" fmla="*/ 0 h 189"/>
                    <a:gd name="T12" fmla="*/ 0 w 225"/>
                    <a:gd name="T13" fmla="*/ 0 h 189"/>
                    <a:gd name="T14" fmla="*/ 0 w 225"/>
                    <a:gd name="T15" fmla="*/ 0 h 189"/>
                    <a:gd name="T16" fmla="*/ 0 w 225"/>
                    <a:gd name="T17" fmla="*/ 0 h 189"/>
                    <a:gd name="T18" fmla="*/ 0 w 225"/>
                    <a:gd name="T19" fmla="*/ 0 h 189"/>
                    <a:gd name="T20" fmla="*/ 0 w 225"/>
                    <a:gd name="T21" fmla="*/ 0 h 189"/>
                    <a:gd name="T22" fmla="*/ 0 w 225"/>
                    <a:gd name="T23" fmla="*/ 0 h 189"/>
                    <a:gd name="T24" fmla="*/ 0 w 225"/>
                    <a:gd name="T25" fmla="*/ 0 h 189"/>
                    <a:gd name="T26" fmla="*/ 0 w 225"/>
                    <a:gd name="T27" fmla="*/ 0 h 189"/>
                    <a:gd name="T28" fmla="*/ 0 w 225"/>
                    <a:gd name="T29" fmla="*/ 0 h 189"/>
                    <a:gd name="T30" fmla="*/ 0 w 225"/>
                    <a:gd name="T31" fmla="*/ 0 h 189"/>
                    <a:gd name="T32" fmla="*/ 0 w 225"/>
                    <a:gd name="T33" fmla="*/ 0 h 189"/>
                    <a:gd name="T34" fmla="*/ 0 w 225"/>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3" name="Freeform 189"/>
                <p:cNvSpPr>
                  <a:spLocks/>
                </p:cNvSpPr>
                <p:nvPr/>
              </p:nvSpPr>
              <p:spPr bwMode="auto">
                <a:xfrm>
                  <a:off x="5656" y="3685"/>
                  <a:ext cx="38" cy="32"/>
                </a:xfrm>
                <a:custGeom>
                  <a:avLst/>
                  <a:gdLst>
                    <a:gd name="T0" fmla="*/ 0 w 129"/>
                    <a:gd name="T1" fmla="*/ 0 h 202"/>
                    <a:gd name="T2" fmla="*/ 0 w 129"/>
                    <a:gd name="T3" fmla="*/ 0 h 202"/>
                    <a:gd name="T4" fmla="*/ 0 w 129"/>
                    <a:gd name="T5" fmla="*/ 0 h 202"/>
                    <a:gd name="T6" fmla="*/ 0 w 129"/>
                    <a:gd name="T7" fmla="*/ 0 h 202"/>
                    <a:gd name="T8" fmla="*/ 0 w 129"/>
                    <a:gd name="T9" fmla="*/ 0 h 202"/>
                    <a:gd name="T10" fmla="*/ 0 w 129"/>
                    <a:gd name="T11" fmla="*/ 0 h 202"/>
                    <a:gd name="T12" fmla="*/ 0 w 129"/>
                    <a:gd name="T13" fmla="*/ 0 h 202"/>
                    <a:gd name="T14" fmla="*/ 0 w 129"/>
                    <a:gd name="T15" fmla="*/ 0 h 202"/>
                    <a:gd name="T16" fmla="*/ 0 w 129"/>
                    <a:gd name="T17" fmla="*/ 0 h 202"/>
                    <a:gd name="T18" fmla="*/ 0 w 129"/>
                    <a:gd name="T19" fmla="*/ 0 h 202"/>
                    <a:gd name="T20" fmla="*/ 0 w 129"/>
                    <a:gd name="T21" fmla="*/ 0 h 202"/>
                    <a:gd name="T22" fmla="*/ 0 w 129"/>
                    <a:gd name="T23" fmla="*/ 0 h 202"/>
                    <a:gd name="T24" fmla="*/ 0 w 129"/>
                    <a:gd name="T25" fmla="*/ 0 h 202"/>
                    <a:gd name="T26" fmla="*/ 0 w 129"/>
                    <a:gd name="T27" fmla="*/ 0 h 202"/>
                    <a:gd name="T28" fmla="*/ 0 w 129"/>
                    <a:gd name="T29" fmla="*/ 0 h 202"/>
                    <a:gd name="T30" fmla="*/ 0 w 129"/>
                    <a:gd name="T31" fmla="*/ 0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4" name="Freeform 190"/>
                <p:cNvSpPr>
                  <a:spLocks/>
                </p:cNvSpPr>
                <p:nvPr/>
              </p:nvSpPr>
              <p:spPr bwMode="auto">
                <a:xfrm>
                  <a:off x="5716" y="3706"/>
                  <a:ext cx="21" cy="11"/>
                </a:xfrm>
                <a:custGeom>
                  <a:avLst/>
                  <a:gdLst>
                    <a:gd name="T0" fmla="*/ 0 w 65"/>
                    <a:gd name="T1" fmla="*/ 0 h 72"/>
                    <a:gd name="T2" fmla="*/ 0 w 65"/>
                    <a:gd name="T3" fmla="*/ 0 h 72"/>
                    <a:gd name="T4" fmla="*/ 0 w 65"/>
                    <a:gd name="T5" fmla="*/ 0 h 72"/>
                    <a:gd name="T6" fmla="*/ 0 w 65"/>
                    <a:gd name="T7" fmla="*/ 0 h 72"/>
                    <a:gd name="T8" fmla="*/ 0 w 65"/>
                    <a:gd name="T9" fmla="*/ 0 h 72"/>
                    <a:gd name="T10" fmla="*/ 0 w 65"/>
                    <a:gd name="T11" fmla="*/ 0 h 72"/>
                    <a:gd name="T12" fmla="*/ 0 w 65"/>
                    <a:gd name="T13" fmla="*/ 0 h 72"/>
                    <a:gd name="T14" fmla="*/ 0 w 65"/>
                    <a:gd name="T15" fmla="*/ 0 h 72"/>
                    <a:gd name="T16" fmla="*/ 0 w 6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72">
                      <a:moveTo>
                        <a:pt x="0" y="44"/>
                      </a:moveTo>
                      <a:lnTo>
                        <a:pt x="0" y="14"/>
                      </a:lnTo>
                      <a:lnTo>
                        <a:pt x="17" y="0"/>
                      </a:lnTo>
                      <a:lnTo>
                        <a:pt x="49" y="0"/>
                      </a:lnTo>
                      <a:lnTo>
                        <a:pt x="65" y="29"/>
                      </a:lnTo>
                      <a:lnTo>
                        <a:pt x="65" y="44"/>
                      </a:lnTo>
                      <a:lnTo>
                        <a:pt x="32" y="72"/>
                      </a:lnTo>
                      <a:lnTo>
                        <a:pt x="17"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5" name="Freeform 191"/>
                <p:cNvSpPr>
                  <a:spLocks/>
                </p:cNvSpPr>
                <p:nvPr/>
              </p:nvSpPr>
              <p:spPr bwMode="auto">
                <a:xfrm>
                  <a:off x="5612" y="3706"/>
                  <a:ext cx="15" cy="9"/>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7">
                      <a:moveTo>
                        <a:pt x="0" y="44"/>
                      </a:moveTo>
                      <a:lnTo>
                        <a:pt x="16" y="29"/>
                      </a:lnTo>
                      <a:lnTo>
                        <a:pt x="31" y="0"/>
                      </a:lnTo>
                      <a:lnTo>
                        <a:pt x="48" y="14"/>
                      </a:lnTo>
                      <a:lnTo>
                        <a:pt x="48" y="29"/>
                      </a:lnTo>
                      <a:lnTo>
                        <a:pt x="48" y="44"/>
                      </a:lnTo>
                      <a:lnTo>
                        <a:pt x="48" y="57"/>
                      </a:lnTo>
                      <a:lnTo>
                        <a:pt x="16"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6" name="Freeform 192"/>
                <p:cNvSpPr>
                  <a:spLocks/>
                </p:cNvSpPr>
                <p:nvPr/>
              </p:nvSpPr>
              <p:spPr bwMode="auto">
                <a:xfrm>
                  <a:off x="5684" y="3628"/>
                  <a:ext cx="61" cy="73"/>
                </a:xfrm>
                <a:custGeom>
                  <a:avLst/>
                  <a:gdLst>
                    <a:gd name="T0" fmla="*/ 0 w 209"/>
                    <a:gd name="T1" fmla="*/ 0 h 449"/>
                    <a:gd name="T2" fmla="*/ 0 w 209"/>
                    <a:gd name="T3" fmla="*/ 0 h 449"/>
                    <a:gd name="T4" fmla="*/ 0 w 209"/>
                    <a:gd name="T5" fmla="*/ 0 h 449"/>
                    <a:gd name="T6" fmla="*/ 0 w 209"/>
                    <a:gd name="T7" fmla="*/ 0 h 449"/>
                    <a:gd name="T8" fmla="*/ 0 w 209"/>
                    <a:gd name="T9" fmla="*/ 0 h 449"/>
                    <a:gd name="T10" fmla="*/ 0 w 209"/>
                    <a:gd name="T11" fmla="*/ 0 h 449"/>
                    <a:gd name="T12" fmla="*/ 0 w 209"/>
                    <a:gd name="T13" fmla="*/ 0 h 449"/>
                    <a:gd name="T14" fmla="*/ 0 w 209"/>
                    <a:gd name="T15" fmla="*/ 0 h 449"/>
                    <a:gd name="T16" fmla="*/ 0 w 209"/>
                    <a:gd name="T17" fmla="*/ 0 h 449"/>
                    <a:gd name="T18" fmla="*/ 0 w 209"/>
                    <a:gd name="T19" fmla="*/ 0 h 449"/>
                    <a:gd name="T20" fmla="*/ 0 w 209"/>
                    <a:gd name="T21" fmla="*/ 0 h 449"/>
                    <a:gd name="T22" fmla="*/ 0 w 209"/>
                    <a:gd name="T23" fmla="*/ 0 h 449"/>
                    <a:gd name="T24" fmla="*/ 0 w 209"/>
                    <a:gd name="T25" fmla="*/ 0 h 449"/>
                    <a:gd name="T26" fmla="*/ 0 w 209"/>
                    <a:gd name="T27" fmla="*/ 0 h 449"/>
                    <a:gd name="T28" fmla="*/ 0 w 209"/>
                    <a:gd name="T29" fmla="*/ 0 h 449"/>
                    <a:gd name="T30" fmla="*/ 0 w 209"/>
                    <a:gd name="T31" fmla="*/ 0 h 449"/>
                    <a:gd name="T32" fmla="*/ 0 w 209"/>
                    <a:gd name="T33" fmla="*/ 0 h 449"/>
                    <a:gd name="T34" fmla="*/ 0 w 209"/>
                    <a:gd name="T35" fmla="*/ 0 h 449"/>
                    <a:gd name="T36" fmla="*/ 0 w 209"/>
                    <a:gd name="T37" fmla="*/ 0 h 449"/>
                    <a:gd name="T38" fmla="*/ 0 w 209"/>
                    <a:gd name="T39" fmla="*/ 0 h 449"/>
                    <a:gd name="T40" fmla="*/ 0 w 209"/>
                    <a:gd name="T41" fmla="*/ 0 h 449"/>
                    <a:gd name="T42" fmla="*/ 0 w 209"/>
                    <a:gd name="T43" fmla="*/ 0 h 449"/>
                    <a:gd name="T44" fmla="*/ 0 w 209"/>
                    <a:gd name="T45" fmla="*/ 0 h 449"/>
                    <a:gd name="T46" fmla="*/ 0 w 209"/>
                    <a:gd name="T47" fmla="*/ 0 h 449"/>
                    <a:gd name="T48" fmla="*/ 0 w 209"/>
                    <a:gd name="T49" fmla="*/ 0 h 449"/>
                    <a:gd name="T50" fmla="*/ 0 w 209"/>
                    <a:gd name="T51" fmla="*/ 0 h 449"/>
                    <a:gd name="T52" fmla="*/ 0 w 209"/>
                    <a:gd name="T53" fmla="*/ 0 h 449"/>
                    <a:gd name="T54" fmla="*/ 0 w 209"/>
                    <a:gd name="T55" fmla="*/ 0 h 449"/>
                    <a:gd name="T56" fmla="*/ 0 w 209"/>
                    <a:gd name="T57" fmla="*/ 0 h 449"/>
                    <a:gd name="T58" fmla="*/ 0 w 209"/>
                    <a:gd name="T59" fmla="*/ 0 h 449"/>
                    <a:gd name="T60" fmla="*/ 0 w 209"/>
                    <a:gd name="T61" fmla="*/ 0 h 449"/>
                    <a:gd name="T62" fmla="*/ 0 w 209"/>
                    <a:gd name="T63" fmla="*/ 0 h 449"/>
                    <a:gd name="T64" fmla="*/ 0 w 209"/>
                    <a:gd name="T65" fmla="*/ 0 h 449"/>
                    <a:gd name="T66" fmla="*/ 0 w 209"/>
                    <a:gd name="T67" fmla="*/ 0 h 449"/>
                    <a:gd name="T68" fmla="*/ 0 w 209"/>
                    <a:gd name="T69" fmla="*/ 0 h 449"/>
                    <a:gd name="T70" fmla="*/ 0 w 209"/>
                    <a:gd name="T71" fmla="*/ 0 h 449"/>
                    <a:gd name="T72" fmla="*/ 0 w 209"/>
                    <a:gd name="T73" fmla="*/ 0 h 449"/>
                    <a:gd name="T74" fmla="*/ 0 w 209"/>
                    <a:gd name="T75" fmla="*/ 0 h 449"/>
                    <a:gd name="T76" fmla="*/ 0 w 209"/>
                    <a:gd name="T77" fmla="*/ 0 h 449"/>
                    <a:gd name="T78" fmla="*/ 0 w 209"/>
                    <a:gd name="T79" fmla="*/ 0 h 449"/>
                    <a:gd name="T80" fmla="*/ 0 w 209"/>
                    <a:gd name="T81" fmla="*/ 0 h 449"/>
                    <a:gd name="T82" fmla="*/ 0 w 209"/>
                    <a:gd name="T83" fmla="*/ 0 h 449"/>
                    <a:gd name="T84" fmla="*/ 0 w 209"/>
                    <a:gd name="T85" fmla="*/ 0 h 449"/>
                    <a:gd name="T86" fmla="*/ 0 w 209"/>
                    <a:gd name="T87" fmla="*/ 0 h 449"/>
                    <a:gd name="T88" fmla="*/ 0 w 209"/>
                    <a:gd name="T89" fmla="*/ 0 h 449"/>
                    <a:gd name="T90" fmla="*/ 0 w 209"/>
                    <a:gd name="T91" fmla="*/ 0 h 449"/>
                    <a:gd name="T92" fmla="*/ 0 w 209"/>
                    <a:gd name="T93" fmla="*/ 0 h 449"/>
                    <a:gd name="T94" fmla="*/ 0 w 209"/>
                    <a:gd name="T95" fmla="*/ 0 h 449"/>
                    <a:gd name="T96" fmla="*/ 0 w 209"/>
                    <a:gd name="T97" fmla="*/ 0 h 449"/>
                    <a:gd name="T98" fmla="*/ 0 w 209"/>
                    <a:gd name="T99" fmla="*/ 0 h 449"/>
                    <a:gd name="T100" fmla="*/ 0 w 209"/>
                    <a:gd name="T101" fmla="*/ 0 h 449"/>
                    <a:gd name="T102" fmla="*/ 0 w 209"/>
                    <a:gd name="T103" fmla="*/ 0 h 449"/>
                    <a:gd name="T104" fmla="*/ 0 w 209"/>
                    <a:gd name="T105" fmla="*/ 0 h 449"/>
                    <a:gd name="T106" fmla="*/ 0 w 209"/>
                    <a:gd name="T107" fmla="*/ 0 h 449"/>
                    <a:gd name="T108" fmla="*/ 0 w 209"/>
                    <a:gd name="T109" fmla="*/ 0 h 449"/>
                    <a:gd name="T110" fmla="*/ 0 w 209"/>
                    <a:gd name="T111" fmla="*/ 0 h 449"/>
                    <a:gd name="T112" fmla="*/ 0 w 209"/>
                    <a:gd name="T113" fmla="*/ 0 h 449"/>
                    <a:gd name="T114" fmla="*/ 0 w 209"/>
                    <a:gd name="T115" fmla="*/ 0 h 449"/>
                    <a:gd name="T116" fmla="*/ 0 w 209"/>
                    <a:gd name="T117" fmla="*/ 0 h 449"/>
                    <a:gd name="T118" fmla="*/ 0 w 209"/>
                    <a:gd name="T119" fmla="*/ 0 h 449"/>
                    <a:gd name="T120" fmla="*/ 0 w 209"/>
                    <a:gd name="T121" fmla="*/ 0 h 449"/>
                    <a:gd name="T122" fmla="*/ 0 w 209"/>
                    <a:gd name="T123" fmla="*/ 0 h 449"/>
                    <a:gd name="T124" fmla="*/ 0 w 209"/>
                    <a:gd name="T125" fmla="*/ 0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7" name="Freeform 193"/>
                <p:cNvSpPr>
                  <a:spLocks/>
                </p:cNvSpPr>
                <p:nvPr/>
              </p:nvSpPr>
              <p:spPr bwMode="auto">
                <a:xfrm>
                  <a:off x="5617" y="3625"/>
                  <a:ext cx="62" cy="76"/>
                </a:xfrm>
                <a:custGeom>
                  <a:avLst/>
                  <a:gdLst>
                    <a:gd name="T0" fmla="*/ 0 w 209"/>
                    <a:gd name="T1" fmla="*/ 0 h 462"/>
                    <a:gd name="T2" fmla="*/ 0 w 209"/>
                    <a:gd name="T3" fmla="*/ 0 h 462"/>
                    <a:gd name="T4" fmla="*/ 0 w 209"/>
                    <a:gd name="T5" fmla="*/ 0 h 462"/>
                    <a:gd name="T6" fmla="*/ 0 w 209"/>
                    <a:gd name="T7" fmla="*/ 0 h 462"/>
                    <a:gd name="T8" fmla="*/ 0 w 209"/>
                    <a:gd name="T9" fmla="*/ 0 h 462"/>
                    <a:gd name="T10" fmla="*/ 0 w 209"/>
                    <a:gd name="T11" fmla="*/ 0 h 462"/>
                    <a:gd name="T12" fmla="*/ 0 w 209"/>
                    <a:gd name="T13" fmla="*/ 0 h 462"/>
                    <a:gd name="T14" fmla="*/ 0 w 209"/>
                    <a:gd name="T15" fmla="*/ 0 h 462"/>
                    <a:gd name="T16" fmla="*/ 0 w 209"/>
                    <a:gd name="T17" fmla="*/ 0 h 462"/>
                    <a:gd name="T18" fmla="*/ 0 w 209"/>
                    <a:gd name="T19" fmla="*/ 0 h 462"/>
                    <a:gd name="T20" fmla="*/ 0 w 209"/>
                    <a:gd name="T21" fmla="*/ 0 h 462"/>
                    <a:gd name="T22" fmla="*/ 0 w 209"/>
                    <a:gd name="T23" fmla="*/ 0 h 462"/>
                    <a:gd name="T24" fmla="*/ 0 w 209"/>
                    <a:gd name="T25" fmla="*/ 0 h 462"/>
                    <a:gd name="T26" fmla="*/ 0 w 209"/>
                    <a:gd name="T27" fmla="*/ 0 h 462"/>
                    <a:gd name="T28" fmla="*/ 0 w 209"/>
                    <a:gd name="T29" fmla="*/ 0 h 462"/>
                    <a:gd name="T30" fmla="*/ 0 w 209"/>
                    <a:gd name="T31" fmla="*/ 0 h 462"/>
                    <a:gd name="T32" fmla="*/ 0 w 209"/>
                    <a:gd name="T33" fmla="*/ 0 h 462"/>
                    <a:gd name="T34" fmla="*/ 0 w 209"/>
                    <a:gd name="T35" fmla="*/ 0 h 462"/>
                    <a:gd name="T36" fmla="*/ 0 w 209"/>
                    <a:gd name="T37" fmla="*/ 0 h 462"/>
                    <a:gd name="T38" fmla="*/ 0 w 209"/>
                    <a:gd name="T39" fmla="*/ 0 h 462"/>
                    <a:gd name="T40" fmla="*/ 0 w 209"/>
                    <a:gd name="T41" fmla="*/ 0 h 462"/>
                    <a:gd name="T42" fmla="*/ 0 w 209"/>
                    <a:gd name="T43" fmla="*/ 0 h 462"/>
                    <a:gd name="T44" fmla="*/ 0 w 209"/>
                    <a:gd name="T45" fmla="*/ 0 h 462"/>
                    <a:gd name="T46" fmla="*/ 0 w 209"/>
                    <a:gd name="T47" fmla="*/ 0 h 462"/>
                    <a:gd name="T48" fmla="*/ 0 w 209"/>
                    <a:gd name="T49" fmla="*/ 0 h 462"/>
                    <a:gd name="T50" fmla="*/ 0 w 209"/>
                    <a:gd name="T51" fmla="*/ 0 h 462"/>
                    <a:gd name="T52" fmla="*/ 0 w 209"/>
                    <a:gd name="T53" fmla="*/ 0 h 462"/>
                    <a:gd name="T54" fmla="*/ 0 w 209"/>
                    <a:gd name="T55" fmla="*/ 0 h 462"/>
                    <a:gd name="T56" fmla="*/ 0 w 209"/>
                    <a:gd name="T57" fmla="*/ 0 h 462"/>
                    <a:gd name="T58" fmla="*/ 0 w 209"/>
                    <a:gd name="T59" fmla="*/ 0 h 462"/>
                    <a:gd name="T60" fmla="*/ 0 w 209"/>
                    <a:gd name="T61" fmla="*/ 0 h 462"/>
                    <a:gd name="T62" fmla="*/ 0 w 209"/>
                    <a:gd name="T63" fmla="*/ 0 h 462"/>
                    <a:gd name="T64" fmla="*/ 0 w 209"/>
                    <a:gd name="T65" fmla="*/ 0 h 462"/>
                    <a:gd name="T66" fmla="*/ 0 w 209"/>
                    <a:gd name="T67" fmla="*/ 0 h 462"/>
                    <a:gd name="T68" fmla="*/ 0 w 209"/>
                    <a:gd name="T69" fmla="*/ 0 h 462"/>
                    <a:gd name="T70" fmla="*/ 0 w 209"/>
                    <a:gd name="T71" fmla="*/ 0 h 462"/>
                    <a:gd name="T72" fmla="*/ 0 w 209"/>
                    <a:gd name="T73" fmla="*/ 0 h 462"/>
                    <a:gd name="T74" fmla="*/ 0 w 209"/>
                    <a:gd name="T75" fmla="*/ 0 h 462"/>
                    <a:gd name="T76" fmla="*/ 0 w 209"/>
                    <a:gd name="T77" fmla="*/ 0 h 462"/>
                    <a:gd name="T78" fmla="*/ 0 w 209"/>
                    <a:gd name="T79" fmla="*/ 0 h 462"/>
                    <a:gd name="T80" fmla="*/ 0 w 209"/>
                    <a:gd name="T81" fmla="*/ 0 h 462"/>
                    <a:gd name="T82" fmla="*/ 0 w 209"/>
                    <a:gd name="T83" fmla="*/ 0 h 462"/>
                    <a:gd name="T84" fmla="*/ 0 w 209"/>
                    <a:gd name="T85" fmla="*/ 0 h 462"/>
                    <a:gd name="T86" fmla="*/ 0 w 209"/>
                    <a:gd name="T87" fmla="*/ 0 h 462"/>
                    <a:gd name="T88" fmla="*/ 0 w 209"/>
                    <a:gd name="T89" fmla="*/ 0 h 462"/>
                    <a:gd name="T90" fmla="*/ 0 w 209"/>
                    <a:gd name="T91" fmla="*/ 0 h 462"/>
                    <a:gd name="T92" fmla="*/ 0 w 209"/>
                    <a:gd name="T93" fmla="*/ 0 h 462"/>
                    <a:gd name="T94" fmla="*/ 0 w 209"/>
                    <a:gd name="T95" fmla="*/ 0 h 462"/>
                    <a:gd name="T96" fmla="*/ 0 w 209"/>
                    <a:gd name="T97" fmla="*/ 0 h 462"/>
                    <a:gd name="T98" fmla="*/ 0 w 209"/>
                    <a:gd name="T99" fmla="*/ 0 h 462"/>
                    <a:gd name="T100" fmla="*/ 0 w 209"/>
                    <a:gd name="T101" fmla="*/ 0 h 462"/>
                    <a:gd name="T102" fmla="*/ 0 w 209"/>
                    <a:gd name="T103" fmla="*/ 0 h 462"/>
                    <a:gd name="T104" fmla="*/ 0 w 209"/>
                    <a:gd name="T105" fmla="*/ 0 h 462"/>
                    <a:gd name="T106" fmla="*/ 0 w 209"/>
                    <a:gd name="T107" fmla="*/ 0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8" name="Freeform 194"/>
                <p:cNvSpPr>
                  <a:spLocks/>
                </p:cNvSpPr>
                <p:nvPr/>
              </p:nvSpPr>
              <p:spPr bwMode="auto">
                <a:xfrm>
                  <a:off x="5665" y="3616"/>
                  <a:ext cx="29" cy="14"/>
                </a:xfrm>
                <a:custGeom>
                  <a:avLst/>
                  <a:gdLst>
                    <a:gd name="T0" fmla="*/ 0 w 96"/>
                    <a:gd name="T1" fmla="*/ 0 h 87"/>
                    <a:gd name="T2" fmla="*/ 0 w 96"/>
                    <a:gd name="T3" fmla="*/ 0 h 87"/>
                    <a:gd name="T4" fmla="*/ 0 w 96"/>
                    <a:gd name="T5" fmla="*/ 0 h 87"/>
                    <a:gd name="T6" fmla="*/ 0 w 96"/>
                    <a:gd name="T7" fmla="*/ 0 h 87"/>
                    <a:gd name="T8" fmla="*/ 0 w 96"/>
                    <a:gd name="T9" fmla="*/ 0 h 87"/>
                    <a:gd name="T10" fmla="*/ 0 w 96"/>
                    <a:gd name="T11" fmla="*/ 0 h 87"/>
                    <a:gd name="T12" fmla="*/ 0 w 96"/>
                    <a:gd name="T13" fmla="*/ 0 h 87"/>
                    <a:gd name="T14" fmla="*/ 0 w 96"/>
                    <a:gd name="T15" fmla="*/ 0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59" name="Freeform 195"/>
                <p:cNvSpPr>
                  <a:spLocks/>
                </p:cNvSpPr>
                <p:nvPr/>
              </p:nvSpPr>
              <p:spPr bwMode="auto">
                <a:xfrm>
                  <a:off x="5656" y="3606"/>
                  <a:ext cx="52" cy="3"/>
                </a:xfrm>
                <a:custGeom>
                  <a:avLst/>
                  <a:gdLst>
                    <a:gd name="T0" fmla="*/ 0 w 177"/>
                    <a:gd name="T1" fmla="*/ 0 h 15"/>
                    <a:gd name="T2" fmla="*/ 0 w 177"/>
                    <a:gd name="T3" fmla="*/ 0 h 15"/>
                    <a:gd name="T4" fmla="*/ 0 w 177"/>
                    <a:gd name="T5" fmla="*/ 0 h 15"/>
                    <a:gd name="T6" fmla="*/ 0 w 177"/>
                    <a:gd name="T7" fmla="*/ 0 h 15"/>
                    <a:gd name="T8" fmla="*/ 0 w 177"/>
                    <a:gd name="T9" fmla="*/ 0 h 15"/>
                    <a:gd name="T10" fmla="*/ 0 w 177"/>
                    <a:gd name="T11" fmla="*/ 0 h 15"/>
                    <a:gd name="T12" fmla="*/ 0 w 17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15">
                      <a:moveTo>
                        <a:pt x="0" y="15"/>
                      </a:moveTo>
                      <a:lnTo>
                        <a:pt x="81" y="0"/>
                      </a:lnTo>
                      <a:lnTo>
                        <a:pt x="129" y="0"/>
                      </a:lnTo>
                      <a:lnTo>
                        <a:pt x="177" y="15"/>
                      </a:lnTo>
                      <a:lnTo>
                        <a:pt x="81" y="15"/>
                      </a:lnTo>
                      <a:lnTo>
                        <a:pt x="33"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60" name="Freeform 196"/>
                <p:cNvSpPr>
                  <a:spLocks/>
                </p:cNvSpPr>
                <p:nvPr/>
              </p:nvSpPr>
              <p:spPr bwMode="auto">
                <a:xfrm>
                  <a:off x="5636" y="3596"/>
                  <a:ext cx="87" cy="11"/>
                </a:xfrm>
                <a:custGeom>
                  <a:avLst/>
                  <a:gdLst>
                    <a:gd name="T0" fmla="*/ 0 w 288"/>
                    <a:gd name="T1" fmla="*/ 0 h 72"/>
                    <a:gd name="T2" fmla="*/ 0 w 288"/>
                    <a:gd name="T3" fmla="*/ 0 h 72"/>
                    <a:gd name="T4" fmla="*/ 0 w 288"/>
                    <a:gd name="T5" fmla="*/ 0 h 72"/>
                    <a:gd name="T6" fmla="*/ 0 w 288"/>
                    <a:gd name="T7" fmla="*/ 0 h 72"/>
                    <a:gd name="T8" fmla="*/ 0 w 288"/>
                    <a:gd name="T9" fmla="*/ 0 h 72"/>
                    <a:gd name="T10" fmla="*/ 0 w 288"/>
                    <a:gd name="T11" fmla="*/ 0 h 72"/>
                    <a:gd name="T12" fmla="*/ 0 w 288"/>
                    <a:gd name="T13" fmla="*/ 0 h 72"/>
                    <a:gd name="T14" fmla="*/ 0 w 288"/>
                    <a:gd name="T15" fmla="*/ 0 h 72"/>
                    <a:gd name="T16" fmla="*/ 0 w 288"/>
                    <a:gd name="T17" fmla="*/ 0 h 72"/>
                    <a:gd name="T18" fmla="*/ 0 w 288"/>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461" name="Freeform 197"/>
                <p:cNvSpPr>
                  <a:spLocks/>
                </p:cNvSpPr>
                <p:nvPr/>
              </p:nvSpPr>
              <p:spPr bwMode="auto">
                <a:xfrm>
                  <a:off x="5677" y="3581"/>
                  <a:ext cx="52" cy="2"/>
                </a:xfrm>
                <a:custGeom>
                  <a:avLst/>
                  <a:gdLst>
                    <a:gd name="T0" fmla="*/ 0 w 175"/>
                    <a:gd name="T1" fmla="*/ 0 h 15"/>
                    <a:gd name="T2" fmla="*/ 0 w 175"/>
                    <a:gd name="T3" fmla="*/ 0 h 15"/>
                    <a:gd name="T4" fmla="*/ 0 w 175"/>
                    <a:gd name="T5" fmla="*/ 0 h 15"/>
                    <a:gd name="T6" fmla="*/ 0 w 175"/>
                    <a:gd name="T7" fmla="*/ 0 h 15"/>
                    <a:gd name="T8" fmla="*/ 0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 h="15">
                      <a:moveTo>
                        <a:pt x="0" y="0"/>
                      </a:moveTo>
                      <a:lnTo>
                        <a:pt x="96" y="0"/>
                      </a:lnTo>
                      <a:lnTo>
                        <a:pt x="175" y="0"/>
                      </a:lnTo>
                      <a:lnTo>
                        <a:pt x="175" y="15"/>
                      </a:lnTo>
                      <a:lnTo>
                        <a:pt x="96" y="15"/>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grpSp>
          <p:sp>
            <p:nvSpPr>
              <p:cNvPr id="2365" name="Line 198"/>
              <p:cNvSpPr>
                <a:spLocks noChangeShapeType="1"/>
              </p:cNvSpPr>
              <p:nvPr/>
            </p:nvSpPr>
            <p:spPr bwMode="auto">
              <a:xfrm rot="10800000">
                <a:off x="1531" y="4277"/>
                <a:ext cx="273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366" name="Line 199"/>
              <p:cNvSpPr>
                <a:spLocks noChangeShapeType="1"/>
              </p:cNvSpPr>
              <p:nvPr/>
            </p:nvSpPr>
            <p:spPr bwMode="auto">
              <a:xfrm rot="10800000">
                <a:off x="1531" y="4219"/>
                <a:ext cx="2730"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grpSp>
        <p:grpSp>
          <p:nvGrpSpPr>
            <p:cNvPr id="16407" name="Group 200"/>
            <p:cNvGrpSpPr>
              <a:grpSpLocks/>
            </p:cNvGrpSpPr>
            <p:nvPr/>
          </p:nvGrpSpPr>
          <p:grpSpPr bwMode="auto">
            <a:xfrm>
              <a:off x="48" y="13"/>
              <a:ext cx="5705" cy="3491"/>
              <a:chOff x="48" y="60"/>
              <a:chExt cx="5705" cy="3491"/>
            </a:xfrm>
          </p:grpSpPr>
          <p:sp>
            <p:nvSpPr>
              <p:cNvPr id="2072" name="Freeform 201"/>
              <p:cNvSpPr>
                <a:spLocks/>
              </p:cNvSpPr>
              <p:nvPr/>
            </p:nvSpPr>
            <p:spPr bwMode="auto">
              <a:xfrm>
                <a:off x="48" y="60"/>
                <a:ext cx="1447" cy="707"/>
              </a:xfrm>
              <a:custGeom>
                <a:avLst/>
                <a:gdLst>
                  <a:gd name="T0" fmla="*/ 0 w 4856"/>
                  <a:gd name="T1" fmla="*/ 0 h 4355"/>
                  <a:gd name="T2" fmla="*/ 0 w 4856"/>
                  <a:gd name="T3" fmla="*/ 0 h 4355"/>
                  <a:gd name="T4" fmla="*/ 0 w 4856"/>
                  <a:gd name="T5" fmla="*/ 0 h 4355"/>
                  <a:gd name="T6" fmla="*/ 0 w 4856"/>
                  <a:gd name="T7" fmla="*/ 0 h 4355"/>
                  <a:gd name="T8" fmla="*/ 0 w 4856"/>
                  <a:gd name="T9" fmla="*/ 0 h 4355"/>
                  <a:gd name="T10" fmla="*/ 0 w 4856"/>
                  <a:gd name="T11" fmla="*/ 0 h 4355"/>
                  <a:gd name="T12" fmla="*/ 0 w 4856"/>
                  <a:gd name="T13" fmla="*/ 0 h 4355"/>
                  <a:gd name="T14" fmla="*/ 0 w 4856"/>
                  <a:gd name="T15" fmla="*/ 0 h 4355"/>
                  <a:gd name="T16" fmla="*/ 0 w 4856"/>
                  <a:gd name="T17" fmla="*/ 0 h 4355"/>
                  <a:gd name="T18" fmla="*/ 0 w 4856"/>
                  <a:gd name="T19" fmla="*/ 0 h 4355"/>
                  <a:gd name="T20" fmla="*/ 0 w 4856"/>
                  <a:gd name="T21" fmla="*/ 0 h 4355"/>
                  <a:gd name="T22" fmla="*/ 0 w 4856"/>
                  <a:gd name="T23" fmla="*/ 0 h 4355"/>
                  <a:gd name="T24" fmla="*/ 0 w 4856"/>
                  <a:gd name="T25" fmla="*/ 0 h 4355"/>
                  <a:gd name="T26" fmla="*/ 0 w 4856"/>
                  <a:gd name="T27" fmla="*/ 0 h 4355"/>
                  <a:gd name="T28" fmla="*/ 0 w 4856"/>
                  <a:gd name="T29" fmla="*/ 0 h 4355"/>
                  <a:gd name="T30" fmla="*/ 0 w 4856"/>
                  <a:gd name="T31" fmla="*/ 0 h 4355"/>
                  <a:gd name="T32" fmla="*/ 0 w 4856"/>
                  <a:gd name="T33" fmla="*/ 0 h 4355"/>
                  <a:gd name="T34" fmla="*/ 0 w 4856"/>
                  <a:gd name="T35" fmla="*/ 0 h 4355"/>
                  <a:gd name="T36" fmla="*/ 0 w 4856"/>
                  <a:gd name="T37" fmla="*/ 0 h 4355"/>
                  <a:gd name="T38" fmla="*/ 0 w 4856"/>
                  <a:gd name="T39" fmla="*/ 0 h 4355"/>
                  <a:gd name="T40" fmla="*/ 0 w 4856"/>
                  <a:gd name="T41" fmla="*/ 0 h 4355"/>
                  <a:gd name="T42" fmla="*/ 0 w 4856"/>
                  <a:gd name="T43" fmla="*/ 0 h 4355"/>
                  <a:gd name="T44" fmla="*/ 0 w 4856"/>
                  <a:gd name="T45" fmla="*/ 0 h 4355"/>
                  <a:gd name="T46" fmla="*/ 0 w 4856"/>
                  <a:gd name="T47" fmla="*/ 0 h 4355"/>
                  <a:gd name="T48" fmla="*/ 0 w 4856"/>
                  <a:gd name="T49" fmla="*/ 0 h 4355"/>
                  <a:gd name="T50" fmla="*/ 0 w 4856"/>
                  <a:gd name="T51" fmla="*/ 0 h 4355"/>
                  <a:gd name="T52" fmla="*/ 0 w 4856"/>
                  <a:gd name="T53" fmla="*/ 0 h 4355"/>
                  <a:gd name="T54" fmla="*/ 0 w 4856"/>
                  <a:gd name="T55" fmla="*/ 0 h 4355"/>
                  <a:gd name="T56" fmla="*/ 0 w 4856"/>
                  <a:gd name="T57" fmla="*/ 0 h 4355"/>
                  <a:gd name="T58" fmla="*/ 0 w 4856"/>
                  <a:gd name="T59" fmla="*/ 0 h 4355"/>
                  <a:gd name="T60" fmla="*/ 0 w 4856"/>
                  <a:gd name="T61" fmla="*/ 0 h 4355"/>
                  <a:gd name="T62" fmla="*/ 0 w 4856"/>
                  <a:gd name="T63" fmla="*/ 0 h 4355"/>
                  <a:gd name="T64" fmla="*/ 0 w 4856"/>
                  <a:gd name="T65" fmla="*/ 0 h 4355"/>
                  <a:gd name="T66" fmla="*/ 0 w 4856"/>
                  <a:gd name="T67" fmla="*/ 0 h 4355"/>
                  <a:gd name="T68" fmla="*/ 0 w 4856"/>
                  <a:gd name="T69" fmla="*/ 0 h 4355"/>
                  <a:gd name="T70" fmla="*/ 0 w 4856"/>
                  <a:gd name="T71" fmla="*/ 0 h 4355"/>
                  <a:gd name="T72" fmla="*/ 0 w 4856"/>
                  <a:gd name="T73" fmla="*/ 0 h 4355"/>
                  <a:gd name="T74" fmla="*/ 0 w 4856"/>
                  <a:gd name="T75" fmla="*/ 0 h 4355"/>
                  <a:gd name="T76" fmla="*/ 0 w 4856"/>
                  <a:gd name="T77" fmla="*/ 0 h 4355"/>
                  <a:gd name="T78" fmla="*/ 0 w 4856"/>
                  <a:gd name="T79" fmla="*/ 0 h 4355"/>
                  <a:gd name="T80" fmla="*/ 0 w 4856"/>
                  <a:gd name="T81" fmla="*/ 0 h 4355"/>
                  <a:gd name="T82" fmla="*/ 0 w 4856"/>
                  <a:gd name="T83" fmla="*/ 0 h 4355"/>
                  <a:gd name="T84" fmla="*/ 0 w 4856"/>
                  <a:gd name="T85" fmla="*/ 0 h 4355"/>
                  <a:gd name="T86" fmla="*/ 0 w 4856"/>
                  <a:gd name="T87" fmla="*/ 0 h 4355"/>
                  <a:gd name="T88" fmla="*/ 0 w 4856"/>
                  <a:gd name="T89" fmla="*/ 0 h 4355"/>
                  <a:gd name="T90" fmla="*/ 0 w 4856"/>
                  <a:gd name="T91" fmla="*/ 0 h 4355"/>
                  <a:gd name="T92" fmla="*/ 0 w 4856"/>
                  <a:gd name="T93" fmla="*/ 0 h 4355"/>
                  <a:gd name="T94" fmla="*/ 0 w 4856"/>
                  <a:gd name="T95" fmla="*/ 0 h 4355"/>
                  <a:gd name="T96" fmla="*/ 0 w 4856"/>
                  <a:gd name="T97" fmla="*/ 0 h 4355"/>
                  <a:gd name="T98" fmla="*/ 0 w 4856"/>
                  <a:gd name="T99" fmla="*/ 0 h 4355"/>
                  <a:gd name="T100" fmla="*/ 0 w 4856"/>
                  <a:gd name="T101" fmla="*/ 0 h 4355"/>
                  <a:gd name="T102" fmla="*/ 0 w 4856"/>
                  <a:gd name="T103" fmla="*/ 0 h 4355"/>
                  <a:gd name="T104" fmla="*/ 0 w 4856"/>
                  <a:gd name="T105" fmla="*/ 0 h 4355"/>
                  <a:gd name="T106" fmla="*/ 0 w 4856"/>
                  <a:gd name="T107" fmla="*/ 0 h 4355"/>
                  <a:gd name="T108" fmla="*/ 0 w 4856"/>
                  <a:gd name="T109" fmla="*/ 0 h 4355"/>
                  <a:gd name="T110" fmla="*/ 0 w 4856"/>
                  <a:gd name="T111" fmla="*/ 0 h 4355"/>
                  <a:gd name="T112" fmla="*/ 0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3" name="Freeform 202"/>
              <p:cNvSpPr>
                <a:spLocks/>
              </p:cNvSpPr>
              <p:nvPr/>
            </p:nvSpPr>
            <p:spPr bwMode="auto">
              <a:xfrm>
                <a:off x="48" y="60"/>
                <a:ext cx="1447" cy="707"/>
              </a:xfrm>
              <a:custGeom>
                <a:avLst/>
                <a:gdLst>
                  <a:gd name="T0" fmla="*/ 0 w 4856"/>
                  <a:gd name="T1" fmla="*/ 0 h 4355"/>
                  <a:gd name="T2" fmla="*/ 0 w 4856"/>
                  <a:gd name="T3" fmla="*/ 0 h 4355"/>
                  <a:gd name="T4" fmla="*/ 0 w 4856"/>
                  <a:gd name="T5" fmla="*/ 0 h 4355"/>
                  <a:gd name="T6" fmla="*/ 0 w 4856"/>
                  <a:gd name="T7" fmla="*/ 0 h 4355"/>
                  <a:gd name="T8" fmla="*/ 0 w 4856"/>
                  <a:gd name="T9" fmla="*/ 0 h 4355"/>
                  <a:gd name="T10" fmla="*/ 0 w 4856"/>
                  <a:gd name="T11" fmla="*/ 0 h 4355"/>
                  <a:gd name="T12" fmla="*/ 0 w 4856"/>
                  <a:gd name="T13" fmla="*/ 0 h 4355"/>
                  <a:gd name="T14" fmla="*/ 0 w 4856"/>
                  <a:gd name="T15" fmla="*/ 0 h 4355"/>
                  <a:gd name="T16" fmla="*/ 0 w 4856"/>
                  <a:gd name="T17" fmla="*/ 0 h 4355"/>
                  <a:gd name="T18" fmla="*/ 0 w 4856"/>
                  <a:gd name="T19" fmla="*/ 0 h 4355"/>
                  <a:gd name="T20" fmla="*/ 0 w 4856"/>
                  <a:gd name="T21" fmla="*/ 0 h 4355"/>
                  <a:gd name="T22" fmla="*/ 0 w 4856"/>
                  <a:gd name="T23" fmla="*/ 0 h 4355"/>
                  <a:gd name="T24" fmla="*/ 0 w 4856"/>
                  <a:gd name="T25" fmla="*/ 0 h 4355"/>
                  <a:gd name="T26" fmla="*/ 0 w 4856"/>
                  <a:gd name="T27" fmla="*/ 0 h 4355"/>
                  <a:gd name="T28" fmla="*/ 0 w 4856"/>
                  <a:gd name="T29" fmla="*/ 0 h 4355"/>
                  <a:gd name="T30" fmla="*/ 0 w 4856"/>
                  <a:gd name="T31" fmla="*/ 0 h 4355"/>
                  <a:gd name="T32" fmla="*/ 0 w 4856"/>
                  <a:gd name="T33" fmla="*/ 0 h 4355"/>
                  <a:gd name="T34" fmla="*/ 0 w 4856"/>
                  <a:gd name="T35" fmla="*/ 0 h 4355"/>
                  <a:gd name="T36" fmla="*/ 0 w 4856"/>
                  <a:gd name="T37" fmla="*/ 0 h 4355"/>
                  <a:gd name="T38" fmla="*/ 0 w 4856"/>
                  <a:gd name="T39" fmla="*/ 0 h 4355"/>
                  <a:gd name="T40" fmla="*/ 0 w 4856"/>
                  <a:gd name="T41" fmla="*/ 0 h 4355"/>
                  <a:gd name="T42" fmla="*/ 0 w 4856"/>
                  <a:gd name="T43" fmla="*/ 0 h 4355"/>
                  <a:gd name="T44" fmla="*/ 0 w 4856"/>
                  <a:gd name="T45" fmla="*/ 0 h 4355"/>
                  <a:gd name="T46" fmla="*/ 0 w 4856"/>
                  <a:gd name="T47" fmla="*/ 0 h 4355"/>
                  <a:gd name="T48" fmla="*/ 0 w 4856"/>
                  <a:gd name="T49" fmla="*/ 0 h 4355"/>
                  <a:gd name="T50" fmla="*/ 0 w 4856"/>
                  <a:gd name="T51" fmla="*/ 0 h 4355"/>
                  <a:gd name="T52" fmla="*/ 0 w 4856"/>
                  <a:gd name="T53" fmla="*/ 0 h 4355"/>
                  <a:gd name="T54" fmla="*/ 0 w 4856"/>
                  <a:gd name="T55" fmla="*/ 0 h 4355"/>
                  <a:gd name="T56" fmla="*/ 0 w 4856"/>
                  <a:gd name="T57" fmla="*/ 0 h 4355"/>
                  <a:gd name="T58" fmla="*/ 0 w 4856"/>
                  <a:gd name="T59" fmla="*/ 0 h 4355"/>
                  <a:gd name="T60" fmla="*/ 0 w 4856"/>
                  <a:gd name="T61" fmla="*/ 0 h 4355"/>
                  <a:gd name="T62" fmla="*/ 0 w 4856"/>
                  <a:gd name="T63" fmla="*/ 0 h 4355"/>
                  <a:gd name="T64" fmla="*/ 0 w 4856"/>
                  <a:gd name="T65" fmla="*/ 0 h 4355"/>
                  <a:gd name="T66" fmla="*/ 0 w 4856"/>
                  <a:gd name="T67" fmla="*/ 0 h 4355"/>
                  <a:gd name="T68" fmla="*/ 0 w 4856"/>
                  <a:gd name="T69" fmla="*/ 0 h 4355"/>
                  <a:gd name="T70" fmla="*/ 0 w 4856"/>
                  <a:gd name="T71" fmla="*/ 0 h 4355"/>
                  <a:gd name="T72" fmla="*/ 0 w 4856"/>
                  <a:gd name="T73" fmla="*/ 0 h 4355"/>
                  <a:gd name="T74" fmla="*/ 0 w 4856"/>
                  <a:gd name="T75" fmla="*/ 0 h 4355"/>
                  <a:gd name="T76" fmla="*/ 0 w 4856"/>
                  <a:gd name="T77" fmla="*/ 0 h 4355"/>
                  <a:gd name="T78" fmla="*/ 0 w 4856"/>
                  <a:gd name="T79" fmla="*/ 0 h 4355"/>
                  <a:gd name="T80" fmla="*/ 0 w 4856"/>
                  <a:gd name="T81" fmla="*/ 0 h 4355"/>
                  <a:gd name="T82" fmla="*/ 0 w 4856"/>
                  <a:gd name="T83" fmla="*/ 0 h 4355"/>
                  <a:gd name="T84" fmla="*/ 0 w 4856"/>
                  <a:gd name="T85" fmla="*/ 0 h 4355"/>
                  <a:gd name="T86" fmla="*/ 0 w 4856"/>
                  <a:gd name="T87" fmla="*/ 0 h 4355"/>
                  <a:gd name="T88" fmla="*/ 0 w 4856"/>
                  <a:gd name="T89" fmla="*/ 0 h 4355"/>
                  <a:gd name="T90" fmla="*/ 0 w 4856"/>
                  <a:gd name="T91" fmla="*/ 0 h 4355"/>
                  <a:gd name="T92" fmla="*/ 0 w 4856"/>
                  <a:gd name="T93" fmla="*/ 0 h 4355"/>
                  <a:gd name="T94" fmla="*/ 0 w 4856"/>
                  <a:gd name="T95" fmla="*/ 0 h 4355"/>
                  <a:gd name="T96" fmla="*/ 0 w 4856"/>
                  <a:gd name="T97" fmla="*/ 0 h 4355"/>
                  <a:gd name="T98" fmla="*/ 0 w 4856"/>
                  <a:gd name="T99" fmla="*/ 0 h 4355"/>
                  <a:gd name="T100" fmla="*/ 0 w 4856"/>
                  <a:gd name="T101" fmla="*/ 0 h 4355"/>
                  <a:gd name="T102" fmla="*/ 0 w 4856"/>
                  <a:gd name="T103" fmla="*/ 0 h 4355"/>
                  <a:gd name="T104" fmla="*/ 0 w 4856"/>
                  <a:gd name="T105" fmla="*/ 0 h 4355"/>
                  <a:gd name="T106" fmla="*/ 0 w 4856"/>
                  <a:gd name="T107" fmla="*/ 0 h 4355"/>
                  <a:gd name="T108" fmla="*/ 0 w 4856"/>
                  <a:gd name="T109" fmla="*/ 0 h 4355"/>
                  <a:gd name="T110" fmla="*/ 0 w 4856"/>
                  <a:gd name="T111" fmla="*/ 0 h 4355"/>
                  <a:gd name="T112" fmla="*/ 0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4" name="Freeform 203"/>
              <p:cNvSpPr>
                <a:spLocks/>
              </p:cNvSpPr>
              <p:nvPr/>
            </p:nvSpPr>
            <p:spPr bwMode="auto">
              <a:xfrm>
                <a:off x="171" y="64"/>
                <a:ext cx="93" cy="13"/>
              </a:xfrm>
              <a:custGeom>
                <a:avLst/>
                <a:gdLst>
                  <a:gd name="T0" fmla="*/ 0 w 310"/>
                  <a:gd name="T1" fmla="*/ 0 h 78"/>
                  <a:gd name="T2" fmla="*/ 0 w 310"/>
                  <a:gd name="T3" fmla="*/ 0 h 78"/>
                  <a:gd name="T4" fmla="*/ 0 w 310"/>
                  <a:gd name="T5" fmla="*/ 0 h 78"/>
                  <a:gd name="T6" fmla="*/ 0 w 310"/>
                  <a:gd name="T7" fmla="*/ 0 h 78"/>
                  <a:gd name="T8" fmla="*/ 0 w 310"/>
                  <a:gd name="T9" fmla="*/ 0 h 78"/>
                  <a:gd name="T10" fmla="*/ 0 w 310"/>
                  <a:gd name="T11" fmla="*/ 0 h 78"/>
                  <a:gd name="T12" fmla="*/ 0 w 310"/>
                  <a:gd name="T13" fmla="*/ 0 h 78"/>
                  <a:gd name="T14" fmla="*/ 0 w 310"/>
                  <a:gd name="T15" fmla="*/ 0 h 78"/>
                  <a:gd name="T16" fmla="*/ 0 w 310"/>
                  <a:gd name="T17" fmla="*/ 0 h 78"/>
                  <a:gd name="T18" fmla="*/ 0 w 310"/>
                  <a:gd name="T19" fmla="*/ 0 h 78"/>
                  <a:gd name="T20" fmla="*/ 0 w 310"/>
                  <a:gd name="T21" fmla="*/ 0 h 78"/>
                  <a:gd name="T22" fmla="*/ 0 w 310"/>
                  <a:gd name="T23" fmla="*/ 0 h 78"/>
                  <a:gd name="T24" fmla="*/ 0 w 310"/>
                  <a:gd name="T25" fmla="*/ 0 h 78"/>
                  <a:gd name="T26" fmla="*/ 0 w 310"/>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0" h="78">
                    <a:moveTo>
                      <a:pt x="310" y="60"/>
                    </a:moveTo>
                    <a:lnTo>
                      <a:pt x="290" y="78"/>
                    </a:lnTo>
                    <a:lnTo>
                      <a:pt x="262" y="60"/>
                    </a:lnTo>
                    <a:lnTo>
                      <a:pt x="203" y="43"/>
                    </a:lnTo>
                    <a:lnTo>
                      <a:pt x="136" y="35"/>
                    </a:lnTo>
                    <a:lnTo>
                      <a:pt x="77" y="35"/>
                    </a:lnTo>
                    <a:lnTo>
                      <a:pt x="20" y="43"/>
                    </a:lnTo>
                    <a:lnTo>
                      <a:pt x="0" y="43"/>
                    </a:lnTo>
                    <a:lnTo>
                      <a:pt x="38" y="17"/>
                    </a:lnTo>
                    <a:lnTo>
                      <a:pt x="88" y="8"/>
                    </a:lnTo>
                    <a:lnTo>
                      <a:pt x="125" y="0"/>
                    </a:lnTo>
                    <a:lnTo>
                      <a:pt x="175" y="8"/>
                    </a:lnTo>
                    <a:lnTo>
                      <a:pt x="242" y="35"/>
                    </a:lnTo>
                    <a:lnTo>
                      <a:pt x="310" y="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5" name="Freeform 204"/>
              <p:cNvSpPr>
                <a:spLocks/>
              </p:cNvSpPr>
              <p:nvPr/>
            </p:nvSpPr>
            <p:spPr bwMode="auto">
              <a:xfrm>
                <a:off x="63" y="70"/>
                <a:ext cx="149" cy="72"/>
              </a:xfrm>
              <a:custGeom>
                <a:avLst/>
                <a:gdLst>
                  <a:gd name="T0" fmla="*/ 0 w 502"/>
                  <a:gd name="T1" fmla="*/ 0 h 444"/>
                  <a:gd name="T2" fmla="*/ 0 w 502"/>
                  <a:gd name="T3" fmla="*/ 0 h 444"/>
                  <a:gd name="T4" fmla="*/ 0 w 502"/>
                  <a:gd name="T5" fmla="*/ 0 h 444"/>
                  <a:gd name="T6" fmla="*/ 0 w 502"/>
                  <a:gd name="T7" fmla="*/ 0 h 444"/>
                  <a:gd name="T8" fmla="*/ 0 w 502"/>
                  <a:gd name="T9" fmla="*/ 0 h 444"/>
                  <a:gd name="T10" fmla="*/ 0 w 502"/>
                  <a:gd name="T11" fmla="*/ 0 h 444"/>
                  <a:gd name="T12" fmla="*/ 0 w 502"/>
                  <a:gd name="T13" fmla="*/ 0 h 444"/>
                  <a:gd name="T14" fmla="*/ 0 w 502"/>
                  <a:gd name="T15" fmla="*/ 0 h 444"/>
                  <a:gd name="T16" fmla="*/ 0 w 502"/>
                  <a:gd name="T17" fmla="*/ 0 h 444"/>
                  <a:gd name="T18" fmla="*/ 0 w 502"/>
                  <a:gd name="T19" fmla="*/ 0 h 444"/>
                  <a:gd name="T20" fmla="*/ 0 w 502"/>
                  <a:gd name="T21" fmla="*/ 0 h 444"/>
                  <a:gd name="T22" fmla="*/ 0 w 502"/>
                  <a:gd name="T23" fmla="*/ 0 h 444"/>
                  <a:gd name="T24" fmla="*/ 0 w 502"/>
                  <a:gd name="T25" fmla="*/ 0 h 444"/>
                  <a:gd name="T26" fmla="*/ 0 w 502"/>
                  <a:gd name="T27" fmla="*/ 0 h 444"/>
                  <a:gd name="T28" fmla="*/ 0 w 502"/>
                  <a:gd name="T29" fmla="*/ 0 h 444"/>
                  <a:gd name="T30" fmla="*/ 0 w 502"/>
                  <a:gd name="T31" fmla="*/ 0 h 444"/>
                  <a:gd name="T32" fmla="*/ 0 w 502"/>
                  <a:gd name="T33" fmla="*/ 0 h 444"/>
                  <a:gd name="T34" fmla="*/ 0 w 502"/>
                  <a:gd name="T35" fmla="*/ 0 h 444"/>
                  <a:gd name="T36" fmla="*/ 0 w 502"/>
                  <a:gd name="T37" fmla="*/ 0 h 444"/>
                  <a:gd name="T38" fmla="*/ 0 w 502"/>
                  <a:gd name="T39" fmla="*/ 0 h 444"/>
                  <a:gd name="T40" fmla="*/ 0 w 502"/>
                  <a:gd name="T41" fmla="*/ 0 h 444"/>
                  <a:gd name="T42" fmla="*/ 0 w 502"/>
                  <a:gd name="T43" fmla="*/ 0 h 444"/>
                  <a:gd name="T44" fmla="*/ 0 w 502"/>
                  <a:gd name="T45" fmla="*/ 0 h 444"/>
                  <a:gd name="T46" fmla="*/ 0 w 502"/>
                  <a:gd name="T47" fmla="*/ 0 h 444"/>
                  <a:gd name="T48" fmla="*/ 0 w 502"/>
                  <a:gd name="T49" fmla="*/ 0 h 444"/>
                  <a:gd name="T50" fmla="*/ 0 w 502"/>
                  <a:gd name="T51" fmla="*/ 0 h 444"/>
                  <a:gd name="T52" fmla="*/ 0 w 502"/>
                  <a:gd name="T53" fmla="*/ 0 h 444"/>
                  <a:gd name="T54" fmla="*/ 0 w 502"/>
                  <a:gd name="T55" fmla="*/ 0 h 444"/>
                  <a:gd name="T56" fmla="*/ 0 w 502"/>
                  <a:gd name="T57" fmla="*/ 0 h 444"/>
                  <a:gd name="T58" fmla="*/ 0 w 502"/>
                  <a:gd name="T59" fmla="*/ 0 h 444"/>
                  <a:gd name="T60" fmla="*/ 0 w 502"/>
                  <a:gd name="T61" fmla="*/ 0 h 444"/>
                  <a:gd name="T62" fmla="*/ 0 w 502"/>
                  <a:gd name="T63" fmla="*/ 0 h 444"/>
                  <a:gd name="T64" fmla="*/ 0 w 502"/>
                  <a:gd name="T65" fmla="*/ 0 h 444"/>
                  <a:gd name="T66" fmla="*/ 0 w 502"/>
                  <a:gd name="T67" fmla="*/ 0 h 444"/>
                  <a:gd name="T68" fmla="*/ 0 w 502"/>
                  <a:gd name="T69" fmla="*/ 0 h 444"/>
                  <a:gd name="T70" fmla="*/ 0 w 502"/>
                  <a:gd name="T71" fmla="*/ 0 h 444"/>
                  <a:gd name="T72" fmla="*/ 0 w 502"/>
                  <a:gd name="T73" fmla="*/ 0 h 444"/>
                  <a:gd name="T74" fmla="*/ 0 w 502"/>
                  <a:gd name="T75" fmla="*/ 0 h 444"/>
                  <a:gd name="T76" fmla="*/ 0 w 502"/>
                  <a:gd name="T77" fmla="*/ 0 h 444"/>
                  <a:gd name="T78" fmla="*/ 0 w 502"/>
                  <a:gd name="T79" fmla="*/ 0 h 444"/>
                  <a:gd name="T80" fmla="*/ 0 w 502"/>
                  <a:gd name="T81" fmla="*/ 0 h 444"/>
                  <a:gd name="T82" fmla="*/ 0 w 502"/>
                  <a:gd name="T83" fmla="*/ 0 h 444"/>
                  <a:gd name="T84" fmla="*/ 0 w 502"/>
                  <a:gd name="T85" fmla="*/ 0 h 444"/>
                  <a:gd name="T86" fmla="*/ 0 w 502"/>
                  <a:gd name="T87" fmla="*/ 0 h 444"/>
                  <a:gd name="T88" fmla="*/ 0 w 502"/>
                  <a:gd name="T89" fmla="*/ 0 h 444"/>
                  <a:gd name="T90" fmla="*/ 0 w 502"/>
                  <a:gd name="T91" fmla="*/ 0 h 444"/>
                  <a:gd name="T92" fmla="*/ 0 w 502"/>
                  <a:gd name="T93" fmla="*/ 0 h 444"/>
                  <a:gd name="T94" fmla="*/ 0 w 502"/>
                  <a:gd name="T95" fmla="*/ 0 h 4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2" h="444">
                    <a:moveTo>
                      <a:pt x="454" y="147"/>
                    </a:moveTo>
                    <a:lnTo>
                      <a:pt x="482" y="182"/>
                    </a:lnTo>
                    <a:lnTo>
                      <a:pt x="491" y="217"/>
                    </a:lnTo>
                    <a:lnTo>
                      <a:pt x="502" y="306"/>
                    </a:lnTo>
                    <a:lnTo>
                      <a:pt x="502" y="314"/>
                    </a:lnTo>
                    <a:lnTo>
                      <a:pt x="491" y="306"/>
                    </a:lnTo>
                    <a:lnTo>
                      <a:pt x="473" y="244"/>
                    </a:lnTo>
                    <a:lnTo>
                      <a:pt x="443" y="174"/>
                    </a:lnTo>
                    <a:lnTo>
                      <a:pt x="404" y="114"/>
                    </a:lnTo>
                    <a:lnTo>
                      <a:pt x="366" y="87"/>
                    </a:lnTo>
                    <a:lnTo>
                      <a:pt x="338" y="69"/>
                    </a:lnTo>
                    <a:lnTo>
                      <a:pt x="279" y="43"/>
                    </a:lnTo>
                    <a:lnTo>
                      <a:pt x="222" y="35"/>
                    </a:lnTo>
                    <a:lnTo>
                      <a:pt x="96" y="17"/>
                    </a:lnTo>
                    <a:lnTo>
                      <a:pt x="48" y="25"/>
                    </a:lnTo>
                    <a:lnTo>
                      <a:pt x="29" y="25"/>
                    </a:lnTo>
                    <a:lnTo>
                      <a:pt x="18" y="43"/>
                    </a:lnTo>
                    <a:lnTo>
                      <a:pt x="18" y="95"/>
                    </a:lnTo>
                    <a:lnTo>
                      <a:pt x="18" y="147"/>
                    </a:lnTo>
                    <a:lnTo>
                      <a:pt x="29" y="192"/>
                    </a:lnTo>
                    <a:lnTo>
                      <a:pt x="48" y="244"/>
                    </a:lnTo>
                    <a:lnTo>
                      <a:pt x="77" y="287"/>
                    </a:lnTo>
                    <a:lnTo>
                      <a:pt x="116" y="331"/>
                    </a:lnTo>
                    <a:lnTo>
                      <a:pt x="153" y="366"/>
                    </a:lnTo>
                    <a:lnTo>
                      <a:pt x="203" y="392"/>
                    </a:lnTo>
                    <a:lnTo>
                      <a:pt x="242" y="409"/>
                    </a:lnTo>
                    <a:lnTo>
                      <a:pt x="279" y="419"/>
                    </a:lnTo>
                    <a:lnTo>
                      <a:pt x="318" y="419"/>
                    </a:lnTo>
                    <a:lnTo>
                      <a:pt x="356" y="436"/>
                    </a:lnTo>
                    <a:lnTo>
                      <a:pt x="338" y="444"/>
                    </a:lnTo>
                    <a:lnTo>
                      <a:pt x="270" y="444"/>
                    </a:lnTo>
                    <a:lnTo>
                      <a:pt x="212" y="427"/>
                    </a:lnTo>
                    <a:lnTo>
                      <a:pt x="153" y="401"/>
                    </a:lnTo>
                    <a:lnTo>
                      <a:pt x="105" y="366"/>
                    </a:lnTo>
                    <a:lnTo>
                      <a:pt x="66" y="322"/>
                    </a:lnTo>
                    <a:lnTo>
                      <a:pt x="39" y="287"/>
                    </a:lnTo>
                    <a:lnTo>
                      <a:pt x="18" y="244"/>
                    </a:lnTo>
                    <a:lnTo>
                      <a:pt x="9" y="192"/>
                    </a:lnTo>
                    <a:lnTo>
                      <a:pt x="0" y="104"/>
                    </a:lnTo>
                    <a:lnTo>
                      <a:pt x="9" y="8"/>
                    </a:lnTo>
                    <a:lnTo>
                      <a:pt x="66" y="0"/>
                    </a:lnTo>
                    <a:lnTo>
                      <a:pt x="135" y="0"/>
                    </a:lnTo>
                    <a:lnTo>
                      <a:pt x="203" y="0"/>
                    </a:lnTo>
                    <a:lnTo>
                      <a:pt x="260" y="8"/>
                    </a:lnTo>
                    <a:lnTo>
                      <a:pt x="318" y="25"/>
                    </a:lnTo>
                    <a:lnTo>
                      <a:pt x="366" y="60"/>
                    </a:lnTo>
                    <a:lnTo>
                      <a:pt x="425" y="95"/>
                    </a:lnTo>
                    <a:lnTo>
                      <a:pt x="454" y="14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6" name="Freeform 205"/>
              <p:cNvSpPr>
                <a:spLocks/>
              </p:cNvSpPr>
              <p:nvPr/>
            </p:nvSpPr>
            <p:spPr bwMode="auto">
              <a:xfrm>
                <a:off x="1242" y="68"/>
                <a:ext cx="158" cy="63"/>
              </a:xfrm>
              <a:custGeom>
                <a:avLst/>
                <a:gdLst>
                  <a:gd name="T0" fmla="*/ 0 w 530"/>
                  <a:gd name="T1" fmla="*/ 0 h 384"/>
                  <a:gd name="T2" fmla="*/ 0 w 530"/>
                  <a:gd name="T3" fmla="*/ 0 h 384"/>
                  <a:gd name="T4" fmla="*/ 0 w 530"/>
                  <a:gd name="T5" fmla="*/ 0 h 384"/>
                  <a:gd name="T6" fmla="*/ 0 w 530"/>
                  <a:gd name="T7" fmla="*/ 0 h 384"/>
                  <a:gd name="T8" fmla="*/ 0 w 530"/>
                  <a:gd name="T9" fmla="*/ 0 h 384"/>
                  <a:gd name="T10" fmla="*/ 0 w 530"/>
                  <a:gd name="T11" fmla="*/ 0 h 384"/>
                  <a:gd name="T12" fmla="*/ 0 w 530"/>
                  <a:gd name="T13" fmla="*/ 0 h 384"/>
                  <a:gd name="T14" fmla="*/ 0 w 530"/>
                  <a:gd name="T15" fmla="*/ 0 h 384"/>
                  <a:gd name="T16" fmla="*/ 0 w 530"/>
                  <a:gd name="T17" fmla="*/ 0 h 384"/>
                  <a:gd name="T18" fmla="*/ 0 w 530"/>
                  <a:gd name="T19" fmla="*/ 0 h 384"/>
                  <a:gd name="T20" fmla="*/ 0 w 530"/>
                  <a:gd name="T21" fmla="*/ 0 h 384"/>
                  <a:gd name="T22" fmla="*/ 0 w 530"/>
                  <a:gd name="T23" fmla="*/ 0 h 384"/>
                  <a:gd name="T24" fmla="*/ 0 w 530"/>
                  <a:gd name="T25" fmla="*/ 0 h 384"/>
                  <a:gd name="T26" fmla="*/ 0 w 530"/>
                  <a:gd name="T27" fmla="*/ 0 h 384"/>
                  <a:gd name="T28" fmla="*/ 0 w 530"/>
                  <a:gd name="T29" fmla="*/ 0 h 384"/>
                  <a:gd name="T30" fmla="*/ 0 w 530"/>
                  <a:gd name="T31" fmla="*/ 0 h 384"/>
                  <a:gd name="T32" fmla="*/ 0 w 530"/>
                  <a:gd name="T33" fmla="*/ 0 h 384"/>
                  <a:gd name="T34" fmla="*/ 0 w 530"/>
                  <a:gd name="T35" fmla="*/ 0 h 384"/>
                  <a:gd name="T36" fmla="*/ 0 w 530"/>
                  <a:gd name="T37" fmla="*/ 0 h 384"/>
                  <a:gd name="T38" fmla="*/ 0 w 530"/>
                  <a:gd name="T39" fmla="*/ 0 h 384"/>
                  <a:gd name="T40" fmla="*/ 0 w 530"/>
                  <a:gd name="T41" fmla="*/ 0 h 384"/>
                  <a:gd name="T42" fmla="*/ 0 w 530"/>
                  <a:gd name="T43" fmla="*/ 0 h 384"/>
                  <a:gd name="T44" fmla="*/ 0 w 530"/>
                  <a:gd name="T45" fmla="*/ 0 h 384"/>
                  <a:gd name="T46" fmla="*/ 0 w 530"/>
                  <a:gd name="T47" fmla="*/ 0 h 384"/>
                  <a:gd name="T48" fmla="*/ 0 w 530"/>
                  <a:gd name="T49" fmla="*/ 0 h 384"/>
                  <a:gd name="T50" fmla="*/ 0 w 530"/>
                  <a:gd name="T51" fmla="*/ 0 h 384"/>
                  <a:gd name="T52" fmla="*/ 0 w 530"/>
                  <a:gd name="T53" fmla="*/ 0 h 384"/>
                  <a:gd name="T54" fmla="*/ 0 w 530"/>
                  <a:gd name="T55" fmla="*/ 0 h 384"/>
                  <a:gd name="T56" fmla="*/ 0 w 530"/>
                  <a:gd name="T57" fmla="*/ 0 h 384"/>
                  <a:gd name="T58" fmla="*/ 0 w 530"/>
                  <a:gd name="T59" fmla="*/ 0 h 384"/>
                  <a:gd name="T60" fmla="*/ 0 w 530"/>
                  <a:gd name="T61" fmla="*/ 0 h 384"/>
                  <a:gd name="T62" fmla="*/ 0 w 530"/>
                  <a:gd name="T63" fmla="*/ 0 h 384"/>
                  <a:gd name="T64" fmla="*/ 0 w 530"/>
                  <a:gd name="T65" fmla="*/ 0 h 384"/>
                  <a:gd name="T66" fmla="*/ 0 w 530"/>
                  <a:gd name="T67" fmla="*/ 0 h 384"/>
                  <a:gd name="T68" fmla="*/ 0 w 530"/>
                  <a:gd name="T69" fmla="*/ 0 h 384"/>
                  <a:gd name="T70" fmla="*/ 0 w 530"/>
                  <a:gd name="T71" fmla="*/ 0 h 384"/>
                  <a:gd name="T72" fmla="*/ 0 w 530"/>
                  <a:gd name="T73" fmla="*/ 0 h 384"/>
                  <a:gd name="T74" fmla="*/ 0 w 530"/>
                  <a:gd name="T75" fmla="*/ 0 h 384"/>
                  <a:gd name="T76" fmla="*/ 0 w 530"/>
                  <a:gd name="T77" fmla="*/ 0 h 384"/>
                  <a:gd name="T78" fmla="*/ 0 w 530"/>
                  <a:gd name="T79" fmla="*/ 0 h 384"/>
                  <a:gd name="T80" fmla="*/ 0 w 530"/>
                  <a:gd name="T81" fmla="*/ 0 h 384"/>
                  <a:gd name="T82" fmla="*/ 0 w 530"/>
                  <a:gd name="T83" fmla="*/ 0 h 384"/>
                  <a:gd name="T84" fmla="*/ 0 w 530"/>
                  <a:gd name="T85" fmla="*/ 0 h 384"/>
                  <a:gd name="T86" fmla="*/ 0 w 530"/>
                  <a:gd name="T87" fmla="*/ 0 h 384"/>
                  <a:gd name="T88" fmla="*/ 0 w 530"/>
                  <a:gd name="T89" fmla="*/ 0 h 384"/>
                  <a:gd name="T90" fmla="*/ 0 w 530"/>
                  <a:gd name="T91" fmla="*/ 0 h 384"/>
                  <a:gd name="T92" fmla="*/ 0 w 530"/>
                  <a:gd name="T93" fmla="*/ 0 h 384"/>
                  <a:gd name="T94" fmla="*/ 0 w 530"/>
                  <a:gd name="T95" fmla="*/ 0 h 384"/>
                  <a:gd name="T96" fmla="*/ 0 w 530"/>
                  <a:gd name="T97" fmla="*/ 0 h 384"/>
                  <a:gd name="T98" fmla="*/ 0 w 530"/>
                  <a:gd name="T99" fmla="*/ 0 h 384"/>
                  <a:gd name="T100" fmla="*/ 0 w 530"/>
                  <a:gd name="T101" fmla="*/ 0 h 384"/>
                  <a:gd name="T102" fmla="*/ 0 w 530"/>
                  <a:gd name="T103" fmla="*/ 0 h 384"/>
                  <a:gd name="T104" fmla="*/ 0 w 530"/>
                  <a:gd name="T105" fmla="*/ 0 h 384"/>
                  <a:gd name="T106" fmla="*/ 0 w 530"/>
                  <a:gd name="T107" fmla="*/ 0 h 384"/>
                  <a:gd name="T108" fmla="*/ 0 w 530"/>
                  <a:gd name="T109" fmla="*/ 0 h 384"/>
                  <a:gd name="T110" fmla="*/ 0 w 530"/>
                  <a:gd name="T111" fmla="*/ 0 h 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0" h="384">
                    <a:moveTo>
                      <a:pt x="386" y="53"/>
                    </a:moveTo>
                    <a:lnTo>
                      <a:pt x="425" y="62"/>
                    </a:lnTo>
                    <a:lnTo>
                      <a:pt x="463" y="70"/>
                    </a:lnTo>
                    <a:lnTo>
                      <a:pt x="502" y="89"/>
                    </a:lnTo>
                    <a:lnTo>
                      <a:pt x="521" y="124"/>
                    </a:lnTo>
                    <a:lnTo>
                      <a:pt x="473" y="149"/>
                    </a:lnTo>
                    <a:lnTo>
                      <a:pt x="443" y="175"/>
                    </a:lnTo>
                    <a:lnTo>
                      <a:pt x="434" y="192"/>
                    </a:lnTo>
                    <a:lnTo>
                      <a:pt x="443" y="227"/>
                    </a:lnTo>
                    <a:lnTo>
                      <a:pt x="473" y="254"/>
                    </a:lnTo>
                    <a:lnTo>
                      <a:pt x="530" y="289"/>
                    </a:lnTo>
                    <a:lnTo>
                      <a:pt x="511" y="316"/>
                    </a:lnTo>
                    <a:lnTo>
                      <a:pt x="482" y="324"/>
                    </a:lnTo>
                    <a:lnTo>
                      <a:pt x="434" y="349"/>
                    </a:lnTo>
                    <a:lnTo>
                      <a:pt x="386" y="359"/>
                    </a:lnTo>
                    <a:lnTo>
                      <a:pt x="317" y="349"/>
                    </a:lnTo>
                    <a:lnTo>
                      <a:pt x="203" y="341"/>
                    </a:lnTo>
                    <a:lnTo>
                      <a:pt x="153" y="341"/>
                    </a:lnTo>
                    <a:lnTo>
                      <a:pt x="96" y="359"/>
                    </a:lnTo>
                    <a:lnTo>
                      <a:pt x="29" y="384"/>
                    </a:lnTo>
                    <a:lnTo>
                      <a:pt x="18" y="367"/>
                    </a:lnTo>
                    <a:lnTo>
                      <a:pt x="29" y="359"/>
                    </a:lnTo>
                    <a:lnTo>
                      <a:pt x="57" y="349"/>
                    </a:lnTo>
                    <a:lnTo>
                      <a:pt x="66" y="349"/>
                    </a:lnTo>
                    <a:lnTo>
                      <a:pt x="86" y="341"/>
                    </a:lnTo>
                    <a:lnTo>
                      <a:pt x="66" y="316"/>
                    </a:lnTo>
                    <a:lnTo>
                      <a:pt x="66" y="306"/>
                    </a:lnTo>
                    <a:lnTo>
                      <a:pt x="66" y="297"/>
                    </a:lnTo>
                    <a:lnTo>
                      <a:pt x="96" y="306"/>
                    </a:lnTo>
                    <a:lnTo>
                      <a:pt x="116" y="324"/>
                    </a:lnTo>
                    <a:lnTo>
                      <a:pt x="144" y="332"/>
                    </a:lnTo>
                    <a:lnTo>
                      <a:pt x="153" y="332"/>
                    </a:lnTo>
                    <a:lnTo>
                      <a:pt x="173" y="324"/>
                    </a:lnTo>
                    <a:lnTo>
                      <a:pt x="135" y="289"/>
                    </a:lnTo>
                    <a:lnTo>
                      <a:pt x="105" y="281"/>
                    </a:lnTo>
                    <a:lnTo>
                      <a:pt x="105" y="254"/>
                    </a:lnTo>
                    <a:lnTo>
                      <a:pt x="125" y="254"/>
                    </a:lnTo>
                    <a:lnTo>
                      <a:pt x="144" y="254"/>
                    </a:lnTo>
                    <a:lnTo>
                      <a:pt x="183" y="281"/>
                    </a:lnTo>
                    <a:lnTo>
                      <a:pt x="221" y="316"/>
                    </a:lnTo>
                    <a:lnTo>
                      <a:pt x="242" y="316"/>
                    </a:lnTo>
                    <a:lnTo>
                      <a:pt x="269" y="316"/>
                    </a:lnTo>
                    <a:lnTo>
                      <a:pt x="251" y="297"/>
                    </a:lnTo>
                    <a:lnTo>
                      <a:pt x="242" y="281"/>
                    </a:lnTo>
                    <a:lnTo>
                      <a:pt x="203" y="254"/>
                    </a:lnTo>
                    <a:lnTo>
                      <a:pt x="192" y="237"/>
                    </a:lnTo>
                    <a:lnTo>
                      <a:pt x="299" y="297"/>
                    </a:lnTo>
                    <a:lnTo>
                      <a:pt x="356" y="316"/>
                    </a:lnTo>
                    <a:lnTo>
                      <a:pt x="425" y="324"/>
                    </a:lnTo>
                    <a:lnTo>
                      <a:pt x="434" y="324"/>
                    </a:lnTo>
                    <a:lnTo>
                      <a:pt x="443" y="316"/>
                    </a:lnTo>
                    <a:lnTo>
                      <a:pt x="434" y="297"/>
                    </a:lnTo>
                    <a:lnTo>
                      <a:pt x="415" y="297"/>
                    </a:lnTo>
                    <a:lnTo>
                      <a:pt x="395" y="297"/>
                    </a:lnTo>
                    <a:lnTo>
                      <a:pt x="365" y="289"/>
                    </a:lnTo>
                    <a:lnTo>
                      <a:pt x="308" y="262"/>
                    </a:lnTo>
                    <a:lnTo>
                      <a:pt x="251" y="219"/>
                    </a:lnTo>
                    <a:lnTo>
                      <a:pt x="269" y="210"/>
                    </a:lnTo>
                    <a:lnTo>
                      <a:pt x="290" y="210"/>
                    </a:lnTo>
                    <a:lnTo>
                      <a:pt x="308" y="219"/>
                    </a:lnTo>
                    <a:lnTo>
                      <a:pt x="328" y="237"/>
                    </a:lnTo>
                    <a:lnTo>
                      <a:pt x="356" y="254"/>
                    </a:lnTo>
                    <a:lnTo>
                      <a:pt x="395" y="237"/>
                    </a:lnTo>
                    <a:lnTo>
                      <a:pt x="415" y="210"/>
                    </a:lnTo>
                    <a:lnTo>
                      <a:pt x="404" y="184"/>
                    </a:lnTo>
                    <a:lnTo>
                      <a:pt x="395" y="157"/>
                    </a:lnTo>
                    <a:lnTo>
                      <a:pt x="365" y="149"/>
                    </a:lnTo>
                    <a:lnTo>
                      <a:pt x="338" y="149"/>
                    </a:lnTo>
                    <a:lnTo>
                      <a:pt x="299" y="175"/>
                    </a:lnTo>
                    <a:lnTo>
                      <a:pt x="279" y="184"/>
                    </a:lnTo>
                    <a:lnTo>
                      <a:pt x="251" y="184"/>
                    </a:lnTo>
                    <a:lnTo>
                      <a:pt x="279" y="149"/>
                    </a:lnTo>
                    <a:lnTo>
                      <a:pt x="317" y="124"/>
                    </a:lnTo>
                    <a:lnTo>
                      <a:pt x="425" y="97"/>
                    </a:lnTo>
                    <a:lnTo>
                      <a:pt x="434" y="89"/>
                    </a:lnTo>
                    <a:lnTo>
                      <a:pt x="434" y="79"/>
                    </a:lnTo>
                    <a:lnTo>
                      <a:pt x="395" y="79"/>
                    </a:lnTo>
                    <a:lnTo>
                      <a:pt x="356" y="79"/>
                    </a:lnTo>
                    <a:lnTo>
                      <a:pt x="299" y="97"/>
                    </a:lnTo>
                    <a:lnTo>
                      <a:pt x="242" y="140"/>
                    </a:lnTo>
                    <a:lnTo>
                      <a:pt x="183" y="184"/>
                    </a:lnTo>
                    <a:lnTo>
                      <a:pt x="164" y="175"/>
                    </a:lnTo>
                    <a:lnTo>
                      <a:pt x="173" y="149"/>
                    </a:lnTo>
                    <a:lnTo>
                      <a:pt x="203" y="132"/>
                    </a:lnTo>
                    <a:lnTo>
                      <a:pt x="231" y="124"/>
                    </a:lnTo>
                    <a:lnTo>
                      <a:pt x="251" y="97"/>
                    </a:lnTo>
                    <a:lnTo>
                      <a:pt x="242" y="89"/>
                    </a:lnTo>
                    <a:lnTo>
                      <a:pt x="221" y="79"/>
                    </a:lnTo>
                    <a:lnTo>
                      <a:pt x="164" y="114"/>
                    </a:lnTo>
                    <a:lnTo>
                      <a:pt x="116" y="157"/>
                    </a:lnTo>
                    <a:lnTo>
                      <a:pt x="96" y="167"/>
                    </a:lnTo>
                    <a:lnTo>
                      <a:pt x="86" y="157"/>
                    </a:lnTo>
                    <a:lnTo>
                      <a:pt x="86" y="132"/>
                    </a:lnTo>
                    <a:lnTo>
                      <a:pt x="105" y="124"/>
                    </a:lnTo>
                    <a:lnTo>
                      <a:pt x="144" y="97"/>
                    </a:lnTo>
                    <a:lnTo>
                      <a:pt x="135" y="79"/>
                    </a:lnTo>
                    <a:lnTo>
                      <a:pt x="96" y="97"/>
                    </a:lnTo>
                    <a:lnTo>
                      <a:pt x="57" y="114"/>
                    </a:lnTo>
                    <a:lnTo>
                      <a:pt x="38" y="97"/>
                    </a:lnTo>
                    <a:lnTo>
                      <a:pt x="77" y="62"/>
                    </a:lnTo>
                    <a:lnTo>
                      <a:pt x="57" y="53"/>
                    </a:lnTo>
                    <a:lnTo>
                      <a:pt x="38" y="53"/>
                    </a:lnTo>
                    <a:lnTo>
                      <a:pt x="18" y="45"/>
                    </a:lnTo>
                    <a:lnTo>
                      <a:pt x="0" y="27"/>
                    </a:lnTo>
                    <a:lnTo>
                      <a:pt x="0" y="10"/>
                    </a:lnTo>
                    <a:lnTo>
                      <a:pt x="9" y="0"/>
                    </a:lnTo>
                    <a:lnTo>
                      <a:pt x="48" y="35"/>
                    </a:lnTo>
                    <a:lnTo>
                      <a:pt x="86" y="53"/>
                    </a:lnTo>
                    <a:lnTo>
                      <a:pt x="135" y="70"/>
                    </a:lnTo>
                    <a:lnTo>
                      <a:pt x="192" y="79"/>
                    </a:lnTo>
                    <a:lnTo>
                      <a:pt x="290" y="70"/>
                    </a:lnTo>
                    <a:lnTo>
                      <a:pt x="386" y="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7" name="Freeform 206"/>
              <p:cNvSpPr>
                <a:spLocks/>
              </p:cNvSpPr>
              <p:nvPr/>
            </p:nvSpPr>
            <p:spPr bwMode="auto">
              <a:xfrm>
                <a:off x="1216" y="73"/>
                <a:ext cx="19" cy="8"/>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52">
                    <a:moveTo>
                      <a:pt x="66" y="26"/>
                    </a:moveTo>
                    <a:lnTo>
                      <a:pt x="57" y="43"/>
                    </a:lnTo>
                    <a:lnTo>
                      <a:pt x="39" y="52"/>
                    </a:lnTo>
                    <a:lnTo>
                      <a:pt x="18" y="43"/>
                    </a:lnTo>
                    <a:lnTo>
                      <a:pt x="0" y="26"/>
                    </a:lnTo>
                    <a:lnTo>
                      <a:pt x="9" y="8"/>
                    </a:lnTo>
                    <a:lnTo>
                      <a:pt x="28" y="0"/>
                    </a:lnTo>
                    <a:lnTo>
                      <a:pt x="48" y="8"/>
                    </a:lnTo>
                    <a:lnTo>
                      <a:pt x="66"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8" name="Freeform 207"/>
              <p:cNvSpPr>
                <a:spLocks/>
              </p:cNvSpPr>
              <p:nvPr/>
            </p:nvSpPr>
            <p:spPr bwMode="auto">
              <a:xfrm>
                <a:off x="269" y="80"/>
                <a:ext cx="944" cy="5"/>
              </a:xfrm>
              <a:custGeom>
                <a:avLst/>
                <a:gdLst>
                  <a:gd name="T0" fmla="*/ 0 w 3169"/>
                  <a:gd name="T1" fmla="*/ 0 h 35"/>
                  <a:gd name="T2" fmla="*/ 0 w 3169"/>
                  <a:gd name="T3" fmla="*/ 0 h 35"/>
                  <a:gd name="T4" fmla="*/ 0 w 3169"/>
                  <a:gd name="T5" fmla="*/ 0 h 35"/>
                  <a:gd name="T6" fmla="*/ 0 w 3169"/>
                  <a:gd name="T7" fmla="*/ 0 h 35"/>
                  <a:gd name="T8" fmla="*/ 0 w 3169"/>
                  <a:gd name="T9" fmla="*/ 0 h 35"/>
                  <a:gd name="T10" fmla="*/ 0 w 3169"/>
                  <a:gd name="T11" fmla="*/ 0 h 35"/>
                  <a:gd name="T12" fmla="*/ 0 w 3169"/>
                  <a:gd name="T13" fmla="*/ 0 h 35"/>
                  <a:gd name="T14" fmla="*/ 0 w 3169"/>
                  <a:gd name="T15" fmla="*/ 0 h 35"/>
                  <a:gd name="T16" fmla="*/ 0 w 3169"/>
                  <a:gd name="T17" fmla="*/ 0 h 35"/>
                  <a:gd name="T18" fmla="*/ 0 w 3169"/>
                  <a:gd name="T19" fmla="*/ 0 h 35"/>
                  <a:gd name="T20" fmla="*/ 0 w 3169"/>
                  <a:gd name="T21" fmla="*/ 0 h 35"/>
                  <a:gd name="T22" fmla="*/ 0 w 3169"/>
                  <a:gd name="T23" fmla="*/ 0 h 35"/>
                  <a:gd name="T24" fmla="*/ 0 w 3169"/>
                  <a:gd name="T25" fmla="*/ 0 h 35"/>
                  <a:gd name="T26" fmla="*/ 0 w 3169"/>
                  <a:gd name="T27" fmla="*/ 0 h 35"/>
                  <a:gd name="T28" fmla="*/ 0 w 3169"/>
                  <a:gd name="T29" fmla="*/ 0 h 35"/>
                  <a:gd name="T30" fmla="*/ 0 w 3169"/>
                  <a:gd name="T31" fmla="*/ 0 h 35"/>
                  <a:gd name="T32" fmla="*/ 0 w 3169"/>
                  <a:gd name="T33" fmla="*/ 0 h 35"/>
                  <a:gd name="T34" fmla="*/ 0 w 3169"/>
                  <a:gd name="T35" fmla="*/ 0 h 35"/>
                  <a:gd name="T36" fmla="*/ 0 w 3169"/>
                  <a:gd name="T37" fmla="*/ 0 h 35"/>
                  <a:gd name="T38" fmla="*/ 0 w 3169"/>
                  <a:gd name="T39" fmla="*/ 0 h 35"/>
                  <a:gd name="T40" fmla="*/ 0 w 3169"/>
                  <a:gd name="T41" fmla="*/ 0 h 35"/>
                  <a:gd name="T42" fmla="*/ 0 w 3169"/>
                  <a:gd name="T43" fmla="*/ 0 h 35"/>
                  <a:gd name="T44" fmla="*/ 0 w 3169"/>
                  <a:gd name="T45" fmla="*/ 0 h 35"/>
                  <a:gd name="T46" fmla="*/ 0 w 3169"/>
                  <a:gd name="T47" fmla="*/ 0 h 35"/>
                  <a:gd name="T48" fmla="*/ 0 w 3169"/>
                  <a:gd name="T49" fmla="*/ 0 h 35"/>
                  <a:gd name="T50" fmla="*/ 0 w 3169"/>
                  <a:gd name="T51" fmla="*/ 0 h 35"/>
                  <a:gd name="T52" fmla="*/ 0 w 3169"/>
                  <a:gd name="T53" fmla="*/ 0 h 35"/>
                  <a:gd name="T54" fmla="*/ 0 w 3169"/>
                  <a:gd name="T55" fmla="*/ 0 h 35"/>
                  <a:gd name="T56" fmla="*/ 0 w 3169"/>
                  <a:gd name="T57" fmla="*/ 0 h 35"/>
                  <a:gd name="T58" fmla="*/ 0 w 3169"/>
                  <a:gd name="T59" fmla="*/ 0 h 35"/>
                  <a:gd name="T60" fmla="*/ 0 w 3169"/>
                  <a:gd name="T61" fmla="*/ 0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69" h="35">
                    <a:moveTo>
                      <a:pt x="3130" y="0"/>
                    </a:moveTo>
                    <a:lnTo>
                      <a:pt x="3169" y="27"/>
                    </a:lnTo>
                    <a:lnTo>
                      <a:pt x="3148" y="27"/>
                    </a:lnTo>
                    <a:lnTo>
                      <a:pt x="3139" y="27"/>
                    </a:lnTo>
                    <a:lnTo>
                      <a:pt x="3119" y="27"/>
                    </a:lnTo>
                    <a:lnTo>
                      <a:pt x="3071" y="27"/>
                    </a:lnTo>
                    <a:lnTo>
                      <a:pt x="3013" y="27"/>
                    </a:lnTo>
                    <a:lnTo>
                      <a:pt x="2945" y="27"/>
                    </a:lnTo>
                    <a:lnTo>
                      <a:pt x="2858" y="27"/>
                    </a:lnTo>
                    <a:lnTo>
                      <a:pt x="2762" y="27"/>
                    </a:lnTo>
                    <a:lnTo>
                      <a:pt x="2657" y="27"/>
                    </a:lnTo>
                    <a:lnTo>
                      <a:pt x="2540" y="27"/>
                    </a:lnTo>
                    <a:lnTo>
                      <a:pt x="2415" y="27"/>
                    </a:lnTo>
                    <a:lnTo>
                      <a:pt x="2154" y="27"/>
                    </a:lnTo>
                    <a:lnTo>
                      <a:pt x="1864" y="27"/>
                    </a:lnTo>
                    <a:lnTo>
                      <a:pt x="1574" y="27"/>
                    </a:lnTo>
                    <a:lnTo>
                      <a:pt x="1284" y="27"/>
                    </a:lnTo>
                    <a:lnTo>
                      <a:pt x="996" y="27"/>
                    </a:lnTo>
                    <a:lnTo>
                      <a:pt x="725" y="27"/>
                    </a:lnTo>
                    <a:lnTo>
                      <a:pt x="608" y="27"/>
                    </a:lnTo>
                    <a:lnTo>
                      <a:pt x="494" y="27"/>
                    </a:lnTo>
                    <a:lnTo>
                      <a:pt x="387" y="27"/>
                    </a:lnTo>
                    <a:lnTo>
                      <a:pt x="290" y="27"/>
                    </a:lnTo>
                    <a:lnTo>
                      <a:pt x="204" y="27"/>
                    </a:lnTo>
                    <a:lnTo>
                      <a:pt x="135" y="27"/>
                    </a:lnTo>
                    <a:lnTo>
                      <a:pt x="78" y="27"/>
                    </a:lnTo>
                    <a:lnTo>
                      <a:pt x="30" y="35"/>
                    </a:lnTo>
                    <a:lnTo>
                      <a:pt x="0" y="35"/>
                    </a:lnTo>
                    <a:lnTo>
                      <a:pt x="0" y="9"/>
                    </a:lnTo>
                    <a:lnTo>
                      <a:pt x="10" y="0"/>
                    </a:lnTo>
                    <a:lnTo>
                      <a:pt x="313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79" name="Freeform 208"/>
              <p:cNvSpPr>
                <a:spLocks/>
              </p:cNvSpPr>
              <p:nvPr/>
            </p:nvSpPr>
            <p:spPr bwMode="auto">
              <a:xfrm>
                <a:off x="82" y="80"/>
                <a:ext cx="113" cy="51"/>
              </a:xfrm>
              <a:custGeom>
                <a:avLst/>
                <a:gdLst>
                  <a:gd name="T0" fmla="*/ 0 w 377"/>
                  <a:gd name="T1" fmla="*/ 0 h 314"/>
                  <a:gd name="T2" fmla="*/ 0 w 377"/>
                  <a:gd name="T3" fmla="*/ 0 h 314"/>
                  <a:gd name="T4" fmla="*/ 0 w 377"/>
                  <a:gd name="T5" fmla="*/ 0 h 314"/>
                  <a:gd name="T6" fmla="*/ 0 w 377"/>
                  <a:gd name="T7" fmla="*/ 0 h 314"/>
                  <a:gd name="T8" fmla="*/ 0 w 377"/>
                  <a:gd name="T9" fmla="*/ 0 h 314"/>
                  <a:gd name="T10" fmla="*/ 0 w 377"/>
                  <a:gd name="T11" fmla="*/ 0 h 314"/>
                  <a:gd name="T12" fmla="*/ 0 w 377"/>
                  <a:gd name="T13" fmla="*/ 0 h 314"/>
                  <a:gd name="T14" fmla="*/ 0 w 377"/>
                  <a:gd name="T15" fmla="*/ 0 h 314"/>
                  <a:gd name="T16" fmla="*/ 0 w 377"/>
                  <a:gd name="T17" fmla="*/ 0 h 314"/>
                  <a:gd name="T18" fmla="*/ 0 w 377"/>
                  <a:gd name="T19" fmla="*/ 0 h 314"/>
                  <a:gd name="T20" fmla="*/ 0 w 377"/>
                  <a:gd name="T21" fmla="*/ 0 h 314"/>
                  <a:gd name="T22" fmla="*/ 0 w 377"/>
                  <a:gd name="T23" fmla="*/ 0 h 314"/>
                  <a:gd name="T24" fmla="*/ 0 w 377"/>
                  <a:gd name="T25" fmla="*/ 0 h 314"/>
                  <a:gd name="T26" fmla="*/ 0 w 377"/>
                  <a:gd name="T27" fmla="*/ 0 h 314"/>
                  <a:gd name="T28" fmla="*/ 0 w 377"/>
                  <a:gd name="T29" fmla="*/ 0 h 314"/>
                  <a:gd name="T30" fmla="*/ 0 w 377"/>
                  <a:gd name="T31" fmla="*/ 0 h 314"/>
                  <a:gd name="T32" fmla="*/ 0 w 377"/>
                  <a:gd name="T33" fmla="*/ 0 h 314"/>
                  <a:gd name="T34" fmla="*/ 0 w 377"/>
                  <a:gd name="T35" fmla="*/ 0 h 314"/>
                  <a:gd name="T36" fmla="*/ 0 w 377"/>
                  <a:gd name="T37" fmla="*/ 0 h 314"/>
                  <a:gd name="T38" fmla="*/ 0 w 377"/>
                  <a:gd name="T39" fmla="*/ 0 h 314"/>
                  <a:gd name="T40" fmla="*/ 0 w 377"/>
                  <a:gd name="T41" fmla="*/ 0 h 314"/>
                  <a:gd name="T42" fmla="*/ 0 w 377"/>
                  <a:gd name="T43" fmla="*/ 0 h 314"/>
                  <a:gd name="T44" fmla="*/ 0 w 377"/>
                  <a:gd name="T45" fmla="*/ 0 h 314"/>
                  <a:gd name="T46" fmla="*/ 0 w 377"/>
                  <a:gd name="T47" fmla="*/ 0 h 314"/>
                  <a:gd name="T48" fmla="*/ 0 w 377"/>
                  <a:gd name="T49" fmla="*/ 0 h 314"/>
                  <a:gd name="T50" fmla="*/ 0 w 377"/>
                  <a:gd name="T51" fmla="*/ 0 h 314"/>
                  <a:gd name="T52" fmla="*/ 0 w 377"/>
                  <a:gd name="T53" fmla="*/ 0 h 314"/>
                  <a:gd name="T54" fmla="*/ 0 w 377"/>
                  <a:gd name="T55" fmla="*/ 0 h 314"/>
                  <a:gd name="T56" fmla="*/ 0 w 377"/>
                  <a:gd name="T57" fmla="*/ 0 h 314"/>
                  <a:gd name="T58" fmla="*/ 0 w 377"/>
                  <a:gd name="T59" fmla="*/ 0 h 314"/>
                  <a:gd name="T60" fmla="*/ 0 w 377"/>
                  <a:gd name="T61" fmla="*/ 0 h 314"/>
                  <a:gd name="T62" fmla="*/ 0 w 377"/>
                  <a:gd name="T63" fmla="*/ 0 h 314"/>
                  <a:gd name="T64" fmla="*/ 0 w 377"/>
                  <a:gd name="T65" fmla="*/ 0 h 314"/>
                  <a:gd name="T66" fmla="*/ 0 w 377"/>
                  <a:gd name="T67" fmla="*/ 0 h 314"/>
                  <a:gd name="T68" fmla="*/ 0 w 377"/>
                  <a:gd name="T69" fmla="*/ 0 h 314"/>
                  <a:gd name="T70" fmla="*/ 0 w 377"/>
                  <a:gd name="T71" fmla="*/ 0 h 314"/>
                  <a:gd name="T72" fmla="*/ 0 w 377"/>
                  <a:gd name="T73" fmla="*/ 0 h 314"/>
                  <a:gd name="T74" fmla="*/ 0 w 377"/>
                  <a:gd name="T75" fmla="*/ 0 h 314"/>
                  <a:gd name="T76" fmla="*/ 0 w 377"/>
                  <a:gd name="T77" fmla="*/ 0 h 314"/>
                  <a:gd name="T78" fmla="*/ 0 w 377"/>
                  <a:gd name="T79" fmla="*/ 0 h 314"/>
                  <a:gd name="T80" fmla="*/ 0 w 377"/>
                  <a:gd name="T81" fmla="*/ 0 h 314"/>
                  <a:gd name="T82" fmla="*/ 0 w 377"/>
                  <a:gd name="T83" fmla="*/ 0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7" h="314">
                    <a:moveTo>
                      <a:pt x="78" y="44"/>
                    </a:moveTo>
                    <a:lnTo>
                      <a:pt x="87" y="44"/>
                    </a:lnTo>
                    <a:lnTo>
                      <a:pt x="78" y="27"/>
                    </a:lnTo>
                    <a:lnTo>
                      <a:pt x="78" y="9"/>
                    </a:lnTo>
                    <a:lnTo>
                      <a:pt x="87" y="44"/>
                    </a:lnTo>
                    <a:lnTo>
                      <a:pt x="117" y="79"/>
                    </a:lnTo>
                    <a:lnTo>
                      <a:pt x="137" y="70"/>
                    </a:lnTo>
                    <a:lnTo>
                      <a:pt x="137" y="54"/>
                    </a:lnTo>
                    <a:lnTo>
                      <a:pt x="156" y="87"/>
                    </a:lnTo>
                    <a:lnTo>
                      <a:pt x="165" y="97"/>
                    </a:lnTo>
                    <a:lnTo>
                      <a:pt x="185" y="105"/>
                    </a:lnTo>
                    <a:lnTo>
                      <a:pt x="194" y="97"/>
                    </a:lnTo>
                    <a:lnTo>
                      <a:pt x="224" y="122"/>
                    </a:lnTo>
                    <a:lnTo>
                      <a:pt x="233" y="122"/>
                    </a:lnTo>
                    <a:lnTo>
                      <a:pt x="242" y="114"/>
                    </a:lnTo>
                    <a:lnTo>
                      <a:pt x="242" y="105"/>
                    </a:lnTo>
                    <a:lnTo>
                      <a:pt x="252" y="122"/>
                    </a:lnTo>
                    <a:lnTo>
                      <a:pt x="252" y="149"/>
                    </a:lnTo>
                    <a:lnTo>
                      <a:pt x="272" y="167"/>
                    </a:lnTo>
                    <a:lnTo>
                      <a:pt x="290" y="167"/>
                    </a:lnTo>
                    <a:lnTo>
                      <a:pt x="300" y="184"/>
                    </a:lnTo>
                    <a:lnTo>
                      <a:pt x="320" y="192"/>
                    </a:lnTo>
                    <a:lnTo>
                      <a:pt x="329" y="184"/>
                    </a:lnTo>
                    <a:lnTo>
                      <a:pt x="338" y="175"/>
                    </a:lnTo>
                    <a:lnTo>
                      <a:pt x="320" y="140"/>
                    </a:lnTo>
                    <a:lnTo>
                      <a:pt x="320" y="122"/>
                    </a:lnTo>
                    <a:lnTo>
                      <a:pt x="320" y="114"/>
                    </a:lnTo>
                    <a:lnTo>
                      <a:pt x="349" y="132"/>
                    </a:lnTo>
                    <a:lnTo>
                      <a:pt x="359" y="167"/>
                    </a:lnTo>
                    <a:lnTo>
                      <a:pt x="377" y="236"/>
                    </a:lnTo>
                    <a:lnTo>
                      <a:pt x="368" y="246"/>
                    </a:lnTo>
                    <a:lnTo>
                      <a:pt x="311" y="227"/>
                    </a:lnTo>
                    <a:lnTo>
                      <a:pt x="281" y="219"/>
                    </a:lnTo>
                    <a:lnTo>
                      <a:pt x="252" y="219"/>
                    </a:lnTo>
                    <a:lnTo>
                      <a:pt x="263" y="314"/>
                    </a:lnTo>
                    <a:lnTo>
                      <a:pt x="185" y="306"/>
                    </a:lnTo>
                    <a:lnTo>
                      <a:pt x="126" y="279"/>
                    </a:lnTo>
                    <a:lnTo>
                      <a:pt x="156" y="271"/>
                    </a:lnTo>
                    <a:lnTo>
                      <a:pt x="176" y="271"/>
                    </a:lnTo>
                    <a:lnTo>
                      <a:pt x="204" y="271"/>
                    </a:lnTo>
                    <a:lnTo>
                      <a:pt x="204" y="262"/>
                    </a:lnTo>
                    <a:lnTo>
                      <a:pt x="204" y="246"/>
                    </a:lnTo>
                    <a:lnTo>
                      <a:pt x="194" y="236"/>
                    </a:lnTo>
                    <a:lnTo>
                      <a:pt x="87" y="246"/>
                    </a:lnTo>
                    <a:lnTo>
                      <a:pt x="87" y="227"/>
                    </a:lnTo>
                    <a:lnTo>
                      <a:pt x="107" y="219"/>
                    </a:lnTo>
                    <a:lnTo>
                      <a:pt x="137" y="227"/>
                    </a:lnTo>
                    <a:lnTo>
                      <a:pt x="156" y="227"/>
                    </a:lnTo>
                    <a:lnTo>
                      <a:pt x="165" y="211"/>
                    </a:lnTo>
                    <a:lnTo>
                      <a:pt x="165" y="201"/>
                    </a:lnTo>
                    <a:lnTo>
                      <a:pt x="156" y="201"/>
                    </a:lnTo>
                    <a:lnTo>
                      <a:pt x="146" y="192"/>
                    </a:lnTo>
                    <a:lnTo>
                      <a:pt x="156" y="184"/>
                    </a:lnTo>
                    <a:lnTo>
                      <a:pt x="137" y="167"/>
                    </a:lnTo>
                    <a:lnTo>
                      <a:pt x="98" y="157"/>
                    </a:lnTo>
                    <a:lnTo>
                      <a:pt x="50" y="149"/>
                    </a:lnTo>
                    <a:lnTo>
                      <a:pt x="21" y="149"/>
                    </a:lnTo>
                    <a:lnTo>
                      <a:pt x="21" y="140"/>
                    </a:lnTo>
                    <a:lnTo>
                      <a:pt x="50" y="140"/>
                    </a:lnTo>
                    <a:lnTo>
                      <a:pt x="78" y="149"/>
                    </a:lnTo>
                    <a:lnTo>
                      <a:pt x="98" y="149"/>
                    </a:lnTo>
                    <a:lnTo>
                      <a:pt x="117" y="149"/>
                    </a:lnTo>
                    <a:lnTo>
                      <a:pt x="126" y="132"/>
                    </a:lnTo>
                    <a:lnTo>
                      <a:pt x="98" y="122"/>
                    </a:lnTo>
                    <a:lnTo>
                      <a:pt x="69" y="114"/>
                    </a:lnTo>
                    <a:lnTo>
                      <a:pt x="11" y="105"/>
                    </a:lnTo>
                    <a:lnTo>
                      <a:pt x="21" y="105"/>
                    </a:lnTo>
                    <a:lnTo>
                      <a:pt x="39" y="105"/>
                    </a:lnTo>
                    <a:lnTo>
                      <a:pt x="69" y="114"/>
                    </a:lnTo>
                    <a:lnTo>
                      <a:pt x="87" y="105"/>
                    </a:lnTo>
                    <a:lnTo>
                      <a:pt x="98" y="97"/>
                    </a:lnTo>
                    <a:lnTo>
                      <a:pt x="87" y="87"/>
                    </a:lnTo>
                    <a:lnTo>
                      <a:pt x="78" y="79"/>
                    </a:lnTo>
                    <a:lnTo>
                      <a:pt x="39" y="79"/>
                    </a:lnTo>
                    <a:lnTo>
                      <a:pt x="21" y="70"/>
                    </a:lnTo>
                    <a:lnTo>
                      <a:pt x="11" y="62"/>
                    </a:lnTo>
                    <a:lnTo>
                      <a:pt x="11" y="54"/>
                    </a:lnTo>
                    <a:lnTo>
                      <a:pt x="30" y="44"/>
                    </a:lnTo>
                    <a:lnTo>
                      <a:pt x="11" y="27"/>
                    </a:lnTo>
                    <a:lnTo>
                      <a:pt x="0" y="9"/>
                    </a:lnTo>
                    <a:lnTo>
                      <a:pt x="21" y="0"/>
                    </a:lnTo>
                    <a:lnTo>
                      <a:pt x="30" y="9"/>
                    </a:lnTo>
                    <a:lnTo>
                      <a:pt x="50" y="35"/>
                    </a:lnTo>
                    <a:lnTo>
                      <a:pt x="59" y="44"/>
                    </a:lnTo>
                    <a:lnTo>
                      <a:pt x="78"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0" name="Freeform 209"/>
              <p:cNvSpPr>
                <a:spLocks/>
              </p:cNvSpPr>
              <p:nvPr/>
            </p:nvSpPr>
            <p:spPr bwMode="auto">
              <a:xfrm>
                <a:off x="191" y="80"/>
                <a:ext cx="18" cy="12"/>
              </a:xfrm>
              <a:custGeom>
                <a:avLst/>
                <a:gdLst>
                  <a:gd name="T0" fmla="*/ 0 w 57"/>
                  <a:gd name="T1" fmla="*/ 0 h 79"/>
                  <a:gd name="T2" fmla="*/ 0 w 57"/>
                  <a:gd name="T3" fmla="*/ 0 h 79"/>
                  <a:gd name="T4" fmla="*/ 0 w 57"/>
                  <a:gd name="T5" fmla="*/ 0 h 79"/>
                  <a:gd name="T6" fmla="*/ 0 w 57"/>
                  <a:gd name="T7" fmla="*/ 0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79">
                    <a:moveTo>
                      <a:pt x="57" y="79"/>
                    </a:moveTo>
                    <a:lnTo>
                      <a:pt x="0" y="0"/>
                    </a:lnTo>
                    <a:lnTo>
                      <a:pt x="39" y="35"/>
                    </a:lnTo>
                    <a:lnTo>
                      <a:pt x="57" y="7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1" name="Freeform 210"/>
              <p:cNvSpPr>
                <a:spLocks/>
              </p:cNvSpPr>
              <p:nvPr/>
            </p:nvSpPr>
            <p:spPr bwMode="auto">
              <a:xfrm>
                <a:off x="209" y="81"/>
                <a:ext cx="8" cy="4"/>
              </a:xfrm>
              <a:custGeom>
                <a:avLst/>
                <a:gdLst>
                  <a:gd name="T0" fmla="*/ 0 w 30"/>
                  <a:gd name="T1" fmla="*/ 0 h 26"/>
                  <a:gd name="T2" fmla="*/ 0 w 30"/>
                  <a:gd name="T3" fmla="*/ 0 h 26"/>
                  <a:gd name="T4" fmla="*/ 0 w 30"/>
                  <a:gd name="T5" fmla="*/ 0 h 26"/>
                  <a:gd name="T6" fmla="*/ 0 w 3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26">
                    <a:moveTo>
                      <a:pt x="30" y="26"/>
                    </a:moveTo>
                    <a:lnTo>
                      <a:pt x="11" y="18"/>
                    </a:lnTo>
                    <a:lnTo>
                      <a:pt x="0" y="0"/>
                    </a:lnTo>
                    <a:lnTo>
                      <a:pt x="30"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2" name="Freeform 211"/>
              <p:cNvSpPr>
                <a:spLocks/>
              </p:cNvSpPr>
              <p:nvPr/>
            </p:nvSpPr>
            <p:spPr bwMode="auto">
              <a:xfrm>
                <a:off x="1469" y="78"/>
                <a:ext cx="24" cy="44"/>
              </a:xfrm>
              <a:custGeom>
                <a:avLst/>
                <a:gdLst>
                  <a:gd name="T0" fmla="*/ 0 w 77"/>
                  <a:gd name="T1" fmla="*/ 0 h 270"/>
                  <a:gd name="T2" fmla="*/ 0 w 77"/>
                  <a:gd name="T3" fmla="*/ 0 h 270"/>
                  <a:gd name="T4" fmla="*/ 0 w 77"/>
                  <a:gd name="T5" fmla="*/ 0 h 270"/>
                  <a:gd name="T6" fmla="*/ 0 w 77"/>
                  <a:gd name="T7" fmla="*/ 0 h 270"/>
                  <a:gd name="T8" fmla="*/ 0 w 77"/>
                  <a:gd name="T9" fmla="*/ 0 h 270"/>
                  <a:gd name="T10" fmla="*/ 0 w 77"/>
                  <a:gd name="T11" fmla="*/ 0 h 270"/>
                  <a:gd name="T12" fmla="*/ 0 w 77"/>
                  <a:gd name="T13" fmla="*/ 0 h 270"/>
                  <a:gd name="T14" fmla="*/ 0 w 77"/>
                  <a:gd name="T15" fmla="*/ 0 h 270"/>
                  <a:gd name="T16" fmla="*/ 0 w 77"/>
                  <a:gd name="T17" fmla="*/ 0 h 270"/>
                  <a:gd name="T18" fmla="*/ 0 w 77"/>
                  <a:gd name="T19" fmla="*/ 0 h 270"/>
                  <a:gd name="T20" fmla="*/ 0 w 77"/>
                  <a:gd name="T21" fmla="*/ 0 h 270"/>
                  <a:gd name="T22" fmla="*/ 0 w 77"/>
                  <a:gd name="T23" fmla="*/ 0 h 270"/>
                  <a:gd name="T24" fmla="*/ 0 w 77"/>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7" h="270">
                    <a:moveTo>
                      <a:pt x="57" y="17"/>
                    </a:moveTo>
                    <a:lnTo>
                      <a:pt x="77" y="254"/>
                    </a:lnTo>
                    <a:lnTo>
                      <a:pt x="66" y="262"/>
                    </a:lnTo>
                    <a:lnTo>
                      <a:pt x="57" y="270"/>
                    </a:lnTo>
                    <a:lnTo>
                      <a:pt x="27" y="262"/>
                    </a:lnTo>
                    <a:lnTo>
                      <a:pt x="18" y="262"/>
                    </a:lnTo>
                    <a:lnTo>
                      <a:pt x="0" y="254"/>
                    </a:lnTo>
                    <a:lnTo>
                      <a:pt x="0" y="130"/>
                    </a:lnTo>
                    <a:lnTo>
                      <a:pt x="0" y="8"/>
                    </a:lnTo>
                    <a:lnTo>
                      <a:pt x="18" y="0"/>
                    </a:lnTo>
                    <a:lnTo>
                      <a:pt x="39" y="0"/>
                    </a:lnTo>
                    <a:lnTo>
                      <a:pt x="57" y="8"/>
                    </a:lnTo>
                    <a:lnTo>
                      <a:pt x="57" y="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3" name="Freeform 212"/>
              <p:cNvSpPr>
                <a:spLocks/>
              </p:cNvSpPr>
              <p:nvPr/>
            </p:nvSpPr>
            <p:spPr bwMode="auto">
              <a:xfrm>
                <a:off x="220" y="81"/>
                <a:ext cx="33" cy="44"/>
              </a:xfrm>
              <a:custGeom>
                <a:avLst/>
                <a:gdLst>
                  <a:gd name="T0" fmla="*/ 0 w 107"/>
                  <a:gd name="T1" fmla="*/ 0 h 270"/>
                  <a:gd name="T2" fmla="*/ 0 w 107"/>
                  <a:gd name="T3" fmla="*/ 0 h 270"/>
                  <a:gd name="T4" fmla="*/ 0 w 107"/>
                  <a:gd name="T5" fmla="*/ 0 h 270"/>
                  <a:gd name="T6" fmla="*/ 0 w 107"/>
                  <a:gd name="T7" fmla="*/ 0 h 270"/>
                  <a:gd name="T8" fmla="*/ 0 w 107"/>
                  <a:gd name="T9" fmla="*/ 0 h 270"/>
                  <a:gd name="T10" fmla="*/ 0 w 107"/>
                  <a:gd name="T11" fmla="*/ 0 h 270"/>
                  <a:gd name="T12" fmla="*/ 0 w 107"/>
                  <a:gd name="T13" fmla="*/ 0 h 270"/>
                  <a:gd name="T14" fmla="*/ 0 w 107"/>
                  <a:gd name="T15" fmla="*/ 0 h 270"/>
                  <a:gd name="T16" fmla="*/ 0 w 107"/>
                  <a:gd name="T17" fmla="*/ 0 h 270"/>
                  <a:gd name="T18" fmla="*/ 0 w 107"/>
                  <a:gd name="T19" fmla="*/ 0 h 270"/>
                  <a:gd name="T20" fmla="*/ 0 w 107"/>
                  <a:gd name="T21" fmla="*/ 0 h 270"/>
                  <a:gd name="T22" fmla="*/ 0 w 107"/>
                  <a:gd name="T23" fmla="*/ 0 h 270"/>
                  <a:gd name="T24" fmla="*/ 0 w 107"/>
                  <a:gd name="T25" fmla="*/ 0 h 270"/>
                  <a:gd name="T26" fmla="*/ 0 w 107"/>
                  <a:gd name="T27" fmla="*/ 0 h 270"/>
                  <a:gd name="T28" fmla="*/ 0 w 107"/>
                  <a:gd name="T29" fmla="*/ 0 h 270"/>
                  <a:gd name="T30" fmla="*/ 0 w 107"/>
                  <a:gd name="T31" fmla="*/ 0 h 270"/>
                  <a:gd name="T32" fmla="*/ 0 w 107"/>
                  <a:gd name="T33" fmla="*/ 0 h 270"/>
                  <a:gd name="T34" fmla="*/ 0 w 107"/>
                  <a:gd name="T35" fmla="*/ 0 h 270"/>
                  <a:gd name="T36" fmla="*/ 0 w 107"/>
                  <a:gd name="T37" fmla="*/ 0 h 270"/>
                  <a:gd name="T38" fmla="*/ 0 w 107"/>
                  <a:gd name="T39" fmla="*/ 0 h 270"/>
                  <a:gd name="T40" fmla="*/ 0 w 107"/>
                  <a:gd name="T41" fmla="*/ 0 h 270"/>
                  <a:gd name="T42" fmla="*/ 0 w 107"/>
                  <a:gd name="T43" fmla="*/ 0 h 270"/>
                  <a:gd name="T44" fmla="*/ 0 w 107"/>
                  <a:gd name="T45" fmla="*/ 0 h 270"/>
                  <a:gd name="T46" fmla="*/ 0 w 107"/>
                  <a:gd name="T47" fmla="*/ 0 h 270"/>
                  <a:gd name="T48" fmla="*/ 0 w 107"/>
                  <a:gd name="T49" fmla="*/ 0 h 270"/>
                  <a:gd name="T50" fmla="*/ 0 w 107"/>
                  <a:gd name="T51" fmla="*/ 0 h 270"/>
                  <a:gd name="T52" fmla="*/ 0 w 107"/>
                  <a:gd name="T53" fmla="*/ 0 h 270"/>
                  <a:gd name="T54" fmla="*/ 0 w 107"/>
                  <a:gd name="T55" fmla="*/ 0 h 270"/>
                  <a:gd name="T56" fmla="*/ 0 w 107"/>
                  <a:gd name="T57" fmla="*/ 0 h 270"/>
                  <a:gd name="T58" fmla="*/ 0 w 107"/>
                  <a:gd name="T59" fmla="*/ 0 h 270"/>
                  <a:gd name="T60" fmla="*/ 0 w 107"/>
                  <a:gd name="T61" fmla="*/ 0 h 270"/>
                  <a:gd name="T62" fmla="*/ 0 w 107"/>
                  <a:gd name="T63" fmla="*/ 0 h 2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 h="270">
                    <a:moveTo>
                      <a:pt x="107" y="10"/>
                    </a:moveTo>
                    <a:lnTo>
                      <a:pt x="98" y="45"/>
                    </a:lnTo>
                    <a:lnTo>
                      <a:pt x="87" y="78"/>
                    </a:lnTo>
                    <a:lnTo>
                      <a:pt x="98" y="148"/>
                    </a:lnTo>
                    <a:lnTo>
                      <a:pt x="98" y="218"/>
                    </a:lnTo>
                    <a:lnTo>
                      <a:pt x="87" y="245"/>
                    </a:lnTo>
                    <a:lnTo>
                      <a:pt x="59" y="270"/>
                    </a:lnTo>
                    <a:lnTo>
                      <a:pt x="39" y="270"/>
                    </a:lnTo>
                    <a:lnTo>
                      <a:pt x="30" y="262"/>
                    </a:lnTo>
                    <a:lnTo>
                      <a:pt x="11" y="237"/>
                    </a:lnTo>
                    <a:lnTo>
                      <a:pt x="11" y="192"/>
                    </a:lnTo>
                    <a:lnTo>
                      <a:pt x="11" y="158"/>
                    </a:lnTo>
                    <a:lnTo>
                      <a:pt x="0" y="123"/>
                    </a:lnTo>
                    <a:lnTo>
                      <a:pt x="11" y="140"/>
                    </a:lnTo>
                    <a:lnTo>
                      <a:pt x="20" y="140"/>
                    </a:lnTo>
                    <a:lnTo>
                      <a:pt x="39" y="140"/>
                    </a:lnTo>
                    <a:lnTo>
                      <a:pt x="39" y="113"/>
                    </a:lnTo>
                    <a:lnTo>
                      <a:pt x="30" y="88"/>
                    </a:lnTo>
                    <a:lnTo>
                      <a:pt x="0" y="45"/>
                    </a:lnTo>
                    <a:lnTo>
                      <a:pt x="30" y="78"/>
                    </a:lnTo>
                    <a:lnTo>
                      <a:pt x="39" y="105"/>
                    </a:lnTo>
                    <a:lnTo>
                      <a:pt x="59" y="113"/>
                    </a:lnTo>
                    <a:lnTo>
                      <a:pt x="59" y="105"/>
                    </a:lnTo>
                    <a:lnTo>
                      <a:pt x="59" y="88"/>
                    </a:lnTo>
                    <a:lnTo>
                      <a:pt x="59" y="61"/>
                    </a:lnTo>
                    <a:lnTo>
                      <a:pt x="68" y="70"/>
                    </a:lnTo>
                    <a:lnTo>
                      <a:pt x="78" y="61"/>
                    </a:lnTo>
                    <a:lnTo>
                      <a:pt x="78" y="26"/>
                    </a:lnTo>
                    <a:lnTo>
                      <a:pt x="78" y="18"/>
                    </a:lnTo>
                    <a:lnTo>
                      <a:pt x="78" y="0"/>
                    </a:lnTo>
                    <a:lnTo>
                      <a:pt x="98" y="0"/>
                    </a:lnTo>
                    <a:lnTo>
                      <a:pt x="107"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4" name="Freeform 213"/>
              <p:cNvSpPr>
                <a:spLocks/>
              </p:cNvSpPr>
              <p:nvPr/>
            </p:nvSpPr>
            <p:spPr bwMode="auto">
              <a:xfrm>
                <a:off x="229" y="81"/>
                <a:ext cx="5" cy="4"/>
              </a:xfrm>
              <a:custGeom>
                <a:avLst/>
                <a:gdLst>
                  <a:gd name="T0" fmla="*/ 0 w 18"/>
                  <a:gd name="T1" fmla="*/ 0 h 26"/>
                  <a:gd name="T2" fmla="*/ 0 w 18"/>
                  <a:gd name="T3" fmla="*/ 0 h 26"/>
                  <a:gd name="T4" fmla="*/ 0 w 18"/>
                  <a:gd name="T5" fmla="*/ 0 h 26"/>
                  <a:gd name="T6" fmla="*/ 0 60000 65536"/>
                  <a:gd name="T7" fmla="*/ 0 60000 65536"/>
                  <a:gd name="T8" fmla="*/ 0 60000 65536"/>
                </a:gdLst>
                <a:ahLst/>
                <a:cxnLst>
                  <a:cxn ang="T6">
                    <a:pos x="T0" y="T1"/>
                  </a:cxn>
                  <a:cxn ang="T7">
                    <a:pos x="T2" y="T3"/>
                  </a:cxn>
                  <a:cxn ang="T8">
                    <a:pos x="T4" y="T5"/>
                  </a:cxn>
                </a:cxnLst>
                <a:rect l="0" t="0" r="r" b="b"/>
                <a:pathLst>
                  <a:path w="18" h="26">
                    <a:moveTo>
                      <a:pt x="18" y="26"/>
                    </a:moveTo>
                    <a:lnTo>
                      <a:pt x="0" y="0"/>
                    </a:lnTo>
                    <a:lnTo>
                      <a:pt x="18"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5" name="Freeform 214"/>
              <p:cNvSpPr>
                <a:spLocks/>
              </p:cNvSpPr>
              <p:nvPr/>
            </p:nvSpPr>
            <p:spPr bwMode="auto">
              <a:xfrm>
                <a:off x="1449" y="84"/>
                <a:ext cx="9" cy="30"/>
              </a:xfrm>
              <a:custGeom>
                <a:avLst/>
                <a:gdLst>
                  <a:gd name="T0" fmla="*/ 0 w 30"/>
                  <a:gd name="T1" fmla="*/ 0 h 184"/>
                  <a:gd name="T2" fmla="*/ 0 w 30"/>
                  <a:gd name="T3" fmla="*/ 0 h 184"/>
                  <a:gd name="T4" fmla="*/ 0 w 30"/>
                  <a:gd name="T5" fmla="*/ 0 h 184"/>
                  <a:gd name="T6" fmla="*/ 0 w 30"/>
                  <a:gd name="T7" fmla="*/ 0 h 184"/>
                  <a:gd name="T8" fmla="*/ 0 w 30"/>
                  <a:gd name="T9" fmla="*/ 0 h 184"/>
                  <a:gd name="T10" fmla="*/ 0 w 30"/>
                  <a:gd name="T11" fmla="*/ 0 h 184"/>
                  <a:gd name="T12" fmla="*/ 0 w 30"/>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4">
                    <a:moveTo>
                      <a:pt x="30" y="8"/>
                    </a:moveTo>
                    <a:lnTo>
                      <a:pt x="30" y="184"/>
                    </a:lnTo>
                    <a:lnTo>
                      <a:pt x="10" y="148"/>
                    </a:lnTo>
                    <a:lnTo>
                      <a:pt x="0" y="95"/>
                    </a:lnTo>
                    <a:lnTo>
                      <a:pt x="0" y="8"/>
                    </a:lnTo>
                    <a:lnTo>
                      <a:pt x="21" y="0"/>
                    </a:lnTo>
                    <a:lnTo>
                      <a:pt x="30" y="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6" name="Freeform 215"/>
              <p:cNvSpPr>
                <a:spLocks/>
              </p:cNvSpPr>
              <p:nvPr/>
            </p:nvSpPr>
            <p:spPr bwMode="auto">
              <a:xfrm>
                <a:off x="1501" y="85"/>
                <a:ext cx="5" cy="29"/>
              </a:xfrm>
              <a:custGeom>
                <a:avLst/>
                <a:gdLst>
                  <a:gd name="T0" fmla="*/ 0 w 20"/>
                  <a:gd name="T1" fmla="*/ 0 h 176"/>
                  <a:gd name="T2" fmla="*/ 0 w 20"/>
                  <a:gd name="T3" fmla="*/ 0 h 176"/>
                  <a:gd name="T4" fmla="*/ 0 w 20"/>
                  <a:gd name="T5" fmla="*/ 0 h 176"/>
                  <a:gd name="T6" fmla="*/ 0 w 20"/>
                  <a:gd name="T7" fmla="*/ 0 h 176"/>
                  <a:gd name="T8" fmla="*/ 0 w 20"/>
                  <a:gd name="T9" fmla="*/ 0 h 176"/>
                  <a:gd name="T10" fmla="*/ 0 w 20"/>
                  <a:gd name="T11" fmla="*/ 0 h 176"/>
                  <a:gd name="T12" fmla="*/ 0 w 20"/>
                  <a:gd name="T13" fmla="*/ 0 h 1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6">
                    <a:moveTo>
                      <a:pt x="20" y="166"/>
                    </a:moveTo>
                    <a:lnTo>
                      <a:pt x="9" y="176"/>
                    </a:lnTo>
                    <a:lnTo>
                      <a:pt x="0" y="166"/>
                    </a:lnTo>
                    <a:lnTo>
                      <a:pt x="0" y="9"/>
                    </a:lnTo>
                    <a:lnTo>
                      <a:pt x="9" y="0"/>
                    </a:lnTo>
                    <a:lnTo>
                      <a:pt x="20" y="9"/>
                    </a:lnTo>
                    <a:lnTo>
                      <a:pt x="20" y="16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7" name="Freeform 216"/>
              <p:cNvSpPr>
                <a:spLocks/>
              </p:cNvSpPr>
              <p:nvPr/>
            </p:nvSpPr>
            <p:spPr bwMode="auto">
              <a:xfrm>
                <a:off x="1187" y="87"/>
                <a:ext cx="57" cy="27"/>
              </a:xfrm>
              <a:custGeom>
                <a:avLst/>
                <a:gdLst>
                  <a:gd name="T0" fmla="*/ 0 w 192"/>
                  <a:gd name="T1" fmla="*/ 0 h 167"/>
                  <a:gd name="T2" fmla="*/ 0 w 192"/>
                  <a:gd name="T3" fmla="*/ 0 h 167"/>
                  <a:gd name="T4" fmla="*/ 0 w 192"/>
                  <a:gd name="T5" fmla="*/ 0 h 167"/>
                  <a:gd name="T6" fmla="*/ 0 w 192"/>
                  <a:gd name="T7" fmla="*/ 0 h 167"/>
                  <a:gd name="T8" fmla="*/ 0 w 192"/>
                  <a:gd name="T9" fmla="*/ 0 h 167"/>
                  <a:gd name="T10" fmla="*/ 0 w 192"/>
                  <a:gd name="T11" fmla="*/ 0 h 167"/>
                  <a:gd name="T12" fmla="*/ 0 w 192"/>
                  <a:gd name="T13" fmla="*/ 0 h 167"/>
                  <a:gd name="T14" fmla="*/ 0 w 192"/>
                  <a:gd name="T15" fmla="*/ 0 h 167"/>
                  <a:gd name="T16" fmla="*/ 0 w 192"/>
                  <a:gd name="T17" fmla="*/ 0 h 167"/>
                  <a:gd name="T18" fmla="*/ 0 w 192"/>
                  <a:gd name="T19" fmla="*/ 0 h 167"/>
                  <a:gd name="T20" fmla="*/ 0 w 192"/>
                  <a:gd name="T21" fmla="*/ 0 h 167"/>
                  <a:gd name="T22" fmla="*/ 0 w 192"/>
                  <a:gd name="T23" fmla="*/ 0 h 167"/>
                  <a:gd name="T24" fmla="*/ 0 w 192"/>
                  <a:gd name="T25" fmla="*/ 0 h 167"/>
                  <a:gd name="T26" fmla="*/ 0 w 192"/>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2" h="167">
                    <a:moveTo>
                      <a:pt x="192" y="10"/>
                    </a:moveTo>
                    <a:lnTo>
                      <a:pt x="37" y="88"/>
                    </a:lnTo>
                    <a:lnTo>
                      <a:pt x="66" y="123"/>
                    </a:lnTo>
                    <a:lnTo>
                      <a:pt x="96" y="140"/>
                    </a:lnTo>
                    <a:lnTo>
                      <a:pt x="162" y="167"/>
                    </a:lnTo>
                    <a:lnTo>
                      <a:pt x="192" y="167"/>
                    </a:lnTo>
                    <a:lnTo>
                      <a:pt x="144" y="157"/>
                    </a:lnTo>
                    <a:lnTo>
                      <a:pt x="96" y="140"/>
                    </a:lnTo>
                    <a:lnTo>
                      <a:pt x="48" y="123"/>
                    </a:lnTo>
                    <a:lnTo>
                      <a:pt x="0" y="88"/>
                    </a:lnTo>
                    <a:lnTo>
                      <a:pt x="48" y="61"/>
                    </a:lnTo>
                    <a:lnTo>
                      <a:pt x="87" y="35"/>
                    </a:lnTo>
                    <a:lnTo>
                      <a:pt x="183" y="0"/>
                    </a:lnTo>
                    <a:lnTo>
                      <a:pt x="192"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8" name="Freeform 217"/>
              <p:cNvSpPr>
                <a:spLocks/>
              </p:cNvSpPr>
              <p:nvPr/>
            </p:nvSpPr>
            <p:spPr bwMode="auto">
              <a:xfrm>
                <a:off x="162" y="91"/>
                <a:ext cx="4" cy="6"/>
              </a:xfrm>
              <a:custGeom>
                <a:avLst/>
                <a:gdLst>
                  <a:gd name="T0" fmla="*/ 0 w 9"/>
                  <a:gd name="T1" fmla="*/ 0 h 35"/>
                  <a:gd name="T2" fmla="*/ 0 w 9"/>
                  <a:gd name="T3" fmla="*/ 0 h 35"/>
                  <a:gd name="T4" fmla="*/ 0 w 9"/>
                  <a:gd name="T5" fmla="*/ 0 h 35"/>
                  <a:gd name="T6" fmla="*/ 0 w 9"/>
                  <a:gd name="T7" fmla="*/ 0 h 35"/>
                  <a:gd name="T8" fmla="*/ 0 w 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5">
                    <a:moveTo>
                      <a:pt x="9" y="35"/>
                    </a:moveTo>
                    <a:lnTo>
                      <a:pt x="0" y="17"/>
                    </a:lnTo>
                    <a:lnTo>
                      <a:pt x="0" y="0"/>
                    </a:lnTo>
                    <a:lnTo>
                      <a:pt x="9" y="17"/>
                    </a:lnTo>
                    <a:lnTo>
                      <a:pt x="9"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89" name="Freeform 218"/>
              <p:cNvSpPr>
                <a:spLocks/>
              </p:cNvSpPr>
              <p:nvPr/>
            </p:nvSpPr>
            <p:spPr bwMode="auto">
              <a:xfrm>
                <a:off x="260" y="89"/>
                <a:ext cx="927" cy="7"/>
              </a:xfrm>
              <a:custGeom>
                <a:avLst/>
                <a:gdLst>
                  <a:gd name="T0" fmla="*/ 0 w 3109"/>
                  <a:gd name="T1" fmla="*/ 0 h 35"/>
                  <a:gd name="T2" fmla="*/ 0 w 3109"/>
                  <a:gd name="T3" fmla="*/ 0 h 35"/>
                  <a:gd name="T4" fmla="*/ 0 w 3109"/>
                  <a:gd name="T5" fmla="*/ 0 h 35"/>
                  <a:gd name="T6" fmla="*/ 0 w 3109"/>
                  <a:gd name="T7" fmla="*/ 0 h 35"/>
                  <a:gd name="T8" fmla="*/ 0 w 3109"/>
                  <a:gd name="T9" fmla="*/ 0 h 35"/>
                  <a:gd name="T10" fmla="*/ 0 w 3109"/>
                  <a:gd name="T11" fmla="*/ 0 h 35"/>
                  <a:gd name="T12" fmla="*/ 0 w 3109"/>
                  <a:gd name="T13" fmla="*/ 0 h 35"/>
                  <a:gd name="T14" fmla="*/ 0 w 3109"/>
                  <a:gd name="T15" fmla="*/ 0 h 35"/>
                  <a:gd name="T16" fmla="*/ 0 w 3109"/>
                  <a:gd name="T17" fmla="*/ 0 h 35"/>
                  <a:gd name="T18" fmla="*/ 0 w 3109"/>
                  <a:gd name="T19" fmla="*/ 0 h 35"/>
                  <a:gd name="T20" fmla="*/ 0 w 3109"/>
                  <a:gd name="T21" fmla="*/ 0 h 35"/>
                  <a:gd name="T22" fmla="*/ 0 w 3109"/>
                  <a:gd name="T23" fmla="*/ 0 h 35"/>
                  <a:gd name="T24" fmla="*/ 0 w 3109"/>
                  <a:gd name="T25" fmla="*/ 0 h 35"/>
                  <a:gd name="T26" fmla="*/ 0 w 3109"/>
                  <a:gd name="T27" fmla="*/ 0 h 35"/>
                  <a:gd name="T28" fmla="*/ 0 w 3109"/>
                  <a:gd name="T29" fmla="*/ 0 h 35"/>
                  <a:gd name="T30" fmla="*/ 0 w 3109"/>
                  <a:gd name="T31" fmla="*/ 0 h 35"/>
                  <a:gd name="T32" fmla="*/ 0 w 3109"/>
                  <a:gd name="T33" fmla="*/ 0 h 35"/>
                  <a:gd name="T34" fmla="*/ 0 w 3109"/>
                  <a:gd name="T35" fmla="*/ 0 h 35"/>
                  <a:gd name="T36" fmla="*/ 0 w 3109"/>
                  <a:gd name="T37" fmla="*/ 0 h 35"/>
                  <a:gd name="T38" fmla="*/ 0 w 3109"/>
                  <a:gd name="T39" fmla="*/ 0 h 35"/>
                  <a:gd name="T40" fmla="*/ 0 w 3109"/>
                  <a:gd name="T41" fmla="*/ 0 h 35"/>
                  <a:gd name="T42" fmla="*/ 0 w 3109"/>
                  <a:gd name="T43" fmla="*/ 0 h 35"/>
                  <a:gd name="T44" fmla="*/ 0 w 3109"/>
                  <a:gd name="T45" fmla="*/ 0 h 35"/>
                  <a:gd name="T46" fmla="*/ 0 w 3109"/>
                  <a:gd name="T47" fmla="*/ 0 h 35"/>
                  <a:gd name="T48" fmla="*/ 0 w 3109"/>
                  <a:gd name="T49" fmla="*/ 0 h 35"/>
                  <a:gd name="T50" fmla="*/ 0 w 3109"/>
                  <a:gd name="T51" fmla="*/ 0 h 35"/>
                  <a:gd name="T52" fmla="*/ 0 w 3109"/>
                  <a:gd name="T53" fmla="*/ 0 h 35"/>
                  <a:gd name="T54" fmla="*/ 0 w 3109"/>
                  <a:gd name="T55" fmla="*/ 0 h 35"/>
                  <a:gd name="T56" fmla="*/ 0 w 3109"/>
                  <a:gd name="T57" fmla="*/ 0 h 35"/>
                  <a:gd name="T58" fmla="*/ 0 w 3109"/>
                  <a:gd name="T59" fmla="*/ 0 h 35"/>
                  <a:gd name="T60" fmla="*/ 0 w 3109"/>
                  <a:gd name="T61" fmla="*/ 0 h 35"/>
                  <a:gd name="T62" fmla="*/ 0 w 3109"/>
                  <a:gd name="T63" fmla="*/ 0 h 35"/>
                  <a:gd name="T64" fmla="*/ 0 w 3109"/>
                  <a:gd name="T65" fmla="*/ 0 h 35"/>
                  <a:gd name="T66" fmla="*/ 0 w 3109"/>
                  <a:gd name="T67" fmla="*/ 0 h 35"/>
                  <a:gd name="T68" fmla="*/ 0 w 3109"/>
                  <a:gd name="T69" fmla="*/ 0 h 35"/>
                  <a:gd name="T70" fmla="*/ 0 w 3109"/>
                  <a:gd name="T71" fmla="*/ 0 h 35"/>
                  <a:gd name="T72" fmla="*/ 0 w 3109"/>
                  <a:gd name="T73" fmla="*/ 0 h 35"/>
                  <a:gd name="T74" fmla="*/ 0 w 3109"/>
                  <a:gd name="T75" fmla="*/ 0 h 35"/>
                  <a:gd name="T76" fmla="*/ 0 w 3109"/>
                  <a:gd name="T77" fmla="*/ 0 h 35"/>
                  <a:gd name="T78" fmla="*/ 0 w 3109"/>
                  <a:gd name="T79" fmla="*/ 0 h 35"/>
                  <a:gd name="T80" fmla="*/ 0 w 3109"/>
                  <a:gd name="T81" fmla="*/ 0 h 35"/>
                  <a:gd name="T82" fmla="*/ 0 w 3109"/>
                  <a:gd name="T83" fmla="*/ 0 h 35"/>
                  <a:gd name="T84" fmla="*/ 0 w 3109"/>
                  <a:gd name="T85" fmla="*/ 0 h 35"/>
                  <a:gd name="T86" fmla="*/ 0 w 3109"/>
                  <a:gd name="T87" fmla="*/ 0 h 35"/>
                  <a:gd name="T88" fmla="*/ 0 w 3109"/>
                  <a:gd name="T89" fmla="*/ 0 h 35"/>
                  <a:gd name="T90" fmla="*/ 0 w 3109"/>
                  <a:gd name="T91" fmla="*/ 0 h 35"/>
                  <a:gd name="T92" fmla="*/ 0 w 3109"/>
                  <a:gd name="T93" fmla="*/ 0 h 35"/>
                  <a:gd name="T94" fmla="*/ 0 w 3109"/>
                  <a:gd name="T95" fmla="*/ 0 h 35"/>
                  <a:gd name="T96" fmla="*/ 0 w 3109"/>
                  <a:gd name="T97" fmla="*/ 0 h 35"/>
                  <a:gd name="T98" fmla="*/ 0 w 3109"/>
                  <a:gd name="T99" fmla="*/ 0 h 35"/>
                  <a:gd name="T100" fmla="*/ 0 w 3109"/>
                  <a:gd name="T101" fmla="*/ 0 h 35"/>
                  <a:gd name="T102" fmla="*/ 0 w 3109"/>
                  <a:gd name="T103" fmla="*/ 0 h 35"/>
                  <a:gd name="T104" fmla="*/ 0 w 3109"/>
                  <a:gd name="T105" fmla="*/ 0 h 35"/>
                  <a:gd name="T106" fmla="*/ 0 w 3109"/>
                  <a:gd name="T107" fmla="*/ 0 h 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109" h="35">
                    <a:moveTo>
                      <a:pt x="3059" y="0"/>
                    </a:moveTo>
                    <a:lnTo>
                      <a:pt x="3109" y="17"/>
                    </a:lnTo>
                    <a:lnTo>
                      <a:pt x="3088" y="25"/>
                    </a:lnTo>
                    <a:lnTo>
                      <a:pt x="3020" y="25"/>
                    </a:lnTo>
                    <a:lnTo>
                      <a:pt x="2944" y="25"/>
                    </a:lnTo>
                    <a:lnTo>
                      <a:pt x="2858" y="25"/>
                    </a:lnTo>
                    <a:lnTo>
                      <a:pt x="2760" y="25"/>
                    </a:lnTo>
                    <a:lnTo>
                      <a:pt x="2664" y="25"/>
                    </a:lnTo>
                    <a:lnTo>
                      <a:pt x="2547" y="25"/>
                    </a:lnTo>
                    <a:lnTo>
                      <a:pt x="2316" y="35"/>
                    </a:lnTo>
                    <a:lnTo>
                      <a:pt x="2074" y="35"/>
                    </a:lnTo>
                    <a:lnTo>
                      <a:pt x="1814" y="35"/>
                    </a:lnTo>
                    <a:lnTo>
                      <a:pt x="1293" y="25"/>
                    </a:lnTo>
                    <a:lnTo>
                      <a:pt x="1042" y="25"/>
                    </a:lnTo>
                    <a:lnTo>
                      <a:pt x="800" y="25"/>
                    </a:lnTo>
                    <a:lnTo>
                      <a:pt x="587" y="25"/>
                    </a:lnTo>
                    <a:lnTo>
                      <a:pt x="491" y="25"/>
                    </a:lnTo>
                    <a:lnTo>
                      <a:pt x="404" y="25"/>
                    </a:lnTo>
                    <a:lnTo>
                      <a:pt x="317" y="25"/>
                    </a:lnTo>
                    <a:lnTo>
                      <a:pt x="240" y="25"/>
                    </a:lnTo>
                    <a:lnTo>
                      <a:pt x="173" y="25"/>
                    </a:lnTo>
                    <a:lnTo>
                      <a:pt x="114" y="25"/>
                    </a:lnTo>
                    <a:lnTo>
                      <a:pt x="75" y="25"/>
                    </a:lnTo>
                    <a:lnTo>
                      <a:pt x="37" y="25"/>
                    </a:lnTo>
                    <a:lnTo>
                      <a:pt x="18" y="25"/>
                    </a:lnTo>
                    <a:lnTo>
                      <a:pt x="9" y="25"/>
                    </a:lnTo>
                    <a:lnTo>
                      <a:pt x="0" y="17"/>
                    </a:lnTo>
                    <a:lnTo>
                      <a:pt x="9" y="8"/>
                    </a:lnTo>
                    <a:lnTo>
                      <a:pt x="18" y="8"/>
                    </a:lnTo>
                    <a:lnTo>
                      <a:pt x="37" y="8"/>
                    </a:lnTo>
                    <a:lnTo>
                      <a:pt x="75" y="8"/>
                    </a:lnTo>
                    <a:lnTo>
                      <a:pt x="135" y="8"/>
                    </a:lnTo>
                    <a:lnTo>
                      <a:pt x="210" y="0"/>
                    </a:lnTo>
                    <a:lnTo>
                      <a:pt x="288" y="0"/>
                    </a:lnTo>
                    <a:lnTo>
                      <a:pt x="375" y="0"/>
                    </a:lnTo>
                    <a:lnTo>
                      <a:pt x="482" y="0"/>
                    </a:lnTo>
                    <a:lnTo>
                      <a:pt x="598" y="0"/>
                    </a:lnTo>
                    <a:lnTo>
                      <a:pt x="713" y="0"/>
                    </a:lnTo>
                    <a:lnTo>
                      <a:pt x="973" y="0"/>
                    </a:lnTo>
                    <a:lnTo>
                      <a:pt x="1245" y="0"/>
                    </a:lnTo>
                    <a:lnTo>
                      <a:pt x="1535" y="0"/>
                    </a:lnTo>
                    <a:lnTo>
                      <a:pt x="1814" y="0"/>
                    </a:lnTo>
                    <a:lnTo>
                      <a:pt x="2095" y="0"/>
                    </a:lnTo>
                    <a:lnTo>
                      <a:pt x="2346" y="0"/>
                    </a:lnTo>
                    <a:lnTo>
                      <a:pt x="2471" y="0"/>
                    </a:lnTo>
                    <a:lnTo>
                      <a:pt x="2577" y="0"/>
                    </a:lnTo>
                    <a:lnTo>
                      <a:pt x="2684" y="0"/>
                    </a:lnTo>
                    <a:lnTo>
                      <a:pt x="2780" y="0"/>
                    </a:lnTo>
                    <a:lnTo>
                      <a:pt x="2858" y="0"/>
                    </a:lnTo>
                    <a:lnTo>
                      <a:pt x="2924" y="0"/>
                    </a:lnTo>
                    <a:lnTo>
                      <a:pt x="2983" y="0"/>
                    </a:lnTo>
                    <a:lnTo>
                      <a:pt x="3020" y="0"/>
                    </a:lnTo>
                    <a:lnTo>
                      <a:pt x="3050" y="0"/>
                    </a:lnTo>
                    <a:lnTo>
                      <a:pt x="3059"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0" name="Freeform 219"/>
              <p:cNvSpPr>
                <a:spLocks/>
              </p:cNvSpPr>
              <p:nvPr/>
            </p:nvSpPr>
            <p:spPr bwMode="auto">
              <a:xfrm>
                <a:off x="1409" y="92"/>
                <a:ext cx="31" cy="18"/>
              </a:xfrm>
              <a:custGeom>
                <a:avLst/>
                <a:gdLst>
                  <a:gd name="T0" fmla="*/ 0 w 105"/>
                  <a:gd name="T1" fmla="*/ 0 h 105"/>
                  <a:gd name="T2" fmla="*/ 0 w 105"/>
                  <a:gd name="T3" fmla="*/ 0 h 105"/>
                  <a:gd name="T4" fmla="*/ 0 w 105"/>
                  <a:gd name="T5" fmla="*/ 0 h 105"/>
                  <a:gd name="T6" fmla="*/ 0 w 105"/>
                  <a:gd name="T7" fmla="*/ 0 h 105"/>
                  <a:gd name="T8" fmla="*/ 0 w 105"/>
                  <a:gd name="T9" fmla="*/ 0 h 105"/>
                  <a:gd name="T10" fmla="*/ 0 w 105"/>
                  <a:gd name="T11" fmla="*/ 0 h 105"/>
                  <a:gd name="T12" fmla="*/ 0 w 105"/>
                  <a:gd name="T13" fmla="*/ 0 h 105"/>
                  <a:gd name="T14" fmla="*/ 0 w 105"/>
                  <a:gd name="T15" fmla="*/ 0 h 105"/>
                  <a:gd name="T16" fmla="*/ 0 w 105"/>
                  <a:gd name="T17" fmla="*/ 0 h 105"/>
                  <a:gd name="T18" fmla="*/ 0 w 105"/>
                  <a:gd name="T19" fmla="*/ 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 h="105">
                    <a:moveTo>
                      <a:pt x="105" y="105"/>
                    </a:moveTo>
                    <a:lnTo>
                      <a:pt x="68" y="105"/>
                    </a:lnTo>
                    <a:lnTo>
                      <a:pt x="38" y="88"/>
                    </a:lnTo>
                    <a:lnTo>
                      <a:pt x="18" y="70"/>
                    </a:lnTo>
                    <a:lnTo>
                      <a:pt x="0" y="53"/>
                    </a:lnTo>
                    <a:lnTo>
                      <a:pt x="0" y="43"/>
                    </a:lnTo>
                    <a:lnTo>
                      <a:pt x="18" y="26"/>
                    </a:lnTo>
                    <a:lnTo>
                      <a:pt x="48" y="8"/>
                    </a:lnTo>
                    <a:lnTo>
                      <a:pt x="105" y="0"/>
                    </a:lnTo>
                    <a:lnTo>
                      <a:pt x="105" y="10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1" name="Freeform 220"/>
              <p:cNvSpPr>
                <a:spLocks/>
              </p:cNvSpPr>
              <p:nvPr/>
            </p:nvSpPr>
            <p:spPr bwMode="auto">
              <a:xfrm>
                <a:off x="1216" y="94"/>
                <a:ext cx="68" cy="16"/>
              </a:xfrm>
              <a:custGeom>
                <a:avLst/>
                <a:gdLst>
                  <a:gd name="T0" fmla="*/ 0 w 231"/>
                  <a:gd name="T1" fmla="*/ 0 h 97"/>
                  <a:gd name="T2" fmla="*/ 0 w 231"/>
                  <a:gd name="T3" fmla="*/ 0 h 97"/>
                  <a:gd name="T4" fmla="*/ 0 w 231"/>
                  <a:gd name="T5" fmla="*/ 0 h 97"/>
                  <a:gd name="T6" fmla="*/ 0 w 231"/>
                  <a:gd name="T7" fmla="*/ 0 h 97"/>
                  <a:gd name="T8" fmla="*/ 0 w 231"/>
                  <a:gd name="T9" fmla="*/ 0 h 97"/>
                  <a:gd name="T10" fmla="*/ 0 w 231"/>
                  <a:gd name="T11" fmla="*/ 0 h 97"/>
                  <a:gd name="T12" fmla="*/ 0 w 231"/>
                  <a:gd name="T13" fmla="*/ 0 h 97"/>
                  <a:gd name="T14" fmla="*/ 0 w 231"/>
                  <a:gd name="T15" fmla="*/ 0 h 97"/>
                  <a:gd name="T16" fmla="*/ 0 w 231"/>
                  <a:gd name="T17" fmla="*/ 0 h 97"/>
                  <a:gd name="T18" fmla="*/ 0 w 231"/>
                  <a:gd name="T19" fmla="*/ 0 h 97"/>
                  <a:gd name="T20" fmla="*/ 0 w 231"/>
                  <a:gd name="T21" fmla="*/ 0 h 97"/>
                  <a:gd name="T22" fmla="*/ 0 w 231"/>
                  <a:gd name="T23" fmla="*/ 0 h 97"/>
                  <a:gd name="T24" fmla="*/ 0 w 231"/>
                  <a:gd name="T25" fmla="*/ 0 h 97"/>
                  <a:gd name="T26" fmla="*/ 0 w 231"/>
                  <a:gd name="T27" fmla="*/ 0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1" h="97">
                    <a:moveTo>
                      <a:pt x="153" y="27"/>
                    </a:moveTo>
                    <a:lnTo>
                      <a:pt x="173" y="35"/>
                    </a:lnTo>
                    <a:lnTo>
                      <a:pt x="192" y="45"/>
                    </a:lnTo>
                    <a:lnTo>
                      <a:pt x="212" y="45"/>
                    </a:lnTo>
                    <a:lnTo>
                      <a:pt x="231" y="53"/>
                    </a:lnTo>
                    <a:lnTo>
                      <a:pt x="192" y="62"/>
                    </a:lnTo>
                    <a:lnTo>
                      <a:pt x="164" y="80"/>
                    </a:lnTo>
                    <a:lnTo>
                      <a:pt x="135" y="97"/>
                    </a:lnTo>
                    <a:lnTo>
                      <a:pt x="66" y="80"/>
                    </a:lnTo>
                    <a:lnTo>
                      <a:pt x="0" y="45"/>
                    </a:lnTo>
                    <a:lnTo>
                      <a:pt x="28" y="35"/>
                    </a:lnTo>
                    <a:lnTo>
                      <a:pt x="66" y="18"/>
                    </a:lnTo>
                    <a:lnTo>
                      <a:pt x="135" y="0"/>
                    </a:lnTo>
                    <a:lnTo>
                      <a:pt x="153"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2" name="Freeform 221"/>
              <p:cNvSpPr>
                <a:spLocks/>
              </p:cNvSpPr>
              <p:nvPr/>
            </p:nvSpPr>
            <p:spPr bwMode="auto">
              <a:xfrm>
                <a:off x="137" y="100"/>
                <a:ext cx="676" cy="335"/>
              </a:xfrm>
              <a:custGeom>
                <a:avLst/>
                <a:gdLst>
                  <a:gd name="T0" fmla="*/ 0 w 2269"/>
                  <a:gd name="T1" fmla="*/ 0 h 2069"/>
                  <a:gd name="T2" fmla="*/ 0 w 2269"/>
                  <a:gd name="T3" fmla="*/ 0 h 2069"/>
                  <a:gd name="T4" fmla="*/ 0 w 2269"/>
                  <a:gd name="T5" fmla="*/ 0 h 2069"/>
                  <a:gd name="T6" fmla="*/ 0 w 2269"/>
                  <a:gd name="T7" fmla="*/ 0 h 2069"/>
                  <a:gd name="T8" fmla="*/ 0 w 2269"/>
                  <a:gd name="T9" fmla="*/ 0 h 2069"/>
                  <a:gd name="T10" fmla="*/ 0 w 2269"/>
                  <a:gd name="T11" fmla="*/ 0 h 2069"/>
                  <a:gd name="T12" fmla="*/ 0 w 2269"/>
                  <a:gd name="T13" fmla="*/ 0 h 2069"/>
                  <a:gd name="T14" fmla="*/ 0 w 2269"/>
                  <a:gd name="T15" fmla="*/ 0 h 2069"/>
                  <a:gd name="T16" fmla="*/ 0 w 2269"/>
                  <a:gd name="T17" fmla="*/ 0 h 2069"/>
                  <a:gd name="T18" fmla="*/ 0 w 2269"/>
                  <a:gd name="T19" fmla="*/ 0 h 2069"/>
                  <a:gd name="T20" fmla="*/ 0 w 2269"/>
                  <a:gd name="T21" fmla="*/ 0 h 2069"/>
                  <a:gd name="T22" fmla="*/ 0 w 2269"/>
                  <a:gd name="T23" fmla="*/ 0 h 2069"/>
                  <a:gd name="T24" fmla="*/ 0 w 2269"/>
                  <a:gd name="T25" fmla="*/ 0 h 2069"/>
                  <a:gd name="T26" fmla="*/ 0 w 2269"/>
                  <a:gd name="T27" fmla="*/ 0 h 2069"/>
                  <a:gd name="T28" fmla="*/ 0 w 2269"/>
                  <a:gd name="T29" fmla="*/ 0 h 2069"/>
                  <a:gd name="T30" fmla="*/ 0 w 2269"/>
                  <a:gd name="T31" fmla="*/ 0 h 2069"/>
                  <a:gd name="T32" fmla="*/ 0 w 2269"/>
                  <a:gd name="T33" fmla="*/ 0 h 2069"/>
                  <a:gd name="T34" fmla="*/ 0 w 2269"/>
                  <a:gd name="T35" fmla="*/ 0 h 2069"/>
                  <a:gd name="T36" fmla="*/ 0 w 2269"/>
                  <a:gd name="T37" fmla="*/ 0 h 2069"/>
                  <a:gd name="T38" fmla="*/ 0 w 2269"/>
                  <a:gd name="T39" fmla="*/ 0 h 2069"/>
                  <a:gd name="T40" fmla="*/ 0 w 2269"/>
                  <a:gd name="T41" fmla="*/ 0 h 2069"/>
                  <a:gd name="T42" fmla="*/ 0 w 2269"/>
                  <a:gd name="T43" fmla="*/ 0 h 2069"/>
                  <a:gd name="T44" fmla="*/ 0 w 2269"/>
                  <a:gd name="T45" fmla="*/ 0 h 2069"/>
                  <a:gd name="T46" fmla="*/ 0 w 2269"/>
                  <a:gd name="T47" fmla="*/ 0 h 2069"/>
                  <a:gd name="T48" fmla="*/ 0 w 2269"/>
                  <a:gd name="T49" fmla="*/ 0 h 2069"/>
                  <a:gd name="T50" fmla="*/ 0 w 2269"/>
                  <a:gd name="T51" fmla="*/ 0 h 2069"/>
                  <a:gd name="T52" fmla="*/ 0 w 2269"/>
                  <a:gd name="T53" fmla="*/ 0 h 2069"/>
                  <a:gd name="T54" fmla="*/ 0 w 2269"/>
                  <a:gd name="T55" fmla="*/ 0 h 2069"/>
                  <a:gd name="T56" fmla="*/ 0 w 2269"/>
                  <a:gd name="T57" fmla="*/ 0 h 2069"/>
                  <a:gd name="T58" fmla="*/ 0 w 2269"/>
                  <a:gd name="T59" fmla="*/ 0 h 2069"/>
                  <a:gd name="T60" fmla="*/ 0 w 2269"/>
                  <a:gd name="T61" fmla="*/ 0 h 2069"/>
                  <a:gd name="T62" fmla="*/ 0 w 2269"/>
                  <a:gd name="T63" fmla="*/ 0 h 2069"/>
                  <a:gd name="T64" fmla="*/ 0 w 2269"/>
                  <a:gd name="T65" fmla="*/ 0 h 2069"/>
                  <a:gd name="T66" fmla="*/ 0 w 2269"/>
                  <a:gd name="T67" fmla="*/ 0 h 2069"/>
                  <a:gd name="T68" fmla="*/ 0 w 2269"/>
                  <a:gd name="T69" fmla="*/ 0 h 2069"/>
                  <a:gd name="T70" fmla="*/ 0 w 2269"/>
                  <a:gd name="T71" fmla="*/ 0 h 2069"/>
                  <a:gd name="T72" fmla="*/ 0 w 2269"/>
                  <a:gd name="T73" fmla="*/ 0 h 2069"/>
                  <a:gd name="T74" fmla="*/ 0 w 2269"/>
                  <a:gd name="T75" fmla="*/ 0 h 2069"/>
                  <a:gd name="T76" fmla="*/ 0 w 2269"/>
                  <a:gd name="T77" fmla="*/ 0 h 2069"/>
                  <a:gd name="T78" fmla="*/ 0 w 2269"/>
                  <a:gd name="T79" fmla="*/ 0 h 2069"/>
                  <a:gd name="T80" fmla="*/ 0 w 2269"/>
                  <a:gd name="T81" fmla="*/ 0 h 2069"/>
                  <a:gd name="T82" fmla="*/ 0 w 2269"/>
                  <a:gd name="T83" fmla="*/ 0 h 2069"/>
                  <a:gd name="T84" fmla="*/ 0 w 2269"/>
                  <a:gd name="T85" fmla="*/ 0 h 2069"/>
                  <a:gd name="T86" fmla="*/ 0 w 2269"/>
                  <a:gd name="T87" fmla="*/ 0 h 2069"/>
                  <a:gd name="T88" fmla="*/ 0 w 2269"/>
                  <a:gd name="T89" fmla="*/ 0 h 2069"/>
                  <a:gd name="T90" fmla="*/ 0 w 2269"/>
                  <a:gd name="T91" fmla="*/ 0 h 2069"/>
                  <a:gd name="T92" fmla="*/ 0 w 2269"/>
                  <a:gd name="T93" fmla="*/ 0 h 2069"/>
                  <a:gd name="T94" fmla="*/ 0 w 2269"/>
                  <a:gd name="T95" fmla="*/ 0 h 2069"/>
                  <a:gd name="T96" fmla="*/ 0 w 2269"/>
                  <a:gd name="T97" fmla="*/ 0 h 2069"/>
                  <a:gd name="T98" fmla="*/ 0 w 2269"/>
                  <a:gd name="T99" fmla="*/ 0 h 2069"/>
                  <a:gd name="T100" fmla="*/ 0 w 2269"/>
                  <a:gd name="T101" fmla="*/ 0 h 2069"/>
                  <a:gd name="T102" fmla="*/ 0 w 2269"/>
                  <a:gd name="T103" fmla="*/ 0 h 2069"/>
                  <a:gd name="T104" fmla="*/ 0 w 2269"/>
                  <a:gd name="T105" fmla="*/ 0 h 2069"/>
                  <a:gd name="T106" fmla="*/ 0 w 2269"/>
                  <a:gd name="T107" fmla="*/ 0 h 2069"/>
                  <a:gd name="T108" fmla="*/ 0 w 2269"/>
                  <a:gd name="T109" fmla="*/ 0 h 2069"/>
                  <a:gd name="T110" fmla="*/ 0 w 2269"/>
                  <a:gd name="T111" fmla="*/ 0 h 2069"/>
                  <a:gd name="T112" fmla="*/ 0 w 2269"/>
                  <a:gd name="T113" fmla="*/ 0 h 2069"/>
                  <a:gd name="T114" fmla="*/ 0 w 2269"/>
                  <a:gd name="T115" fmla="*/ 0 h 20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69" h="2069">
                    <a:moveTo>
                      <a:pt x="1892" y="45"/>
                    </a:moveTo>
                    <a:lnTo>
                      <a:pt x="1912" y="79"/>
                    </a:lnTo>
                    <a:lnTo>
                      <a:pt x="1912" y="114"/>
                    </a:lnTo>
                    <a:lnTo>
                      <a:pt x="1882" y="184"/>
                    </a:lnTo>
                    <a:lnTo>
                      <a:pt x="1892" y="192"/>
                    </a:lnTo>
                    <a:lnTo>
                      <a:pt x="1912" y="192"/>
                    </a:lnTo>
                    <a:lnTo>
                      <a:pt x="1951" y="114"/>
                    </a:lnTo>
                    <a:lnTo>
                      <a:pt x="1979" y="79"/>
                    </a:lnTo>
                    <a:lnTo>
                      <a:pt x="2027" y="45"/>
                    </a:lnTo>
                    <a:lnTo>
                      <a:pt x="2086" y="27"/>
                    </a:lnTo>
                    <a:lnTo>
                      <a:pt x="2134" y="27"/>
                    </a:lnTo>
                    <a:lnTo>
                      <a:pt x="2182" y="35"/>
                    </a:lnTo>
                    <a:lnTo>
                      <a:pt x="2239" y="62"/>
                    </a:lnTo>
                    <a:lnTo>
                      <a:pt x="2259" y="79"/>
                    </a:lnTo>
                    <a:lnTo>
                      <a:pt x="2269" y="105"/>
                    </a:lnTo>
                    <a:lnTo>
                      <a:pt x="2269" y="157"/>
                    </a:lnTo>
                    <a:lnTo>
                      <a:pt x="2259" y="175"/>
                    </a:lnTo>
                    <a:lnTo>
                      <a:pt x="2230" y="184"/>
                    </a:lnTo>
                    <a:lnTo>
                      <a:pt x="2182" y="192"/>
                    </a:lnTo>
                    <a:lnTo>
                      <a:pt x="2152" y="184"/>
                    </a:lnTo>
                    <a:lnTo>
                      <a:pt x="2134" y="167"/>
                    </a:lnTo>
                    <a:lnTo>
                      <a:pt x="2134" y="149"/>
                    </a:lnTo>
                    <a:lnTo>
                      <a:pt x="2134" y="132"/>
                    </a:lnTo>
                    <a:lnTo>
                      <a:pt x="2143" y="124"/>
                    </a:lnTo>
                    <a:lnTo>
                      <a:pt x="2173" y="114"/>
                    </a:lnTo>
                    <a:lnTo>
                      <a:pt x="2182" y="114"/>
                    </a:lnTo>
                    <a:lnTo>
                      <a:pt x="2200" y="124"/>
                    </a:lnTo>
                    <a:lnTo>
                      <a:pt x="2211" y="132"/>
                    </a:lnTo>
                    <a:lnTo>
                      <a:pt x="2211" y="149"/>
                    </a:lnTo>
                    <a:lnTo>
                      <a:pt x="2221" y="167"/>
                    </a:lnTo>
                    <a:lnTo>
                      <a:pt x="2239" y="167"/>
                    </a:lnTo>
                    <a:lnTo>
                      <a:pt x="2250" y="132"/>
                    </a:lnTo>
                    <a:lnTo>
                      <a:pt x="2250" y="124"/>
                    </a:lnTo>
                    <a:lnTo>
                      <a:pt x="2239" y="105"/>
                    </a:lnTo>
                    <a:lnTo>
                      <a:pt x="2230" y="89"/>
                    </a:lnTo>
                    <a:lnTo>
                      <a:pt x="2200" y="79"/>
                    </a:lnTo>
                    <a:lnTo>
                      <a:pt x="2143" y="79"/>
                    </a:lnTo>
                    <a:lnTo>
                      <a:pt x="2095" y="105"/>
                    </a:lnTo>
                    <a:lnTo>
                      <a:pt x="1999" y="157"/>
                    </a:lnTo>
                    <a:lnTo>
                      <a:pt x="1901" y="219"/>
                    </a:lnTo>
                    <a:lnTo>
                      <a:pt x="1853" y="245"/>
                    </a:lnTo>
                    <a:lnTo>
                      <a:pt x="1796" y="254"/>
                    </a:lnTo>
                    <a:lnTo>
                      <a:pt x="1727" y="254"/>
                    </a:lnTo>
                    <a:lnTo>
                      <a:pt x="1661" y="245"/>
                    </a:lnTo>
                    <a:lnTo>
                      <a:pt x="1592" y="227"/>
                    </a:lnTo>
                    <a:lnTo>
                      <a:pt x="1526" y="192"/>
                    </a:lnTo>
                    <a:lnTo>
                      <a:pt x="1293" y="62"/>
                    </a:lnTo>
                    <a:lnTo>
                      <a:pt x="1254" y="45"/>
                    </a:lnTo>
                    <a:lnTo>
                      <a:pt x="1227" y="45"/>
                    </a:lnTo>
                    <a:lnTo>
                      <a:pt x="1206" y="45"/>
                    </a:lnTo>
                    <a:lnTo>
                      <a:pt x="1206" y="53"/>
                    </a:lnTo>
                    <a:lnTo>
                      <a:pt x="1206" y="62"/>
                    </a:lnTo>
                    <a:lnTo>
                      <a:pt x="1216" y="70"/>
                    </a:lnTo>
                    <a:lnTo>
                      <a:pt x="1264" y="79"/>
                    </a:lnTo>
                    <a:lnTo>
                      <a:pt x="1302" y="105"/>
                    </a:lnTo>
                    <a:lnTo>
                      <a:pt x="1371" y="157"/>
                    </a:lnTo>
                    <a:lnTo>
                      <a:pt x="1410" y="210"/>
                    </a:lnTo>
                    <a:lnTo>
                      <a:pt x="1439" y="271"/>
                    </a:lnTo>
                    <a:lnTo>
                      <a:pt x="1448" y="332"/>
                    </a:lnTo>
                    <a:lnTo>
                      <a:pt x="1448" y="394"/>
                    </a:lnTo>
                    <a:lnTo>
                      <a:pt x="1419" y="473"/>
                    </a:lnTo>
                    <a:lnTo>
                      <a:pt x="1371" y="533"/>
                    </a:lnTo>
                    <a:lnTo>
                      <a:pt x="1284" y="655"/>
                    </a:lnTo>
                    <a:lnTo>
                      <a:pt x="1188" y="760"/>
                    </a:lnTo>
                    <a:lnTo>
                      <a:pt x="1158" y="830"/>
                    </a:lnTo>
                    <a:lnTo>
                      <a:pt x="1158" y="865"/>
                    </a:lnTo>
                    <a:lnTo>
                      <a:pt x="1168" y="900"/>
                    </a:lnTo>
                    <a:lnTo>
                      <a:pt x="1197" y="925"/>
                    </a:lnTo>
                    <a:lnTo>
                      <a:pt x="1216" y="943"/>
                    </a:lnTo>
                    <a:lnTo>
                      <a:pt x="1236" y="943"/>
                    </a:lnTo>
                    <a:lnTo>
                      <a:pt x="1264" y="935"/>
                    </a:lnTo>
                    <a:lnTo>
                      <a:pt x="1275" y="917"/>
                    </a:lnTo>
                    <a:lnTo>
                      <a:pt x="1275" y="908"/>
                    </a:lnTo>
                    <a:lnTo>
                      <a:pt x="1275" y="900"/>
                    </a:lnTo>
                    <a:lnTo>
                      <a:pt x="1245" y="900"/>
                    </a:lnTo>
                    <a:lnTo>
                      <a:pt x="1227" y="900"/>
                    </a:lnTo>
                    <a:lnTo>
                      <a:pt x="1216" y="892"/>
                    </a:lnTo>
                    <a:lnTo>
                      <a:pt x="1216" y="882"/>
                    </a:lnTo>
                    <a:lnTo>
                      <a:pt x="1216" y="857"/>
                    </a:lnTo>
                    <a:lnTo>
                      <a:pt x="1236" y="838"/>
                    </a:lnTo>
                    <a:lnTo>
                      <a:pt x="1254" y="838"/>
                    </a:lnTo>
                    <a:lnTo>
                      <a:pt x="1275" y="847"/>
                    </a:lnTo>
                    <a:lnTo>
                      <a:pt x="1302" y="873"/>
                    </a:lnTo>
                    <a:lnTo>
                      <a:pt x="1302" y="917"/>
                    </a:lnTo>
                    <a:lnTo>
                      <a:pt x="1293" y="925"/>
                    </a:lnTo>
                    <a:lnTo>
                      <a:pt x="1275" y="952"/>
                    </a:lnTo>
                    <a:lnTo>
                      <a:pt x="1236" y="970"/>
                    </a:lnTo>
                    <a:lnTo>
                      <a:pt x="1206" y="970"/>
                    </a:lnTo>
                    <a:lnTo>
                      <a:pt x="1188" y="970"/>
                    </a:lnTo>
                    <a:lnTo>
                      <a:pt x="1129" y="925"/>
                    </a:lnTo>
                    <a:lnTo>
                      <a:pt x="1081" y="882"/>
                    </a:lnTo>
                    <a:lnTo>
                      <a:pt x="1081" y="830"/>
                    </a:lnTo>
                    <a:lnTo>
                      <a:pt x="1090" y="803"/>
                    </a:lnTo>
                    <a:lnTo>
                      <a:pt x="1110" y="778"/>
                    </a:lnTo>
                    <a:lnTo>
                      <a:pt x="1129" y="760"/>
                    </a:lnTo>
                    <a:lnTo>
                      <a:pt x="1129" y="751"/>
                    </a:lnTo>
                    <a:lnTo>
                      <a:pt x="1110" y="743"/>
                    </a:lnTo>
                    <a:lnTo>
                      <a:pt x="1090" y="743"/>
                    </a:lnTo>
                    <a:lnTo>
                      <a:pt x="1081" y="733"/>
                    </a:lnTo>
                    <a:lnTo>
                      <a:pt x="1110" y="700"/>
                    </a:lnTo>
                    <a:lnTo>
                      <a:pt x="1140" y="681"/>
                    </a:lnTo>
                    <a:lnTo>
                      <a:pt x="1216" y="646"/>
                    </a:lnTo>
                    <a:lnTo>
                      <a:pt x="1245" y="619"/>
                    </a:lnTo>
                    <a:lnTo>
                      <a:pt x="1254" y="603"/>
                    </a:lnTo>
                    <a:lnTo>
                      <a:pt x="1254" y="576"/>
                    </a:lnTo>
                    <a:lnTo>
                      <a:pt x="1314" y="559"/>
                    </a:lnTo>
                    <a:lnTo>
                      <a:pt x="1341" y="541"/>
                    </a:lnTo>
                    <a:lnTo>
                      <a:pt x="1350" y="516"/>
                    </a:lnTo>
                    <a:lnTo>
                      <a:pt x="1350" y="473"/>
                    </a:lnTo>
                    <a:lnTo>
                      <a:pt x="1389" y="454"/>
                    </a:lnTo>
                    <a:lnTo>
                      <a:pt x="1410" y="411"/>
                    </a:lnTo>
                    <a:lnTo>
                      <a:pt x="1410" y="376"/>
                    </a:lnTo>
                    <a:lnTo>
                      <a:pt x="1389" y="349"/>
                    </a:lnTo>
                    <a:lnTo>
                      <a:pt x="1371" y="341"/>
                    </a:lnTo>
                    <a:lnTo>
                      <a:pt x="1350" y="349"/>
                    </a:lnTo>
                    <a:lnTo>
                      <a:pt x="1350" y="367"/>
                    </a:lnTo>
                    <a:lnTo>
                      <a:pt x="1371" y="384"/>
                    </a:lnTo>
                    <a:lnTo>
                      <a:pt x="1380" y="394"/>
                    </a:lnTo>
                    <a:lnTo>
                      <a:pt x="1371" y="419"/>
                    </a:lnTo>
                    <a:lnTo>
                      <a:pt x="1362" y="427"/>
                    </a:lnTo>
                    <a:lnTo>
                      <a:pt x="1350" y="437"/>
                    </a:lnTo>
                    <a:lnTo>
                      <a:pt x="1332" y="437"/>
                    </a:lnTo>
                    <a:lnTo>
                      <a:pt x="1302" y="446"/>
                    </a:lnTo>
                    <a:lnTo>
                      <a:pt x="1302" y="463"/>
                    </a:lnTo>
                    <a:lnTo>
                      <a:pt x="1293" y="454"/>
                    </a:lnTo>
                    <a:lnTo>
                      <a:pt x="1275" y="454"/>
                    </a:lnTo>
                    <a:lnTo>
                      <a:pt x="1254" y="498"/>
                    </a:lnTo>
                    <a:lnTo>
                      <a:pt x="1236" y="489"/>
                    </a:lnTo>
                    <a:lnTo>
                      <a:pt x="1236" y="473"/>
                    </a:lnTo>
                    <a:lnTo>
                      <a:pt x="1254" y="446"/>
                    </a:lnTo>
                    <a:lnTo>
                      <a:pt x="1254" y="427"/>
                    </a:lnTo>
                    <a:lnTo>
                      <a:pt x="1245" y="419"/>
                    </a:lnTo>
                    <a:lnTo>
                      <a:pt x="1216" y="427"/>
                    </a:lnTo>
                    <a:lnTo>
                      <a:pt x="1206" y="454"/>
                    </a:lnTo>
                    <a:lnTo>
                      <a:pt x="1206" y="489"/>
                    </a:lnTo>
                    <a:lnTo>
                      <a:pt x="1216" y="516"/>
                    </a:lnTo>
                    <a:lnTo>
                      <a:pt x="1236" y="533"/>
                    </a:lnTo>
                    <a:lnTo>
                      <a:pt x="1275" y="533"/>
                    </a:lnTo>
                    <a:lnTo>
                      <a:pt x="1293" y="508"/>
                    </a:lnTo>
                    <a:lnTo>
                      <a:pt x="1302" y="473"/>
                    </a:lnTo>
                    <a:lnTo>
                      <a:pt x="1314" y="489"/>
                    </a:lnTo>
                    <a:lnTo>
                      <a:pt x="1314" y="498"/>
                    </a:lnTo>
                    <a:lnTo>
                      <a:pt x="1302" y="524"/>
                    </a:lnTo>
                    <a:lnTo>
                      <a:pt x="1284" y="541"/>
                    </a:lnTo>
                    <a:lnTo>
                      <a:pt x="1254" y="551"/>
                    </a:lnTo>
                    <a:lnTo>
                      <a:pt x="1236" y="559"/>
                    </a:lnTo>
                    <a:lnTo>
                      <a:pt x="1216" y="576"/>
                    </a:lnTo>
                    <a:lnTo>
                      <a:pt x="1206" y="594"/>
                    </a:lnTo>
                    <a:lnTo>
                      <a:pt x="1197" y="611"/>
                    </a:lnTo>
                    <a:lnTo>
                      <a:pt x="1158" y="619"/>
                    </a:lnTo>
                    <a:lnTo>
                      <a:pt x="1129" y="619"/>
                    </a:lnTo>
                    <a:lnTo>
                      <a:pt x="1101" y="619"/>
                    </a:lnTo>
                    <a:lnTo>
                      <a:pt x="1081" y="603"/>
                    </a:lnTo>
                    <a:lnTo>
                      <a:pt x="1072" y="594"/>
                    </a:lnTo>
                    <a:lnTo>
                      <a:pt x="1051" y="603"/>
                    </a:lnTo>
                    <a:lnTo>
                      <a:pt x="1033" y="629"/>
                    </a:lnTo>
                    <a:lnTo>
                      <a:pt x="1003" y="646"/>
                    </a:lnTo>
                    <a:lnTo>
                      <a:pt x="955" y="646"/>
                    </a:lnTo>
                    <a:lnTo>
                      <a:pt x="916" y="646"/>
                    </a:lnTo>
                    <a:lnTo>
                      <a:pt x="898" y="619"/>
                    </a:lnTo>
                    <a:lnTo>
                      <a:pt x="878" y="594"/>
                    </a:lnTo>
                    <a:lnTo>
                      <a:pt x="889" y="551"/>
                    </a:lnTo>
                    <a:lnTo>
                      <a:pt x="898" y="533"/>
                    </a:lnTo>
                    <a:lnTo>
                      <a:pt x="898" y="516"/>
                    </a:lnTo>
                    <a:lnTo>
                      <a:pt x="878" y="516"/>
                    </a:lnTo>
                    <a:lnTo>
                      <a:pt x="868" y="508"/>
                    </a:lnTo>
                    <a:lnTo>
                      <a:pt x="830" y="508"/>
                    </a:lnTo>
                    <a:lnTo>
                      <a:pt x="791" y="463"/>
                    </a:lnTo>
                    <a:lnTo>
                      <a:pt x="781" y="446"/>
                    </a:lnTo>
                    <a:lnTo>
                      <a:pt x="781" y="411"/>
                    </a:lnTo>
                    <a:lnTo>
                      <a:pt x="802" y="384"/>
                    </a:lnTo>
                    <a:lnTo>
                      <a:pt x="830" y="367"/>
                    </a:lnTo>
                    <a:lnTo>
                      <a:pt x="859" y="359"/>
                    </a:lnTo>
                    <a:lnTo>
                      <a:pt x="878" y="349"/>
                    </a:lnTo>
                    <a:lnTo>
                      <a:pt x="859" y="306"/>
                    </a:lnTo>
                    <a:lnTo>
                      <a:pt x="859" y="281"/>
                    </a:lnTo>
                    <a:lnTo>
                      <a:pt x="868" y="262"/>
                    </a:lnTo>
                    <a:lnTo>
                      <a:pt x="878" y="237"/>
                    </a:lnTo>
                    <a:lnTo>
                      <a:pt x="889" y="219"/>
                    </a:lnTo>
                    <a:lnTo>
                      <a:pt x="937" y="192"/>
                    </a:lnTo>
                    <a:lnTo>
                      <a:pt x="964" y="192"/>
                    </a:lnTo>
                    <a:lnTo>
                      <a:pt x="985" y="202"/>
                    </a:lnTo>
                    <a:lnTo>
                      <a:pt x="1033" y="227"/>
                    </a:lnTo>
                    <a:lnTo>
                      <a:pt x="1062" y="192"/>
                    </a:lnTo>
                    <a:lnTo>
                      <a:pt x="1072" y="175"/>
                    </a:lnTo>
                    <a:lnTo>
                      <a:pt x="1101" y="167"/>
                    </a:lnTo>
                    <a:lnTo>
                      <a:pt x="1129" y="167"/>
                    </a:lnTo>
                    <a:lnTo>
                      <a:pt x="1158" y="175"/>
                    </a:lnTo>
                    <a:lnTo>
                      <a:pt x="1188" y="184"/>
                    </a:lnTo>
                    <a:lnTo>
                      <a:pt x="1206" y="210"/>
                    </a:lnTo>
                    <a:lnTo>
                      <a:pt x="1216" y="227"/>
                    </a:lnTo>
                    <a:lnTo>
                      <a:pt x="1206" y="245"/>
                    </a:lnTo>
                    <a:lnTo>
                      <a:pt x="1177" y="245"/>
                    </a:lnTo>
                    <a:lnTo>
                      <a:pt x="1149" y="254"/>
                    </a:lnTo>
                    <a:lnTo>
                      <a:pt x="1129" y="271"/>
                    </a:lnTo>
                    <a:lnTo>
                      <a:pt x="1110" y="297"/>
                    </a:lnTo>
                    <a:lnTo>
                      <a:pt x="1110" y="332"/>
                    </a:lnTo>
                    <a:lnTo>
                      <a:pt x="1129" y="367"/>
                    </a:lnTo>
                    <a:lnTo>
                      <a:pt x="1140" y="384"/>
                    </a:lnTo>
                    <a:lnTo>
                      <a:pt x="1168" y="394"/>
                    </a:lnTo>
                    <a:lnTo>
                      <a:pt x="1206" y="394"/>
                    </a:lnTo>
                    <a:lnTo>
                      <a:pt x="1236" y="384"/>
                    </a:lnTo>
                    <a:lnTo>
                      <a:pt x="1275" y="367"/>
                    </a:lnTo>
                    <a:lnTo>
                      <a:pt x="1293" y="332"/>
                    </a:lnTo>
                    <a:lnTo>
                      <a:pt x="1302" y="306"/>
                    </a:lnTo>
                    <a:lnTo>
                      <a:pt x="1302" y="262"/>
                    </a:lnTo>
                    <a:lnTo>
                      <a:pt x="1293" y="210"/>
                    </a:lnTo>
                    <a:lnTo>
                      <a:pt x="1264" y="175"/>
                    </a:lnTo>
                    <a:lnTo>
                      <a:pt x="1216" y="140"/>
                    </a:lnTo>
                    <a:lnTo>
                      <a:pt x="1168" y="105"/>
                    </a:lnTo>
                    <a:lnTo>
                      <a:pt x="1101" y="97"/>
                    </a:lnTo>
                    <a:lnTo>
                      <a:pt x="1042" y="97"/>
                    </a:lnTo>
                    <a:lnTo>
                      <a:pt x="975" y="105"/>
                    </a:lnTo>
                    <a:lnTo>
                      <a:pt x="868" y="149"/>
                    </a:lnTo>
                    <a:lnTo>
                      <a:pt x="820" y="184"/>
                    </a:lnTo>
                    <a:lnTo>
                      <a:pt x="781" y="227"/>
                    </a:lnTo>
                    <a:lnTo>
                      <a:pt x="743" y="271"/>
                    </a:lnTo>
                    <a:lnTo>
                      <a:pt x="733" y="316"/>
                    </a:lnTo>
                    <a:lnTo>
                      <a:pt x="715" y="367"/>
                    </a:lnTo>
                    <a:lnTo>
                      <a:pt x="715" y="419"/>
                    </a:lnTo>
                    <a:lnTo>
                      <a:pt x="715" y="473"/>
                    </a:lnTo>
                    <a:lnTo>
                      <a:pt x="733" y="524"/>
                    </a:lnTo>
                    <a:lnTo>
                      <a:pt x="743" y="576"/>
                    </a:lnTo>
                    <a:lnTo>
                      <a:pt x="781" y="619"/>
                    </a:lnTo>
                    <a:lnTo>
                      <a:pt x="850" y="716"/>
                    </a:lnTo>
                    <a:lnTo>
                      <a:pt x="830" y="743"/>
                    </a:lnTo>
                    <a:lnTo>
                      <a:pt x="820" y="760"/>
                    </a:lnTo>
                    <a:lnTo>
                      <a:pt x="763" y="795"/>
                    </a:lnTo>
                    <a:lnTo>
                      <a:pt x="676" y="733"/>
                    </a:lnTo>
                    <a:lnTo>
                      <a:pt x="626" y="700"/>
                    </a:lnTo>
                    <a:lnTo>
                      <a:pt x="589" y="690"/>
                    </a:lnTo>
                    <a:lnTo>
                      <a:pt x="539" y="673"/>
                    </a:lnTo>
                    <a:lnTo>
                      <a:pt x="482" y="665"/>
                    </a:lnTo>
                    <a:lnTo>
                      <a:pt x="434" y="665"/>
                    </a:lnTo>
                    <a:lnTo>
                      <a:pt x="377" y="673"/>
                    </a:lnTo>
                    <a:lnTo>
                      <a:pt x="327" y="681"/>
                    </a:lnTo>
                    <a:lnTo>
                      <a:pt x="290" y="700"/>
                    </a:lnTo>
                    <a:lnTo>
                      <a:pt x="203" y="751"/>
                    </a:lnTo>
                    <a:lnTo>
                      <a:pt x="144" y="822"/>
                    </a:lnTo>
                    <a:lnTo>
                      <a:pt x="126" y="865"/>
                    </a:lnTo>
                    <a:lnTo>
                      <a:pt x="115" y="908"/>
                    </a:lnTo>
                    <a:lnTo>
                      <a:pt x="105" y="952"/>
                    </a:lnTo>
                    <a:lnTo>
                      <a:pt x="105" y="995"/>
                    </a:lnTo>
                    <a:lnTo>
                      <a:pt x="126" y="1049"/>
                    </a:lnTo>
                    <a:lnTo>
                      <a:pt x="153" y="1092"/>
                    </a:lnTo>
                    <a:lnTo>
                      <a:pt x="183" y="1135"/>
                    </a:lnTo>
                    <a:lnTo>
                      <a:pt x="231" y="1162"/>
                    </a:lnTo>
                    <a:lnTo>
                      <a:pt x="251" y="1170"/>
                    </a:lnTo>
                    <a:lnTo>
                      <a:pt x="290" y="1179"/>
                    </a:lnTo>
                    <a:lnTo>
                      <a:pt x="318" y="1170"/>
                    </a:lnTo>
                    <a:lnTo>
                      <a:pt x="338" y="1162"/>
                    </a:lnTo>
                    <a:lnTo>
                      <a:pt x="377" y="1144"/>
                    </a:lnTo>
                    <a:lnTo>
                      <a:pt x="405" y="1100"/>
                    </a:lnTo>
                    <a:lnTo>
                      <a:pt x="416" y="1084"/>
                    </a:lnTo>
                    <a:lnTo>
                      <a:pt x="416" y="1065"/>
                    </a:lnTo>
                    <a:lnTo>
                      <a:pt x="395" y="1030"/>
                    </a:lnTo>
                    <a:lnTo>
                      <a:pt x="366" y="1003"/>
                    </a:lnTo>
                    <a:lnTo>
                      <a:pt x="327" y="1003"/>
                    </a:lnTo>
                    <a:lnTo>
                      <a:pt x="290" y="1022"/>
                    </a:lnTo>
                    <a:lnTo>
                      <a:pt x="261" y="1057"/>
                    </a:lnTo>
                    <a:lnTo>
                      <a:pt x="251" y="1084"/>
                    </a:lnTo>
                    <a:lnTo>
                      <a:pt x="213" y="1065"/>
                    </a:lnTo>
                    <a:lnTo>
                      <a:pt x="192" y="1049"/>
                    </a:lnTo>
                    <a:lnTo>
                      <a:pt x="174" y="1022"/>
                    </a:lnTo>
                    <a:lnTo>
                      <a:pt x="192" y="987"/>
                    </a:lnTo>
                    <a:lnTo>
                      <a:pt x="213" y="960"/>
                    </a:lnTo>
                    <a:lnTo>
                      <a:pt x="222" y="952"/>
                    </a:lnTo>
                    <a:lnTo>
                      <a:pt x="222" y="925"/>
                    </a:lnTo>
                    <a:lnTo>
                      <a:pt x="203" y="917"/>
                    </a:lnTo>
                    <a:lnTo>
                      <a:pt x="192" y="900"/>
                    </a:lnTo>
                    <a:lnTo>
                      <a:pt x="192" y="865"/>
                    </a:lnTo>
                    <a:lnTo>
                      <a:pt x="203" y="838"/>
                    </a:lnTo>
                    <a:lnTo>
                      <a:pt x="231" y="822"/>
                    </a:lnTo>
                    <a:lnTo>
                      <a:pt x="261" y="803"/>
                    </a:lnTo>
                    <a:lnTo>
                      <a:pt x="290" y="803"/>
                    </a:lnTo>
                    <a:lnTo>
                      <a:pt x="318" y="803"/>
                    </a:lnTo>
                    <a:lnTo>
                      <a:pt x="338" y="822"/>
                    </a:lnTo>
                    <a:lnTo>
                      <a:pt x="357" y="838"/>
                    </a:lnTo>
                    <a:lnTo>
                      <a:pt x="366" y="830"/>
                    </a:lnTo>
                    <a:lnTo>
                      <a:pt x="377" y="822"/>
                    </a:lnTo>
                    <a:lnTo>
                      <a:pt x="377" y="795"/>
                    </a:lnTo>
                    <a:lnTo>
                      <a:pt x="377" y="778"/>
                    </a:lnTo>
                    <a:lnTo>
                      <a:pt x="405" y="733"/>
                    </a:lnTo>
                    <a:lnTo>
                      <a:pt x="434" y="716"/>
                    </a:lnTo>
                    <a:lnTo>
                      <a:pt x="453" y="716"/>
                    </a:lnTo>
                    <a:lnTo>
                      <a:pt x="482" y="716"/>
                    </a:lnTo>
                    <a:lnTo>
                      <a:pt x="512" y="725"/>
                    </a:lnTo>
                    <a:lnTo>
                      <a:pt x="530" y="751"/>
                    </a:lnTo>
                    <a:lnTo>
                      <a:pt x="551" y="768"/>
                    </a:lnTo>
                    <a:lnTo>
                      <a:pt x="560" y="822"/>
                    </a:lnTo>
                    <a:lnTo>
                      <a:pt x="578" y="830"/>
                    </a:lnTo>
                    <a:lnTo>
                      <a:pt x="589" y="822"/>
                    </a:lnTo>
                    <a:lnTo>
                      <a:pt x="626" y="822"/>
                    </a:lnTo>
                    <a:lnTo>
                      <a:pt x="676" y="838"/>
                    </a:lnTo>
                    <a:lnTo>
                      <a:pt x="695" y="873"/>
                    </a:lnTo>
                    <a:lnTo>
                      <a:pt x="704" y="892"/>
                    </a:lnTo>
                    <a:lnTo>
                      <a:pt x="704" y="917"/>
                    </a:lnTo>
                    <a:lnTo>
                      <a:pt x="695" y="952"/>
                    </a:lnTo>
                    <a:lnTo>
                      <a:pt x="665" y="978"/>
                    </a:lnTo>
                    <a:lnTo>
                      <a:pt x="647" y="987"/>
                    </a:lnTo>
                    <a:lnTo>
                      <a:pt x="647" y="1003"/>
                    </a:lnTo>
                    <a:lnTo>
                      <a:pt x="676" y="1022"/>
                    </a:lnTo>
                    <a:lnTo>
                      <a:pt x="695" y="1039"/>
                    </a:lnTo>
                    <a:lnTo>
                      <a:pt x="695" y="1065"/>
                    </a:lnTo>
                    <a:lnTo>
                      <a:pt x="685" y="1100"/>
                    </a:lnTo>
                    <a:lnTo>
                      <a:pt x="665" y="1127"/>
                    </a:lnTo>
                    <a:lnTo>
                      <a:pt x="647" y="1135"/>
                    </a:lnTo>
                    <a:lnTo>
                      <a:pt x="626" y="1135"/>
                    </a:lnTo>
                    <a:lnTo>
                      <a:pt x="599" y="1144"/>
                    </a:lnTo>
                    <a:lnTo>
                      <a:pt x="589" y="1162"/>
                    </a:lnTo>
                    <a:lnTo>
                      <a:pt x="578" y="1195"/>
                    </a:lnTo>
                    <a:lnTo>
                      <a:pt x="560" y="1231"/>
                    </a:lnTo>
                    <a:lnTo>
                      <a:pt x="512" y="1241"/>
                    </a:lnTo>
                    <a:lnTo>
                      <a:pt x="473" y="1241"/>
                    </a:lnTo>
                    <a:lnTo>
                      <a:pt x="443" y="1257"/>
                    </a:lnTo>
                    <a:lnTo>
                      <a:pt x="416" y="1266"/>
                    </a:lnTo>
                    <a:lnTo>
                      <a:pt x="395" y="1257"/>
                    </a:lnTo>
                    <a:lnTo>
                      <a:pt x="377" y="1241"/>
                    </a:lnTo>
                    <a:lnTo>
                      <a:pt x="357" y="1241"/>
                    </a:lnTo>
                    <a:lnTo>
                      <a:pt x="357" y="1257"/>
                    </a:lnTo>
                    <a:lnTo>
                      <a:pt x="366" y="1274"/>
                    </a:lnTo>
                    <a:lnTo>
                      <a:pt x="395" y="1292"/>
                    </a:lnTo>
                    <a:lnTo>
                      <a:pt x="425" y="1301"/>
                    </a:lnTo>
                    <a:lnTo>
                      <a:pt x="453" y="1301"/>
                    </a:lnTo>
                    <a:lnTo>
                      <a:pt x="512" y="1266"/>
                    </a:lnTo>
                    <a:lnTo>
                      <a:pt x="530" y="1266"/>
                    </a:lnTo>
                    <a:lnTo>
                      <a:pt x="560" y="1257"/>
                    </a:lnTo>
                    <a:lnTo>
                      <a:pt x="599" y="1222"/>
                    </a:lnTo>
                    <a:lnTo>
                      <a:pt x="626" y="1179"/>
                    </a:lnTo>
                    <a:lnTo>
                      <a:pt x="685" y="1152"/>
                    </a:lnTo>
                    <a:lnTo>
                      <a:pt x="715" y="1135"/>
                    </a:lnTo>
                    <a:lnTo>
                      <a:pt x="724" y="1109"/>
                    </a:lnTo>
                    <a:lnTo>
                      <a:pt x="743" y="1039"/>
                    </a:lnTo>
                    <a:lnTo>
                      <a:pt x="763" y="1003"/>
                    </a:lnTo>
                    <a:lnTo>
                      <a:pt x="772" y="995"/>
                    </a:lnTo>
                    <a:lnTo>
                      <a:pt x="791" y="987"/>
                    </a:lnTo>
                    <a:lnTo>
                      <a:pt x="802" y="995"/>
                    </a:lnTo>
                    <a:lnTo>
                      <a:pt x="802" y="1014"/>
                    </a:lnTo>
                    <a:lnTo>
                      <a:pt x="811" y="1030"/>
                    </a:lnTo>
                    <a:lnTo>
                      <a:pt x="830" y="1039"/>
                    </a:lnTo>
                    <a:lnTo>
                      <a:pt x="889" y="1022"/>
                    </a:lnTo>
                    <a:lnTo>
                      <a:pt x="927" y="1014"/>
                    </a:lnTo>
                    <a:lnTo>
                      <a:pt x="964" y="1022"/>
                    </a:lnTo>
                    <a:lnTo>
                      <a:pt x="1014" y="1057"/>
                    </a:lnTo>
                    <a:lnTo>
                      <a:pt x="1033" y="1084"/>
                    </a:lnTo>
                    <a:lnTo>
                      <a:pt x="1051" y="1109"/>
                    </a:lnTo>
                    <a:lnTo>
                      <a:pt x="1033" y="1162"/>
                    </a:lnTo>
                    <a:lnTo>
                      <a:pt x="1023" y="1187"/>
                    </a:lnTo>
                    <a:lnTo>
                      <a:pt x="1003" y="1195"/>
                    </a:lnTo>
                    <a:lnTo>
                      <a:pt x="964" y="1206"/>
                    </a:lnTo>
                    <a:lnTo>
                      <a:pt x="955" y="1195"/>
                    </a:lnTo>
                    <a:lnTo>
                      <a:pt x="937" y="1187"/>
                    </a:lnTo>
                    <a:lnTo>
                      <a:pt x="937" y="1162"/>
                    </a:lnTo>
                    <a:lnTo>
                      <a:pt x="937" y="1144"/>
                    </a:lnTo>
                    <a:lnTo>
                      <a:pt x="946" y="1135"/>
                    </a:lnTo>
                    <a:lnTo>
                      <a:pt x="955" y="1127"/>
                    </a:lnTo>
                    <a:lnTo>
                      <a:pt x="985" y="1135"/>
                    </a:lnTo>
                    <a:lnTo>
                      <a:pt x="1003" y="1135"/>
                    </a:lnTo>
                    <a:lnTo>
                      <a:pt x="1003" y="1109"/>
                    </a:lnTo>
                    <a:lnTo>
                      <a:pt x="964" y="1084"/>
                    </a:lnTo>
                    <a:lnTo>
                      <a:pt x="927" y="1065"/>
                    </a:lnTo>
                    <a:lnTo>
                      <a:pt x="859" y="1084"/>
                    </a:lnTo>
                    <a:lnTo>
                      <a:pt x="791" y="1117"/>
                    </a:lnTo>
                    <a:lnTo>
                      <a:pt x="676" y="1206"/>
                    </a:lnTo>
                    <a:lnTo>
                      <a:pt x="560" y="1292"/>
                    </a:lnTo>
                    <a:lnTo>
                      <a:pt x="491" y="1319"/>
                    </a:lnTo>
                    <a:lnTo>
                      <a:pt x="425" y="1327"/>
                    </a:lnTo>
                    <a:lnTo>
                      <a:pt x="338" y="1327"/>
                    </a:lnTo>
                    <a:lnTo>
                      <a:pt x="251" y="1309"/>
                    </a:lnTo>
                    <a:lnTo>
                      <a:pt x="192" y="1266"/>
                    </a:lnTo>
                    <a:lnTo>
                      <a:pt x="153" y="1241"/>
                    </a:lnTo>
                    <a:lnTo>
                      <a:pt x="135" y="1206"/>
                    </a:lnTo>
                    <a:lnTo>
                      <a:pt x="105" y="1152"/>
                    </a:lnTo>
                    <a:lnTo>
                      <a:pt x="87" y="1092"/>
                    </a:lnTo>
                    <a:lnTo>
                      <a:pt x="78" y="1084"/>
                    </a:lnTo>
                    <a:lnTo>
                      <a:pt x="67" y="1084"/>
                    </a:lnTo>
                    <a:lnTo>
                      <a:pt x="57" y="1117"/>
                    </a:lnTo>
                    <a:lnTo>
                      <a:pt x="67" y="1144"/>
                    </a:lnTo>
                    <a:lnTo>
                      <a:pt x="87" y="1195"/>
                    </a:lnTo>
                    <a:lnTo>
                      <a:pt x="126" y="1274"/>
                    </a:lnTo>
                    <a:lnTo>
                      <a:pt x="174" y="1344"/>
                    </a:lnTo>
                    <a:lnTo>
                      <a:pt x="261" y="1493"/>
                    </a:lnTo>
                    <a:lnTo>
                      <a:pt x="279" y="1554"/>
                    </a:lnTo>
                    <a:lnTo>
                      <a:pt x="290" y="1615"/>
                    </a:lnTo>
                    <a:lnTo>
                      <a:pt x="279" y="1685"/>
                    </a:lnTo>
                    <a:lnTo>
                      <a:pt x="251" y="1746"/>
                    </a:lnTo>
                    <a:lnTo>
                      <a:pt x="240" y="1772"/>
                    </a:lnTo>
                    <a:lnTo>
                      <a:pt x="135" y="1877"/>
                    </a:lnTo>
                    <a:lnTo>
                      <a:pt x="105" y="1912"/>
                    </a:lnTo>
                    <a:lnTo>
                      <a:pt x="96" y="1938"/>
                    </a:lnTo>
                    <a:lnTo>
                      <a:pt x="96" y="1982"/>
                    </a:lnTo>
                    <a:lnTo>
                      <a:pt x="105" y="2017"/>
                    </a:lnTo>
                    <a:lnTo>
                      <a:pt x="126" y="2034"/>
                    </a:lnTo>
                    <a:lnTo>
                      <a:pt x="153" y="2052"/>
                    </a:lnTo>
                    <a:lnTo>
                      <a:pt x="192" y="2034"/>
                    </a:lnTo>
                    <a:lnTo>
                      <a:pt x="203" y="2025"/>
                    </a:lnTo>
                    <a:lnTo>
                      <a:pt x="213" y="2009"/>
                    </a:lnTo>
                    <a:lnTo>
                      <a:pt x="203" y="1999"/>
                    </a:lnTo>
                    <a:lnTo>
                      <a:pt x="192" y="1999"/>
                    </a:lnTo>
                    <a:lnTo>
                      <a:pt x="174" y="1999"/>
                    </a:lnTo>
                    <a:lnTo>
                      <a:pt x="153" y="1999"/>
                    </a:lnTo>
                    <a:lnTo>
                      <a:pt x="135" y="1974"/>
                    </a:lnTo>
                    <a:lnTo>
                      <a:pt x="144" y="1947"/>
                    </a:lnTo>
                    <a:lnTo>
                      <a:pt x="153" y="1938"/>
                    </a:lnTo>
                    <a:lnTo>
                      <a:pt x="174" y="1938"/>
                    </a:lnTo>
                    <a:lnTo>
                      <a:pt x="203" y="1938"/>
                    </a:lnTo>
                    <a:lnTo>
                      <a:pt x="222" y="1955"/>
                    </a:lnTo>
                    <a:lnTo>
                      <a:pt x="240" y="1990"/>
                    </a:lnTo>
                    <a:lnTo>
                      <a:pt x="240" y="2017"/>
                    </a:lnTo>
                    <a:lnTo>
                      <a:pt x="222" y="2042"/>
                    </a:lnTo>
                    <a:lnTo>
                      <a:pt x="203" y="2060"/>
                    </a:lnTo>
                    <a:lnTo>
                      <a:pt x="174" y="2069"/>
                    </a:lnTo>
                    <a:lnTo>
                      <a:pt x="135" y="2069"/>
                    </a:lnTo>
                    <a:lnTo>
                      <a:pt x="105" y="2060"/>
                    </a:lnTo>
                    <a:lnTo>
                      <a:pt x="57" y="2034"/>
                    </a:lnTo>
                    <a:lnTo>
                      <a:pt x="28" y="1990"/>
                    </a:lnTo>
                    <a:lnTo>
                      <a:pt x="19" y="1938"/>
                    </a:lnTo>
                    <a:lnTo>
                      <a:pt x="48" y="1895"/>
                    </a:lnTo>
                    <a:lnTo>
                      <a:pt x="78" y="1850"/>
                    </a:lnTo>
                    <a:lnTo>
                      <a:pt x="126" y="1817"/>
                    </a:lnTo>
                    <a:lnTo>
                      <a:pt x="174" y="1782"/>
                    </a:lnTo>
                    <a:lnTo>
                      <a:pt x="174" y="1772"/>
                    </a:lnTo>
                    <a:lnTo>
                      <a:pt x="174" y="1763"/>
                    </a:lnTo>
                    <a:lnTo>
                      <a:pt x="115" y="1772"/>
                    </a:lnTo>
                    <a:lnTo>
                      <a:pt x="87" y="1772"/>
                    </a:lnTo>
                    <a:lnTo>
                      <a:pt x="67" y="1763"/>
                    </a:lnTo>
                    <a:lnTo>
                      <a:pt x="39" y="1738"/>
                    </a:lnTo>
                    <a:lnTo>
                      <a:pt x="19" y="1711"/>
                    </a:lnTo>
                    <a:lnTo>
                      <a:pt x="0" y="1676"/>
                    </a:lnTo>
                    <a:lnTo>
                      <a:pt x="0" y="1641"/>
                    </a:lnTo>
                    <a:lnTo>
                      <a:pt x="19" y="1571"/>
                    </a:lnTo>
                    <a:lnTo>
                      <a:pt x="57" y="1519"/>
                    </a:lnTo>
                    <a:lnTo>
                      <a:pt x="87" y="1458"/>
                    </a:lnTo>
                    <a:lnTo>
                      <a:pt x="96" y="1423"/>
                    </a:lnTo>
                    <a:lnTo>
                      <a:pt x="96" y="1388"/>
                    </a:lnTo>
                    <a:lnTo>
                      <a:pt x="135" y="1441"/>
                    </a:lnTo>
                    <a:lnTo>
                      <a:pt x="164" y="1493"/>
                    </a:lnTo>
                    <a:lnTo>
                      <a:pt x="183" y="1554"/>
                    </a:lnTo>
                    <a:lnTo>
                      <a:pt x="192" y="1606"/>
                    </a:lnTo>
                    <a:lnTo>
                      <a:pt x="144" y="1598"/>
                    </a:lnTo>
                    <a:lnTo>
                      <a:pt x="115" y="1598"/>
                    </a:lnTo>
                    <a:lnTo>
                      <a:pt x="96" y="1606"/>
                    </a:lnTo>
                    <a:lnTo>
                      <a:pt x="78" y="1625"/>
                    </a:lnTo>
                    <a:lnTo>
                      <a:pt x="67" y="1650"/>
                    </a:lnTo>
                    <a:lnTo>
                      <a:pt x="67" y="1668"/>
                    </a:lnTo>
                    <a:lnTo>
                      <a:pt x="78" y="1693"/>
                    </a:lnTo>
                    <a:lnTo>
                      <a:pt x="105" y="1728"/>
                    </a:lnTo>
                    <a:lnTo>
                      <a:pt x="135" y="1746"/>
                    </a:lnTo>
                    <a:lnTo>
                      <a:pt x="164" y="1746"/>
                    </a:lnTo>
                    <a:lnTo>
                      <a:pt x="192" y="1738"/>
                    </a:lnTo>
                    <a:lnTo>
                      <a:pt x="222" y="1703"/>
                    </a:lnTo>
                    <a:lnTo>
                      <a:pt x="240" y="1668"/>
                    </a:lnTo>
                    <a:lnTo>
                      <a:pt x="251" y="1625"/>
                    </a:lnTo>
                    <a:lnTo>
                      <a:pt x="251" y="1590"/>
                    </a:lnTo>
                    <a:lnTo>
                      <a:pt x="240" y="1546"/>
                    </a:lnTo>
                    <a:lnTo>
                      <a:pt x="203" y="1466"/>
                    </a:lnTo>
                    <a:lnTo>
                      <a:pt x="174" y="1398"/>
                    </a:lnTo>
                    <a:lnTo>
                      <a:pt x="105" y="1301"/>
                    </a:lnTo>
                    <a:lnTo>
                      <a:pt x="48" y="1195"/>
                    </a:lnTo>
                    <a:lnTo>
                      <a:pt x="19" y="1084"/>
                    </a:lnTo>
                    <a:lnTo>
                      <a:pt x="9" y="970"/>
                    </a:lnTo>
                    <a:lnTo>
                      <a:pt x="19" y="900"/>
                    </a:lnTo>
                    <a:lnTo>
                      <a:pt x="48" y="838"/>
                    </a:lnTo>
                    <a:lnTo>
                      <a:pt x="87" y="778"/>
                    </a:lnTo>
                    <a:lnTo>
                      <a:pt x="135" y="733"/>
                    </a:lnTo>
                    <a:lnTo>
                      <a:pt x="222" y="681"/>
                    </a:lnTo>
                    <a:lnTo>
                      <a:pt x="222" y="673"/>
                    </a:lnTo>
                    <a:lnTo>
                      <a:pt x="213" y="665"/>
                    </a:lnTo>
                    <a:lnTo>
                      <a:pt x="192" y="665"/>
                    </a:lnTo>
                    <a:lnTo>
                      <a:pt x="164" y="665"/>
                    </a:lnTo>
                    <a:lnTo>
                      <a:pt x="135" y="665"/>
                    </a:lnTo>
                    <a:lnTo>
                      <a:pt x="96" y="655"/>
                    </a:lnTo>
                    <a:lnTo>
                      <a:pt x="57" y="629"/>
                    </a:lnTo>
                    <a:lnTo>
                      <a:pt x="28" y="594"/>
                    </a:lnTo>
                    <a:lnTo>
                      <a:pt x="19" y="559"/>
                    </a:lnTo>
                    <a:lnTo>
                      <a:pt x="0" y="498"/>
                    </a:lnTo>
                    <a:lnTo>
                      <a:pt x="9" y="481"/>
                    </a:lnTo>
                    <a:lnTo>
                      <a:pt x="28" y="454"/>
                    </a:lnTo>
                    <a:lnTo>
                      <a:pt x="48" y="427"/>
                    </a:lnTo>
                    <a:lnTo>
                      <a:pt x="78" y="411"/>
                    </a:lnTo>
                    <a:lnTo>
                      <a:pt x="144" y="394"/>
                    </a:lnTo>
                    <a:lnTo>
                      <a:pt x="203" y="402"/>
                    </a:lnTo>
                    <a:lnTo>
                      <a:pt x="240" y="427"/>
                    </a:lnTo>
                    <a:lnTo>
                      <a:pt x="261" y="473"/>
                    </a:lnTo>
                    <a:lnTo>
                      <a:pt x="251" y="516"/>
                    </a:lnTo>
                    <a:lnTo>
                      <a:pt x="231" y="551"/>
                    </a:lnTo>
                    <a:lnTo>
                      <a:pt x="222" y="508"/>
                    </a:lnTo>
                    <a:lnTo>
                      <a:pt x="222" y="489"/>
                    </a:lnTo>
                    <a:lnTo>
                      <a:pt x="203" y="473"/>
                    </a:lnTo>
                    <a:lnTo>
                      <a:pt x="192" y="463"/>
                    </a:lnTo>
                    <a:lnTo>
                      <a:pt x="174" y="463"/>
                    </a:lnTo>
                    <a:lnTo>
                      <a:pt x="135" y="473"/>
                    </a:lnTo>
                    <a:lnTo>
                      <a:pt x="105" y="498"/>
                    </a:lnTo>
                    <a:lnTo>
                      <a:pt x="96" y="533"/>
                    </a:lnTo>
                    <a:lnTo>
                      <a:pt x="115" y="568"/>
                    </a:lnTo>
                    <a:lnTo>
                      <a:pt x="135" y="594"/>
                    </a:lnTo>
                    <a:lnTo>
                      <a:pt x="192" y="611"/>
                    </a:lnTo>
                    <a:lnTo>
                      <a:pt x="240" y="619"/>
                    </a:lnTo>
                    <a:lnTo>
                      <a:pt x="347" y="619"/>
                    </a:lnTo>
                    <a:lnTo>
                      <a:pt x="453" y="611"/>
                    </a:lnTo>
                    <a:lnTo>
                      <a:pt x="503" y="619"/>
                    </a:lnTo>
                    <a:lnTo>
                      <a:pt x="551" y="629"/>
                    </a:lnTo>
                    <a:lnTo>
                      <a:pt x="665" y="690"/>
                    </a:lnTo>
                    <a:lnTo>
                      <a:pt x="763" y="751"/>
                    </a:lnTo>
                    <a:lnTo>
                      <a:pt x="781" y="743"/>
                    </a:lnTo>
                    <a:lnTo>
                      <a:pt x="791" y="725"/>
                    </a:lnTo>
                    <a:lnTo>
                      <a:pt x="743" y="646"/>
                    </a:lnTo>
                    <a:lnTo>
                      <a:pt x="695" y="568"/>
                    </a:lnTo>
                    <a:lnTo>
                      <a:pt x="676" y="473"/>
                    </a:lnTo>
                    <a:lnTo>
                      <a:pt x="665" y="384"/>
                    </a:lnTo>
                    <a:lnTo>
                      <a:pt x="656" y="227"/>
                    </a:lnTo>
                    <a:lnTo>
                      <a:pt x="647" y="192"/>
                    </a:lnTo>
                    <a:lnTo>
                      <a:pt x="626" y="167"/>
                    </a:lnTo>
                    <a:lnTo>
                      <a:pt x="608" y="132"/>
                    </a:lnTo>
                    <a:lnTo>
                      <a:pt x="560" y="124"/>
                    </a:lnTo>
                    <a:lnTo>
                      <a:pt x="530" y="124"/>
                    </a:lnTo>
                    <a:lnTo>
                      <a:pt x="491" y="140"/>
                    </a:lnTo>
                    <a:lnTo>
                      <a:pt x="473" y="167"/>
                    </a:lnTo>
                    <a:lnTo>
                      <a:pt x="473" y="192"/>
                    </a:lnTo>
                    <a:lnTo>
                      <a:pt x="473" y="210"/>
                    </a:lnTo>
                    <a:lnTo>
                      <a:pt x="491" y="227"/>
                    </a:lnTo>
                    <a:lnTo>
                      <a:pt x="530" y="245"/>
                    </a:lnTo>
                    <a:lnTo>
                      <a:pt x="589" y="227"/>
                    </a:lnTo>
                    <a:lnTo>
                      <a:pt x="578" y="254"/>
                    </a:lnTo>
                    <a:lnTo>
                      <a:pt x="551" y="271"/>
                    </a:lnTo>
                    <a:lnTo>
                      <a:pt x="530" y="281"/>
                    </a:lnTo>
                    <a:lnTo>
                      <a:pt x="512" y="281"/>
                    </a:lnTo>
                    <a:lnTo>
                      <a:pt x="453" y="271"/>
                    </a:lnTo>
                    <a:lnTo>
                      <a:pt x="425" y="237"/>
                    </a:lnTo>
                    <a:lnTo>
                      <a:pt x="405" y="192"/>
                    </a:lnTo>
                    <a:lnTo>
                      <a:pt x="405" y="149"/>
                    </a:lnTo>
                    <a:lnTo>
                      <a:pt x="425" y="105"/>
                    </a:lnTo>
                    <a:lnTo>
                      <a:pt x="453" y="79"/>
                    </a:lnTo>
                    <a:lnTo>
                      <a:pt x="491" y="45"/>
                    </a:lnTo>
                    <a:lnTo>
                      <a:pt x="530" y="35"/>
                    </a:lnTo>
                    <a:lnTo>
                      <a:pt x="578" y="27"/>
                    </a:lnTo>
                    <a:lnTo>
                      <a:pt x="617" y="35"/>
                    </a:lnTo>
                    <a:lnTo>
                      <a:pt x="665" y="53"/>
                    </a:lnTo>
                    <a:lnTo>
                      <a:pt x="695" y="89"/>
                    </a:lnTo>
                    <a:lnTo>
                      <a:pt x="715" y="124"/>
                    </a:lnTo>
                    <a:lnTo>
                      <a:pt x="715" y="149"/>
                    </a:lnTo>
                    <a:lnTo>
                      <a:pt x="715" y="184"/>
                    </a:lnTo>
                    <a:lnTo>
                      <a:pt x="695" y="227"/>
                    </a:lnTo>
                    <a:lnTo>
                      <a:pt x="704" y="245"/>
                    </a:lnTo>
                    <a:lnTo>
                      <a:pt x="715" y="245"/>
                    </a:lnTo>
                    <a:lnTo>
                      <a:pt x="733" y="227"/>
                    </a:lnTo>
                    <a:lnTo>
                      <a:pt x="743" y="202"/>
                    </a:lnTo>
                    <a:lnTo>
                      <a:pt x="763" y="175"/>
                    </a:lnTo>
                    <a:lnTo>
                      <a:pt x="772" y="149"/>
                    </a:lnTo>
                    <a:lnTo>
                      <a:pt x="820" y="105"/>
                    </a:lnTo>
                    <a:lnTo>
                      <a:pt x="868" y="79"/>
                    </a:lnTo>
                    <a:lnTo>
                      <a:pt x="916" y="53"/>
                    </a:lnTo>
                    <a:lnTo>
                      <a:pt x="964" y="35"/>
                    </a:lnTo>
                    <a:lnTo>
                      <a:pt x="1014" y="18"/>
                    </a:lnTo>
                    <a:lnTo>
                      <a:pt x="1081" y="10"/>
                    </a:lnTo>
                    <a:lnTo>
                      <a:pt x="1129" y="10"/>
                    </a:lnTo>
                    <a:lnTo>
                      <a:pt x="1197" y="18"/>
                    </a:lnTo>
                    <a:lnTo>
                      <a:pt x="1350" y="70"/>
                    </a:lnTo>
                    <a:lnTo>
                      <a:pt x="1506" y="132"/>
                    </a:lnTo>
                    <a:lnTo>
                      <a:pt x="1652" y="210"/>
                    </a:lnTo>
                    <a:lnTo>
                      <a:pt x="1727" y="227"/>
                    </a:lnTo>
                    <a:lnTo>
                      <a:pt x="1775" y="227"/>
                    </a:lnTo>
                    <a:lnTo>
                      <a:pt x="1825" y="210"/>
                    </a:lnTo>
                    <a:lnTo>
                      <a:pt x="1864" y="184"/>
                    </a:lnTo>
                    <a:lnTo>
                      <a:pt x="1873" y="157"/>
                    </a:lnTo>
                    <a:lnTo>
                      <a:pt x="1873" y="132"/>
                    </a:lnTo>
                    <a:lnTo>
                      <a:pt x="1864" y="97"/>
                    </a:lnTo>
                    <a:lnTo>
                      <a:pt x="1853" y="89"/>
                    </a:lnTo>
                    <a:lnTo>
                      <a:pt x="1834" y="79"/>
                    </a:lnTo>
                    <a:lnTo>
                      <a:pt x="1814" y="70"/>
                    </a:lnTo>
                    <a:lnTo>
                      <a:pt x="1796" y="70"/>
                    </a:lnTo>
                    <a:lnTo>
                      <a:pt x="1748" y="89"/>
                    </a:lnTo>
                    <a:lnTo>
                      <a:pt x="1738" y="105"/>
                    </a:lnTo>
                    <a:lnTo>
                      <a:pt x="1727" y="124"/>
                    </a:lnTo>
                    <a:lnTo>
                      <a:pt x="1727" y="157"/>
                    </a:lnTo>
                    <a:lnTo>
                      <a:pt x="1738" y="175"/>
                    </a:lnTo>
                    <a:lnTo>
                      <a:pt x="1679" y="167"/>
                    </a:lnTo>
                    <a:lnTo>
                      <a:pt x="1613" y="149"/>
                    </a:lnTo>
                    <a:lnTo>
                      <a:pt x="1506" y="89"/>
                    </a:lnTo>
                    <a:lnTo>
                      <a:pt x="1544" y="89"/>
                    </a:lnTo>
                    <a:lnTo>
                      <a:pt x="1574" y="79"/>
                    </a:lnTo>
                    <a:lnTo>
                      <a:pt x="1640" y="53"/>
                    </a:lnTo>
                    <a:lnTo>
                      <a:pt x="1709" y="27"/>
                    </a:lnTo>
                    <a:lnTo>
                      <a:pt x="1786" y="0"/>
                    </a:lnTo>
                    <a:lnTo>
                      <a:pt x="1814" y="10"/>
                    </a:lnTo>
                    <a:lnTo>
                      <a:pt x="1844" y="10"/>
                    </a:lnTo>
                    <a:lnTo>
                      <a:pt x="1892" y="4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3" name="Freeform 222"/>
              <p:cNvSpPr>
                <a:spLocks/>
              </p:cNvSpPr>
              <p:nvPr/>
            </p:nvSpPr>
            <p:spPr bwMode="auto">
              <a:xfrm>
                <a:off x="525" y="104"/>
                <a:ext cx="662" cy="129"/>
              </a:xfrm>
              <a:custGeom>
                <a:avLst/>
                <a:gdLst>
                  <a:gd name="T0" fmla="*/ 0 w 2223"/>
                  <a:gd name="T1" fmla="*/ 0 h 795"/>
                  <a:gd name="T2" fmla="*/ 0 w 2223"/>
                  <a:gd name="T3" fmla="*/ 0 h 795"/>
                  <a:gd name="T4" fmla="*/ 0 w 2223"/>
                  <a:gd name="T5" fmla="*/ 0 h 795"/>
                  <a:gd name="T6" fmla="*/ 0 w 2223"/>
                  <a:gd name="T7" fmla="*/ 0 h 795"/>
                  <a:gd name="T8" fmla="*/ 0 w 2223"/>
                  <a:gd name="T9" fmla="*/ 0 h 795"/>
                  <a:gd name="T10" fmla="*/ 0 w 2223"/>
                  <a:gd name="T11" fmla="*/ 0 h 795"/>
                  <a:gd name="T12" fmla="*/ 0 w 2223"/>
                  <a:gd name="T13" fmla="*/ 0 h 795"/>
                  <a:gd name="T14" fmla="*/ 0 w 2223"/>
                  <a:gd name="T15" fmla="*/ 0 h 795"/>
                  <a:gd name="T16" fmla="*/ 0 w 2223"/>
                  <a:gd name="T17" fmla="*/ 0 h 795"/>
                  <a:gd name="T18" fmla="*/ 0 w 2223"/>
                  <a:gd name="T19" fmla="*/ 0 h 795"/>
                  <a:gd name="T20" fmla="*/ 0 w 2223"/>
                  <a:gd name="T21" fmla="*/ 0 h 795"/>
                  <a:gd name="T22" fmla="*/ 0 w 2223"/>
                  <a:gd name="T23" fmla="*/ 0 h 795"/>
                  <a:gd name="T24" fmla="*/ 0 w 2223"/>
                  <a:gd name="T25" fmla="*/ 0 h 795"/>
                  <a:gd name="T26" fmla="*/ 0 w 2223"/>
                  <a:gd name="T27" fmla="*/ 0 h 795"/>
                  <a:gd name="T28" fmla="*/ 0 w 2223"/>
                  <a:gd name="T29" fmla="*/ 0 h 795"/>
                  <a:gd name="T30" fmla="*/ 0 w 2223"/>
                  <a:gd name="T31" fmla="*/ 0 h 795"/>
                  <a:gd name="T32" fmla="*/ 0 w 2223"/>
                  <a:gd name="T33" fmla="*/ 0 h 795"/>
                  <a:gd name="T34" fmla="*/ 0 w 2223"/>
                  <a:gd name="T35" fmla="*/ 0 h 795"/>
                  <a:gd name="T36" fmla="*/ 0 w 2223"/>
                  <a:gd name="T37" fmla="*/ 0 h 795"/>
                  <a:gd name="T38" fmla="*/ 0 w 2223"/>
                  <a:gd name="T39" fmla="*/ 0 h 795"/>
                  <a:gd name="T40" fmla="*/ 0 w 2223"/>
                  <a:gd name="T41" fmla="*/ 0 h 795"/>
                  <a:gd name="T42" fmla="*/ 0 w 2223"/>
                  <a:gd name="T43" fmla="*/ 0 h 795"/>
                  <a:gd name="T44" fmla="*/ 0 w 2223"/>
                  <a:gd name="T45" fmla="*/ 0 h 795"/>
                  <a:gd name="T46" fmla="*/ 0 w 2223"/>
                  <a:gd name="T47" fmla="*/ 0 h 795"/>
                  <a:gd name="T48" fmla="*/ 0 w 2223"/>
                  <a:gd name="T49" fmla="*/ 0 h 795"/>
                  <a:gd name="T50" fmla="*/ 0 w 2223"/>
                  <a:gd name="T51" fmla="*/ 0 h 795"/>
                  <a:gd name="T52" fmla="*/ 0 w 2223"/>
                  <a:gd name="T53" fmla="*/ 0 h 795"/>
                  <a:gd name="T54" fmla="*/ 0 w 2223"/>
                  <a:gd name="T55" fmla="*/ 0 h 795"/>
                  <a:gd name="T56" fmla="*/ 0 w 2223"/>
                  <a:gd name="T57" fmla="*/ 0 h 795"/>
                  <a:gd name="T58" fmla="*/ 0 w 2223"/>
                  <a:gd name="T59" fmla="*/ 0 h 795"/>
                  <a:gd name="T60" fmla="*/ 0 w 2223"/>
                  <a:gd name="T61" fmla="*/ 0 h 795"/>
                  <a:gd name="T62" fmla="*/ 0 w 2223"/>
                  <a:gd name="T63" fmla="*/ 0 h 795"/>
                  <a:gd name="T64" fmla="*/ 0 w 2223"/>
                  <a:gd name="T65" fmla="*/ 0 h 795"/>
                  <a:gd name="T66" fmla="*/ 0 w 2223"/>
                  <a:gd name="T67" fmla="*/ 0 h 795"/>
                  <a:gd name="T68" fmla="*/ 0 w 2223"/>
                  <a:gd name="T69" fmla="*/ 0 h 795"/>
                  <a:gd name="T70" fmla="*/ 0 w 2223"/>
                  <a:gd name="T71" fmla="*/ 0 h 7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3" h="795">
                    <a:moveTo>
                      <a:pt x="2184" y="8"/>
                    </a:moveTo>
                    <a:lnTo>
                      <a:pt x="2223" y="35"/>
                    </a:lnTo>
                    <a:lnTo>
                      <a:pt x="1972" y="35"/>
                    </a:lnTo>
                    <a:lnTo>
                      <a:pt x="1179" y="35"/>
                    </a:lnTo>
                    <a:lnTo>
                      <a:pt x="1063" y="35"/>
                    </a:lnTo>
                    <a:lnTo>
                      <a:pt x="1053" y="52"/>
                    </a:lnTo>
                    <a:lnTo>
                      <a:pt x="1053" y="235"/>
                    </a:lnTo>
                    <a:lnTo>
                      <a:pt x="1044" y="244"/>
                    </a:lnTo>
                    <a:lnTo>
                      <a:pt x="811" y="244"/>
                    </a:lnTo>
                    <a:lnTo>
                      <a:pt x="697" y="262"/>
                    </a:lnTo>
                    <a:lnTo>
                      <a:pt x="590" y="279"/>
                    </a:lnTo>
                    <a:lnTo>
                      <a:pt x="484" y="305"/>
                    </a:lnTo>
                    <a:lnTo>
                      <a:pt x="387" y="349"/>
                    </a:lnTo>
                    <a:lnTo>
                      <a:pt x="290" y="400"/>
                    </a:lnTo>
                    <a:lnTo>
                      <a:pt x="204" y="471"/>
                    </a:lnTo>
                    <a:lnTo>
                      <a:pt x="137" y="549"/>
                    </a:lnTo>
                    <a:lnTo>
                      <a:pt x="87" y="628"/>
                    </a:lnTo>
                    <a:lnTo>
                      <a:pt x="12" y="795"/>
                    </a:lnTo>
                    <a:lnTo>
                      <a:pt x="0" y="776"/>
                    </a:lnTo>
                    <a:lnTo>
                      <a:pt x="0" y="751"/>
                    </a:lnTo>
                    <a:lnTo>
                      <a:pt x="12" y="706"/>
                    </a:lnTo>
                    <a:lnTo>
                      <a:pt x="39" y="638"/>
                    </a:lnTo>
                    <a:lnTo>
                      <a:pt x="87" y="567"/>
                    </a:lnTo>
                    <a:lnTo>
                      <a:pt x="137" y="497"/>
                    </a:lnTo>
                    <a:lnTo>
                      <a:pt x="194" y="436"/>
                    </a:lnTo>
                    <a:lnTo>
                      <a:pt x="261" y="384"/>
                    </a:lnTo>
                    <a:lnTo>
                      <a:pt x="338" y="340"/>
                    </a:lnTo>
                    <a:lnTo>
                      <a:pt x="416" y="297"/>
                    </a:lnTo>
                    <a:lnTo>
                      <a:pt x="494" y="270"/>
                    </a:lnTo>
                    <a:lnTo>
                      <a:pt x="649" y="235"/>
                    </a:lnTo>
                    <a:lnTo>
                      <a:pt x="715" y="227"/>
                    </a:lnTo>
                    <a:lnTo>
                      <a:pt x="793" y="218"/>
                    </a:lnTo>
                    <a:lnTo>
                      <a:pt x="1005" y="210"/>
                    </a:lnTo>
                    <a:lnTo>
                      <a:pt x="1015" y="192"/>
                    </a:lnTo>
                    <a:lnTo>
                      <a:pt x="1015" y="0"/>
                    </a:lnTo>
                    <a:lnTo>
                      <a:pt x="2184" y="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4" name="Freeform 223"/>
              <p:cNvSpPr>
                <a:spLocks/>
              </p:cNvSpPr>
              <p:nvPr/>
            </p:nvSpPr>
            <p:spPr bwMode="auto">
              <a:xfrm>
                <a:off x="97" y="110"/>
                <a:ext cx="14" cy="1"/>
              </a:xfrm>
              <a:custGeom>
                <a:avLst/>
                <a:gdLst>
                  <a:gd name="T0" fmla="*/ 0 w 48"/>
                  <a:gd name="T1" fmla="*/ 0 h 8"/>
                  <a:gd name="T2" fmla="*/ 0 w 48"/>
                  <a:gd name="T3" fmla="*/ 0 h 8"/>
                  <a:gd name="T4" fmla="*/ 0 w 48"/>
                  <a:gd name="T5" fmla="*/ 0 h 8"/>
                  <a:gd name="T6" fmla="*/ 0 w 48"/>
                  <a:gd name="T7" fmla="*/ 0 h 8"/>
                  <a:gd name="T8" fmla="*/ 0 w 48"/>
                  <a:gd name="T9" fmla="*/ 0 h 8"/>
                  <a:gd name="T10" fmla="*/ 0 w 4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8">
                    <a:moveTo>
                      <a:pt x="48" y="0"/>
                    </a:moveTo>
                    <a:lnTo>
                      <a:pt x="19" y="8"/>
                    </a:lnTo>
                    <a:lnTo>
                      <a:pt x="0" y="8"/>
                    </a:lnTo>
                    <a:lnTo>
                      <a:pt x="9" y="0"/>
                    </a:lnTo>
                    <a:lnTo>
                      <a:pt x="19" y="0"/>
                    </a:lnTo>
                    <a:lnTo>
                      <a:pt x="48"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5" name="Freeform 224"/>
              <p:cNvSpPr>
                <a:spLocks/>
              </p:cNvSpPr>
              <p:nvPr/>
            </p:nvSpPr>
            <p:spPr bwMode="auto">
              <a:xfrm>
                <a:off x="533" y="114"/>
                <a:ext cx="683" cy="161"/>
              </a:xfrm>
              <a:custGeom>
                <a:avLst/>
                <a:gdLst>
                  <a:gd name="T0" fmla="*/ 0 w 2289"/>
                  <a:gd name="T1" fmla="*/ 0 h 995"/>
                  <a:gd name="T2" fmla="*/ 0 w 2289"/>
                  <a:gd name="T3" fmla="*/ 0 h 995"/>
                  <a:gd name="T4" fmla="*/ 0 w 2289"/>
                  <a:gd name="T5" fmla="*/ 0 h 995"/>
                  <a:gd name="T6" fmla="*/ 0 w 2289"/>
                  <a:gd name="T7" fmla="*/ 0 h 995"/>
                  <a:gd name="T8" fmla="*/ 0 w 2289"/>
                  <a:gd name="T9" fmla="*/ 0 h 995"/>
                  <a:gd name="T10" fmla="*/ 0 w 2289"/>
                  <a:gd name="T11" fmla="*/ 0 h 995"/>
                  <a:gd name="T12" fmla="*/ 0 w 2289"/>
                  <a:gd name="T13" fmla="*/ 0 h 995"/>
                  <a:gd name="T14" fmla="*/ 0 w 2289"/>
                  <a:gd name="T15" fmla="*/ 0 h 995"/>
                  <a:gd name="T16" fmla="*/ 0 w 2289"/>
                  <a:gd name="T17" fmla="*/ 0 h 995"/>
                  <a:gd name="T18" fmla="*/ 0 w 2289"/>
                  <a:gd name="T19" fmla="*/ 0 h 995"/>
                  <a:gd name="T20" fmla="*/ 0 w 2289"/>
                  <a:gd name="T21" fmla="*/ 0 h 995"/>
                  <a:gd name="T22" fmla="*/ 0 w 2289"/>
                  <a:gd name="T23" fmla="*/ 0 h 995"/>
                  <a:gd name="T24" fmla="*/ 0 w 2289"/>
                  <a:gd name="T25" fmla="*/ 0 h 995"/>
                  <a:gd name="T26" fmla="*/ 0 w 2289"/>
                  <a:gd name="T27" fmla="*/ 0 h 995"/>
                  <a:gd name="T28" fmla="*/ 0 w 2289"/>
                  <a:gd name="T29" fmla="*/ 0 h 995"/>
                  <a:gd name="T30" fmla="*/ 0 w 2289"/>
                  <a:gd name="T31" fmla="*/ 0 h 995"/>
                  <a:gd name="T32" fmla="*/ 0 w 2289"/>
                  <a:gd name="T33" fmla="*/ 0 h 995"/>
                  <a:gd name="T34" fmla="*/ 0 w 2289"/>
                  <a:gd name="T35" fmla="*/ 0 h 995"/>
                  <a:gd name="T36" fmla="*/ 0 w 2289"/>
                  <a:gd name="T37" fmla="*/ 0 h 995"/>
                  <a:gd name="T38" fmla="*/ 0 w 2289"/>
                  <a:gd name="T39" fmla="*/ 0 h 995"/>
                  <a:gd name="T40" fmla="*/ 0 w 2289"/>
                  <a:gd name="T41" fmla="*/ 0 h 995"/>
                  <a:gd name="T42" fmla="*/ 0 w 2289"/>
                  <a:gd name="T43" fmla="*/ 0 h 995"/>
                  <a:gd name="T44" fmla="*/ 0 w 2289"/>
                  <a:gd name="T45" fmla="*/ 0 h 995"/>
                  <a:gd name="T46" fmla="*/ 0 w 2289"/>
                  <a:gd name="T47" fmla="*/ 0 h 995"/>
                  <a:gd name="T48" fmla="*/ 0 w 2289"/>
                  <a:gd name="T49" fmla="*/ 0 h 995"/>
                  <a:gd name="T50" fmla="*/ 0 w 2289"/>
                  <a:gd name="T51" fmla="*/ 0 h 995"/>
                  <a:gd name="T52" fmla="*/ 0 w 2289"/>
                  <a:gd name="T53" fmla="*/ 0 h 995"/>
                  <a:gd name="T54" fmla="*/ 0 w 2289"/>
                  <a:gd name="T55" fmla="*/ 0 h 995"/>
                  <a:gd name="T56" fmla="*/ 0 w 2289"/>
                  <a:gd name="T57" fmla="*/ 0 h 995"/>
                  <a:gd name="T58" fmla="*/ 0 w 2289"/>
                  <a:gd name="T59" fmla="*/ 0 h 995"/>
                  <a:gd name="T60" fmla="*/ 0 w 2289"/>
                  <a:gd name="T61" fmla="*/ 0 h 995"/>
                  <a:gd name="T62" fmla="*/ 0 w 2289"/>
                  <a:gd name="T63" fmla="*/ 0 h 995"/>
                  <a:gd name="T64" fmla="*/ 0 w 2289"/>
                  <a:gd name="T65" fmla="*/ 0 h 995"/>
                  <a:gd name="T66" fmla="*/ 0 w 2289"/>
                  <a:gd name="T67" fmla="*/ 0 h 995"/>
                  <a:gd name="T68" fmla="*/ 0 w 2289"/>
                  <a:gd name="T69" fmla="*/ 0 h 995"/>
                  <a:gd name="T70" fmla="*/ 0 w 2289"/>
                  <a:gd name="T71" fmla="*/ 0 h 995"/>
                  <a:gd name="T72" fmla="*/ 0 w 2289"/>
                  <a:gd name="T73" fmla="*/ 0 h 995"/>
                  <a:gd name="T74" fmla="*/ 0 w 2289"/>
                  <a:gd name="T75" fmla="*/ 0 h 995"/>
                  <a:gd name="T76" fmla="*/ 0 w 2289"/>
                  <a:gd name="T77" fmla="*/ 0 h 995"/>
                  <a:gd name="T78" fmla="*/ 0 w 2289"/>
                  <a:gd name="T79" fmla="*/ 0 h 995"/>
                  <a:gd name="T80" fmla="*/ 0 w 2289"/>
                  <a:gd name="T81" fmla="*/ 0 h 995"/>
                  <a:gd name="T82" fmla="*/ 0 w 2289"/>
                  <a:gd name="T83" fmla="*/ 0 h 995"/>
                  <a:gd name="T84" fmla="*/ 0 w 2289"/>
                  <a:gd name="T85" fmla="*/ 0 h 9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89" h="995">
                    <a:moveTo>
                      <a:pt x="2289" y="16"/>
                    </a:moveTo>
                    <a:lnTo>
                      <a:pt x="2259" y="51"/>
                    </a:lnTo>
                    <a:lnTo>
                      <a:pt x="2154" y="60"/>
                    </a:lnTo>
                    <a:lnTo>
                      <a:pt x="1140" y="60"/>
                    </a:lnTo>
                    <a:lnTo>
                      <a:pt x="1131" y="68"/>
                    </a:lnTo>
                    <a:lnTo>
                      <a:pt x="1119" y="278"/>
                    </a:lnTo>
                    <a:lnTo>
                      <a:pt x="868" y="278"/>
                    </a:lnTo>
                    <a:lnTo>
                      <a:pt x="754" y="295"/>
                    </a:lnTo>
                    <a:lnTo>
                      <a:pt x="637" y="305"/>
                    </a:lnTo>
                    <a:lnTo>
                      <a:pt x="521" y="330"/>
                    </a:lnTo>
                    <a:lnTo>
                      <a:pt x="416" y="374"/>
                    </a:lnTo>
                    <a:lnTo>
                      <a:pt x="320" y="427"/>
                    </a:lnTo>
                    <a:lnTo>
                      <a:pt x="281" y="470"/>
                    </a:lnTo>
                    <a:lnTo>
                      <a:pt x="231" y="514"/>
                    </a:lnTo>
                    <a:lnTo>
                      <a:pt x="194" y="566"/>
                    </a:lnTo>
                    <a:lnTo>
                      <a:pt x="155" y="627"/>
                    </a:lnTo>
                    <a:lnTo>
                      <a:pt x="126" y="679"/>
                    </a:lnTo>
                    <a:lnTo>
                      <a:pt x="107" y="741"/>
                    </a:lnTo>
                    <a:lnTo>
                      <a:pt x="78" y="871"/>
                    </a:lnTo>
                    <a:lnTo>
                      <a:pt x="57" y="995"/>
                    </a:lnTo>
                    <a:lnTo>
                      <a:pt x="18" y="995"/>
                    </a:lnTo>
                    <a:lnTo>
                      <a:pt x="9" y="985"/>
                    </a:lnTo>
                    <a:lnTo>
                      <a:pt x="0" y="914"/>
                    </a:lnTo>
                    <a:lnTo>
                      <a:pt x="0" y="854"/>
                    </a:lnTo>
                    <a:lnTo>
                      <a:pt x="9" y="793"/>
                    </a:lnTo>
                    <a:lnTo>
                      <a:pt x="30" y="722"/>
                    </a:lnTo>
                    <a:lnTo>
                      <a:pt x="78" y="601"/>
                    </a:lnTo>
                    <a:lnTo>
                      <a:pt x="144" y="487"/>
                    </a:lnTo>
                    <a:lnTo>
                      <a:pt x="212" y="419"/>
                    </a:lnTo>
                    <a:lnTo>
                      <a:pt x="290" y="365"/>
                    </a:lnTo>
                    <a:lnTo>
                      <a:pt x="368" y="313"/>
                    </a:lnTo>
                    <a:lnTo>
                      <a:pt x="454" y="278"/>
                    </a:lnTo>
                    <a:lnTo>
                      <a:pt x="541" y="243"/>
                    </a:lnTo>
                    <a:lnTo>
                      <a:pt x="637" y="227"/>
                    </a:lnTo>
                    <a:lnTo>
                      <a:pt x="733" y="217"/>
                    </a:lnTo>
                    <a:lnTo>
                      <a:pt x="831" y="217"/>
                    </a:lnTo>
                    <a:lnTo>
                      <a:pt x="937" y="217"/>
                    </a:lnTo>
                    <a:lnTo>
                      <a:pt x="1044" y="217"/>
                    </a:lnTo>
                    <a:lnTo>
                      <a:pt x="1053" y="217"/>
                    </a:lnTo>
                    <a:lnTo>
                      <a:pt x="1062" y="0"/>
                    </a:lnTo>
                    <a:lnTo>
                      <a:pt x="1071" y="0"/>
                    </a:lnTo>
                    <a:lnTo>
                      <a:pt x="2259" y="8"/>
                    </a:lnTo>
                    <a:lnTo>
                      <a:pt x="2289"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6" name="Freeform 225"/>
              <p:cNvSpPr>
                <a:spLocks/>
              </p:cNvSpPr>
              <p:nvPr/>
            </p:nvSpPr>
            <p:spPr bwMode="auto">
              <a:xfrm>
                <a:off x="59" y="120"/>
                <a:ext cx="21" cy="47"/>
              </a:xfrm>
              <a:custGeom>
                <a:avLst/>
                <a:gdLst>
                  <a:gd name="T0" fmla="*/ 0 w 66"/>
                  <a:gd name="T1" fmla="*/ 0 h 287"/>
                  <a:gd name="T2" fmla="*/ 0 w 66"/>
                  <a:gd name="T3" fmla="*/ 0 h 287"/>
                  <a:gd name="T4" fmla="*/ 0 w 66"/>
                  <a:gd name="T5" fmla="*/ 0 h 287"/>
                  <a:gd name="T6" fmla="*/ 0 w 66"/>
                  <a:gd name="T7" fmla="*/ 0 h 287"/>
                  <a:gd name="T8" fmla="*/ 0 w 66"/>
                  <a:gd name="T9" fmla="*/ 0 h 287"/>
                  <a:gd name="T10" fmla="*/ 0 w 66"/>
                  <a:gd name="T11" fmla="*/ 0 h 287"/>
                  <a:gd name="T12" fmla="*/ 0 w 66"/>
                  <a:gd name="T13" fmla="*/ 0 h 287"/>
                  <a:gd name="T14" fmla="*/ 0 w 66"/>
                  <a:gd name="T15" fmla="*/ 0 h 287"/>
                  <a:gd name="T16" fmla="*/ 0 w 66"/>
                  <a:gd name="T17" fmla="*/ 0 h 287"/>
                  <a:gd name="T18" fmla="*/ 0 w 66"/>
                  <a:gd name="T19" fmla="*/ 0 h 287"/>
                  <a:gd name="T20" fmla="*/ 0 w 66"/>
                  <a:gd name="T21" fmla="*/ 0 h 287"/>
                  <a:gd name="T22" fmla="*/ 0 w 66"/>
                  <a:gd name="T23" fmla="*/ 0 h 287"/>
                  <a:gd name="T24" fmla="*/ 0 w 66"/>
                  <a:gd name="T25" fmla="*/ 0 h 287"/>
                  <a:gd name="T26" fmla="*/ 0 w 66"/>
                  <a:gd name="T27" fmla="*/ 0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 h="287">
                    <a:moveTo>
                      <a:pt x="18" y="70"/>
                    </a:moveTo>
                    <a:lnTo>
                      <a:pt x="9" y="130"/>
                    </a:lnTo>
                    <a:lnTo>
                      <a:pt x="27" y="174"/>
                    </a:lnTo>
                    <a:lnTo>
                      <a:pt x="38" y="227"/>
                    </a:lnTo>
                    <a:lnTo>
                      <a:pt x="66" y="279"/>
                    </a:lnTo>
                    <a:lnTo>
                      <a:pt x="57" y="287"/>
                    </a:lnTo>
                    <a:lnTo>
                      <a:pt x="18" y="227"/>
                    </a:lnTo>
                    <a:lnTo>
                      <a:pt x="0" y="165"/>
                    </a:lnTo>
                    <a:lnTo>
                      <a:pt x="0" y="95"/>
                    </a:lnTo>
                    <a:lnTo>
                      <a:pt x="9" y="25"/>
                    </a:lnTo>
                    <a:lnTo>
                      <a:pt x="27" y="0"/>
                    </a:lnTo>
                    <a:lnTo>
                      <a:pt x="27" y="17"/>
                    </a:lnTo>
                    <a:lnTo>
                      <a:pt x="27" y="35"/>
                    </a:lnTo>
                    <a:lnTo>
                      <a:pt x="18" y="7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7" name="Freeform 226"/>
              <p:cNvSpPr>
                <a:spLocks/>
              </p:cNvSpPr>
              <p:nvPr/>
            </p:nvSpPr>
            <p:spPr bwMode="auto">
              <a:xfrm>
                <a:off x="169" y="122"/>
                <a:ext cx="175" cy="84"/>
              </a:xfrm>
              <a:custGeom>
                <a:avLst/>
                <a:gdLst>
                  <a:gd name="T0" fmla="*/ 0 w 590"/>
                  <a:gd name="T1" fmla="*/ 0 h 515"/>
                  <a:gd name="T2" fmla="*/ 0 w 590"/>
                  <a:gd name="T3" fmla="*/ 0 h 515"/>
                  <a:gd name="T4" fmla="*/ 0 w 590"/>
                  <a:gd name="T5" fmla="*/ 0 h 515"/>
                  <a:gd name="T6" fmla="*/ 0 w 590"/>
                  <a:gd name="T7" fmla="*/ 0 h 515"/>
                  <a:gd name="T8" fmla="*/ 0 w 590"/>
                  <a:gd name="T9" fmla="*/ 0 h 515"/>
                  <a:gd name="T10" fmla="*/ 0 w 590"/>
                  <a:gd name="T11" fmla="*/ 0 h 515"/>
                  <a:gd name="T12" fmla="*/ 0 w 590"/>
                  <a:gd name="T13" fmla="*/ 0 h 515"/>
                  <a:gd name="T14" fmla="*/ 0 w 590"/>
                  <a:gd name="T15" fmla="*/ 0 h 515"/>
                  <a:gd name="T16" fmla="*/ 0 w 590"/>
                  <a:gd name="T17" fmla="*/ 0 h 515"/>
                  <a:gd name="T18" fmla="*/ 0 w 590"/>
                  <a:gd name="T19" fmla="*/ 0 h 515"/>
                  <a:gd name="T20" fmla="*/ 0 w 590"/>
                  <a:gd name="T21" fmla="*/ 0 h 515"/>
                  <a:gd name="T22" fmla="*/ 0 w 590"/>
                  <a:gd name="T23" fmla="*/ 0 h 515"/>
                  <a:gd name="T24" fmla="*/ 0 w 590"/>
                  <a:gd name="T25" fmla="*/ 0 h 515"/>
                  <a:gd name="T26" fmla="*/ 0 w 590"/>
                  <a:gd name="T27" fmla="*/ 0 h 515"/>
                  <a:gd name="T28" fmla="*/ 0 w 590"/>
                  <a:gd name="T29" fmla="*/ 0 h 515"/>
                  <a:gd name="T30" fmla="*/ 0 w 590"/>
                  <a:gd name="T31" fmla="*/ 0 h 515"/>
                  <a:gd name="T32" fmla="*/ 0 w 590"/>
                  <a:gd name="T33" fmla="*/ 0 h 515"/>
                  <a:gd name="T34" fmla="*/ 0 w 590"/>
                  <a:gd name="T35" fmla="*/ 0 h 515"/>
                  <a:gd name="T36" fmla="*/ 0 w 590"/>
                  <a:gd name="T37" fmla="*/ 0 h 515"/>
                  <a:gd name="T38" fmla="*/ 0 w 590"/>
                  <a:gd name="T39" fmla="*/ 0 h 515"/>
                  <a:gd name="T40" fmla="*/ 0 w 590"/>
                  <a:gd name="T41" fmla="*/ 0 h 515"/>
                  <a:gd name="T42" fmla="*/ 0 w 590"/>
                  <a:gd name="T43" fmla="*/ 0 h 515"/>
                  <a:gd name="T44" fmla="*/ 0 w 590"/>
                  <a:gd name="T45" fmla="*/ 0 h 515"/>
                  <a:gd name="T46" fmla="*/ 0 w 590"/>
                  <a:gd name="T47" fmla="*/ 0 h 515"/>
                  <a:gd name="T48" fmla="*/ 0 w 590"/>
                  <a:gd name="T49" fmla="*/ 0 h 515"/>
                  <a:gd name="T50" fmla="*/ 0 w 590"/>
                  <a:gd name="T51" fmla="*/ 0 h 515"/>
                  <a:gd name="T52" fmla="*/ 0 w 590"/>
                  <a:gd name="T53" fmla="*/ 0 h 515"/>
                  <a:gd name="T54" fmla="*/ 0 w 590"/>
                  <a:gd name="T55" fmla="*/ 0 h 515"/>
                  <a:gd name="T56" fmla="*/ 0 w 590"/>
                  <a:gd name="T57" fmla="*/ 0 h 515"/>
                  <a:gd name="T58" fmla="*/ 0 w 590"/>
                  <a:gd name="T59" fmla="*/ 0 h 515"/>
                  <a:gd name="T60" fmla="*/ 0 w 590"/>
                  <a:gd name="T61" fmla="*/ 0 h 515"/>
                  <a:gd name="T62" fmla="*/ 0 w 590"/>
                  <a:gd name="T63" fmla="*/ 0 h 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0" h="515">
                    <a:moveTo>
                      <a:pt x="194" y="62"/>
                    </a:moveTo>
                    <a:lnTo>
                      <a:pt x="174" y="52"/>
                    </a:lnTo>
                    <a:lnTo>
                      <a:pt x="165" y="52"/>
                    </a:lnTo>
                    <a:lnTo>
                      <a:pt x="146" y="62"/>
                    </a:lnTo>
                    <a:lnTo>
                      <a:pt x="146" y="70"/>
                    </a:lnTo>
                    <a:lnTo>
                      <a:pt x="146" y="79"/>
                    </a:lnTo>
                    <a:lnTo>
                      <a:pt x="204" y="114"/>
                    </a:lnTo>
                    <a:lnTo>
                      <a:pt x="242" y="157"/>
                    </a:lnTo>
                    <a:lnTo>
                      <a:pt x="242" y="166"/>
                    </a:lnTo>
                    <a:lnTo>
                      <a:pt x="233" y="184"/>
                    </a:lnTo>
                    <a:lnTo>
                      <a:pt x="213" y="201"/>
                    </a:lnTo>
                    <a:lnTo>
                      <a:pt x="174" y="192"/>
                    </a:lnTo>
                    <a:lnTo>
                      <a:pt x="146" y="176"/>
                    </a:lnTo>
                    <a:lnTo>
                      <a:pt x="98" y="122"/>
                    </a:lnTo>
                    <a:lnTo>
                      <a:pt x="87" y="131"/>
                    </a:lnTo>
                    <a:lnTo>
                      <a:pt x="78" y="141"/>
                    </a:lnTo>
                    <a:lnTo>
                      <a:pt x="117" y="209"/>
                    </a:lnTo>
                    <a:lnTo>
                      <a:pt x="146" y="244"/>
                    </a:lnTo>
                    <a:lnTo>
                      <a:pt x="194" y="254"/>
                    </a:lnTo>
                    <a:lnTo>
                      <a:pt x="233" y="254"/>
                    </a:lnTo>
                    <a:lnTo>
                      <a:pt x="272" y="244"/>
                    </a:lnTo>
                    <a:lnTo>
                      <a:pt x="290" y="227"/>
                    </a:lnTo>
                    <a:lnTo>
                      <a:pt x="300" y="209"/>
                    </a:lnTo>
                    <a:lnTo>
                      <a:pt x="300" y="166"/>
                    </a:lnTo>
                    <a:lnTo>
                      <a:pt x="252" y="114"/>
                    </a:lnTo>
                    <a:lnTo>
                      <a:pt x="204" y="62"/>
                    </a:lnTo>
                    <a:lnTo>
                      <a:pt x="233" y="87"/>
                    </a:lnTo>
                    <a:lnTo>
                      <a:pt x="272" y="114"/>
                    </a:lnTo>
                    <a:lnTo>
                      <a:pt x="300" y="149"/>
                    </a:lnTo>
                    <a:lnTo>
                      <a:pt x="320" y="184"/>
                    </a:lnTo>
                    <a:lnTo>
                      <a:pt x="320" y="201"/>
                    </a:lnTo>
                    <a:lnTo>
                      <a:pt x="320" y="227"/>
                    </a:lnTo>
                    <a:lnTo>
                      <a:pt x="320" y="244"/>
                    </a:lnTo>
                    <a:lnTo>
                      <a:pt x="338" y="254"/>
                    </a:lnTo>
                    <a:lnTo>
                      <a:pt x="377" y="244"/>
                    </a:lnTo>
                    <a:lnTo>
                      <a:pt x="407" y="227"/>
                    </a:lnTo>
                    <a:lnTo>
                      <a:pt x="425" y="227"/>
                    </a:lnTo>
                    <a:lnTo>
                      <a:pt x="455" y="244"/>
                    </a:lnTo>
                    <a:lnTo>
                      <a:pt x="484" y="271"/>
                    </a:lnTo>
                    <a:lnTo>
                      <a:pt x="512" y="323"/>
                    </a:lnTo>
                    <a:lnTo>
                      <a:pt x="521" y="376"/>
                    </a:lnTo>
                    <a:lnTo>
                      <a:pt x="551" y="436"/>
                    </a:lnTo>
                    <a:lnTo>
                      <a:pt x="590" y="515"/>
                    </a:lnTo>
                    <a:lnTo>
                      <a:pt x="464" y="454"/>
                    </a:lnTo>
                    <a:lnTo>
                      <a:pt x="329" y="411"/>
                    </a:lnTo>
                    <a:lnTo>
                      <a:pt x="290" y="393"/>
                    </a:lnTo>
                    <a:lnTo>
                      <a:pt x="281" y="376"/>
                    </a:lnTo>
                    <a:lnTo>
                      <a:pt x="272" y="358"/>
                    </a:lnTo>
                    <a:lnTo>
                      <a:pt x="272" y="333"/>
                    </a:lnTo>
                    <a:lnTo>
                      <a:pt x="290" y="314"/>
                    </a:lnTo>
                    <a:lnTo>
                      <a:pt x="290" y="297"/>
                    </a:lnTo>
                    <a:lnTo>
                      <a:pt x="290" y="287"/>
                    </a:lnTo>
                    <a:lnTo>
                      <a:pt x="272" y="279"/>
                    </a:lnTo>
                    <a:lnTo>
                      <a:pt x="252" y="287"/>
                    </a:lnTo>
                    <a:lnTo>
                      <a:pt x="222" y="287"/>
                    </a:lnTo>
                    <a:lnTo>
                      <a:pt x="185" y="271"/>
                    </a:lnTo>
                    <a:lnTo>
                      <a:pt x="108" y="201"/>
                    </a:lnTo>
                    <a:lnTo>
                      <a:pt x="69" y="157"/>
                    </a:lnTo>
                    <a:lnTo>
                      <a:pt x="39" y="105"/>
                    </a:lnTo>
                    <a:lnTo>
                      <a:pt x="0" y="9"/>
                    </a:lnTo>
                    <a:lnTo>
                      <a:pt x="10" y="0"/>
                    </a:lnTo>
                    <a:lnTo>
                      <a:pt x="108" y="27"/>
                    </a:lnTo>
                    <a:lnTo>
                      <a:pt x="146" y="44"/>
                    </a:lnTo>
                    <a:lnTo>
                      <a:pt x="194" y="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8" name="Freeform 227"/>
              <p:cNvSpPr>
                <a:spLocks/>
              </p:cNvSpPr>
              <p:nvPr/>
            </p:nvSpPr>
            <p:spPr bwMode="auto">
              <a:xfrm>
                <a:off x="1221" y="120"/>
                <a:ext cx="14" cy="9"/>
              </a:xfrm>
              <a:custGeom>
                <a:avLst/>
                <a:gdLst>
                  <a:gd name="T0" fmla="*/ 0 w 48"/>
                  <a:gd name="T1" fmla="*/ 0 h 52"/>
                  <a:gd name="T2" fmla="*/ 0 w 48"/>
                  <a:gd name="T3" fmla="*/ 0 h 52"/>
                  <a:gd name="T4" fmla="*/ 0 w 48"/>
                  <a:gd name="T5" fmla="*/ 0 h 52"/>
                  <a:gd name="T6" fmla="*/ 0 w 48"/>
                  <a:gd name="T7" fmla="*/ 0 h 52"/>
                  <a:gd name="T8" fmla="*/ 0 w 48"/>
                  <a:gd name="T9" fmla="*/ 0 h 52"/>
                  <a:gd name="T10" fmla="*/ 0 w 48"/>
                  <a:gd name="T11" fmla="*/ 0 h 52"/>
                  <a:gd name="T12" fmla="*/ 0 w 48"/>
                  <a:gd name="T13" fmla="*/ 0 h 52"/>
                  <a:gd name="T14" fmla="*/ 0 w 48"/>
                  <a:gd name="T15" fmla="*/ 0 h 52"/>
                  <a:gd name="T16" fmla="*/ 0 w 48"/>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2">
                    <a:moveTo>
                      <a:pt x="48" y="17"/>
                    </a:moveTo>
                    <a:lnTo>
                      <a:pt x="39" y="35"/>
                    </a:lnTo>
                    <a:lnTo>
                      <a:pt x="21" y="52"/>
                    </a:lnTo>
                    <a:lnTo>
                      <a:pt x="0" y="43"/>
                    </a:lnTo>
                    <a:lnTo>
                      <a:pt x="0" y="35"/>
                    </a:lnTo>
                    <a:lnTo>
                      <a:pt x="0" y="17"/>
                    </a:lnTo>
                    <a:lnTo>
                      <a:pt x="21" y="0"/>
                    </a:lnTo>
                    <a:lnTo>
                      <a:pt x="39" y="8"/>
                    </a:lnTo>
                    <a:lnTo>
                      <a:pt x="48" y="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099" name="Freeform 228"/>
              <p:cNvSpPr>
                <a:spLocks/>
              </p:cNvSpPr>
              <p:nvPr/>
            </p:nvSpPr>
            <p:spPr bwMode="auto">
              <a:xfrm>
                <a:off x="919" y="129"/>
                <a:ext cx="41" cy="33"/>
              </a:xfrm>
              <a:custGeom>
                <a:avLst/>
                <a:gdLst>
                  <a:gd name="T0" fmla="*/ 0 w 137"/>
                  <a:gd name="T1" fmla="*/ 0 h 200"/>
                  <a:gd name="T2" fmla="*/ 0 w 137"/>
                  <a:gd name="T3" fmla="*/ 0 h 200"/>
                  <a:gd name="T4" fmla="*/ 0 w 137"/>
                  <a:gd name="T5" fmla="*/ 0 h 200"/>
                  <a:gd name="T6" fmla="*/ 0 w 137"/>
                  <a:gd name="T7" fmla="*/ 0 h 200"/>
                  <a:gd name="T8" fmla="*/ 0 w 137"/>
                  <a:gd name="T9" fmla="*/ 0 h 200"/>
                  <a:gd name="T10" fmla="*/ 0 w 137"/>
                  <a:gd name="T11" fmla="*/ 0 h 200"/>
                  <a:gd name="T12" fmla="*/ 0 w 137"/>
                  <a:gd name="T13" fmla="*/ 0 h 200"/>
                  <a:gd name="T14" fmla="*/ 0 w 137"/>
                  <a:gd name="T15" fmla="*/ 0 h 200"/>
                  <a:gd name="T16" fmla="*/ 0 w 137"/>
                  <a:gd name="T17" fmla="*/ 0 h 200"/>
                  <a:gd name="T18" fmla="*/ 0 w 137"/>
                  <a:gd name="T19" fmla="*/ 0 h 200"/>
                  <a:gd name="T20" fmla="*/ 0 w 137"/>
                  <a:gd name="T21" fmla="*/ 0 h 200"/>
                  <a:gd name="T22" fmla="*/ 0 w 137"/>
                  <a:gd name="T23" fmla="*/ 0 h 200"/>
                  <a:gd name="T24" fmla="*/ 0 w 137"/>
                  <a:gd name="T25" fmla="*/ 0 h 200"/>
                  <a:gd name="T26" fmla="*/ 0 w 137"/>
                  <a:gd name="T27" fmla="*/ 0 h 200"/>
                  <a:gd name="T28" fmla="*/ 0 w 137"/>
                  <a:gd name="T29" fmla="*/ 0 h 200"/>
                  <a:gd name="T30" fmla="*/ 0 w 137"/>
                  <a:gd name="T31" fmla="*/ 0 h 200"/>
                  <a:gd name="T32" fmla="*/ 0 w 137"/>
                  <a:gd name="T33" fmla="*/ 0 h 200"/>
                  <a:gd name="T34" fmla="*/ 0 w 137"/>
                  <a:gd name="T35" fmla="*/ 0 h 200"/>
                  <a:gd name="T36" fmla="*/ 0 w 137"/>
                  <a:gd name="T37" fmla="*/ 0 h 200"/>
                  <a:gd name="T38" fmla="*/ 0 w 137"/>
                  <a:gd name="T39" fmla="*/ 0 h 2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7" h="200">
                    <a:moveTo>
                      <a:pt x="126" y="35"/>
                    </a:moveTo>
                    <a:lnTo>
                      <a:pt x="87" y="78"/>
                    </a:lnTo>
                    <a:lnTo>
                      <a:pt x="68" y="87"/>
                    </a:lnTo>
                    <a:lnTo>
                      <a:pt x="30" y="87"/>
                    </a:lnTo>
                    <a:lnTo>
                      <a:pt x="30" y="105"/>
                    </a:lnTo>
                    <a:lnTo>
                      <a:pt x="39" y="105"/>
                    </a:lnTo>
                    <a:lnTo>
                      <a:pt x="98" y="140"/>
                    </a:lnTo>
                    <a:lnTo>
                      <a:pt x="116" y="165"/>
                    </a:lnTo>
                    <a:lnTo>
                      <a:pt x="126" y="192"/>
                    </a:lnTo>
                    <a:lnTo>
                      <a:pt x="126" y="200"/>
                    </a:lnTo>
                    <a:lnTo>
                      <a:pt x="20" y="148"/>
                    </a:lnTo>
                    <a:lnTo>
                      <a:pt x="0" y="132"/>
                    </a:lnTo>
                    <a:lnTo>
                      <a:pt x="0" y="122"/>
                    </a:lnTo>
                    <a:lnTo>
                      <a:pt x="0" y="87"/>
                    </a:lnTo>
                    <a:lnTo>
                      <a:pt x="30" y="61"/>
                    </a:lnTo>
                    <a:lnTo>
                      <a:pt x="59" y="43"/>
                    </a:lnTo>
                    <a:lnTo>
                      <a:pt x="98" y="26"/>
                    </a:lnTo>
                    <a:lnTo>
                      <a:pt x="116" y="0"/>
                    </a:lnTo>
                    <a:lnTo>
                      <a:pt x="137" y="18"/>
                    </a:lnTo>
                    <a:lnTo>
                      <a:pt x="126"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0" name="Freeform 229"/>
              <p:cNvSpPr>
                <a:spLocks/>
              </p:cNvSpPr>
              <p:nvPr/>
            </p:nvSpPr>
            <p:spPr bwMode="auto">
              <a:xfrm>
                <a:off x="82" y="131"/>
                <a:ext cx="18" cy="8"/>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53">
                    <a:moveTo>
                      <a:pt x="59" y="53"/>
                    </a:moveTo>
                    <a:lnTo>
                      <a:pt x="50" y="53"/>
                    </a:lnTo>
                    <a:lnTo>
                      <a:pt x="39" y="45"/>
                    </a:lnTo>
                    <a:lnTo>
                      <a:pt x="0" y="18"/>
                    </a:lnTo>
                    <a:lnTo>
                      <a:pt x="0" y="0"/>
                    </a:lnTo>
                    <a:lnTo>
                      <a:pt x="59" y="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1" name="Freeform 230"/>
              <p:cNvSpPr>
                <a:spLocks/>
              </p:cNvSpPr>
              <p:nvPr/>
            </p:nvSpPr>
            <p:spPr bwMode="auto">
              <a:xfrm>
                <a:off x="569" y="131"/>
                <a:ext cx="43" cy="21"/>
              </a:xfrm>
              <a:custGeom>
                <a:avLst/>
                <a:gdLst>
                  <a:gd name="T0" fmla="*/ 0 w 144"/>
                  <a:gd name="T1" fmla="*/ 0 h 132"/>
                  <a:gd name="T2" fmla="*/ 0 w 144"/>
                  <a:gd name="T3" fmla="*/ 0 h 132"/>
                  <a:gd name="T4" fmla="*/ 0 w 144"/>
                  <a:gd name="T5" fmla="*/ 0 h 132"/>
                  <a:gd name="T6" fmla="*/ 0 w 144"/>
                  <a:gd name="T7" fmla="*/ 0 h 132"/>
                  <a:gd name="T8" fmla="*/ 0 w 144"/>
                  <a:gd name="T9" fmla="*/ 0 h 132"/>
                  <a:gd name="T10" fmla="*/ 0 w 144"/>
                  <a:gd name="T11" fmla="*/ 0 h 132"/>
                  <a:gd name="T12" fmla="*/ 0 w 144"/>
                  <a:gd name="T13" fmla="*/ 0 h 132"/>
                  <a:gd name="T14" fmla="*/ 0 w 144"/>
                  <a:gd name="T15" fmla="*/ 0 h 132"/>
                  <a:gd name="T16" fmla="*/ 0 w 144"/>
                  <a:gd name="T17" fmla="*/ 0 h 132"/>
                  <a:gd name="T18" fmla="*/ 0 w 144"/>
                  <a:gd name="T19" fmla="*/ 0 h 132"/>
                  <a:gd name="T20" fmla="*/ 0 w 144"/>
                  <a:gd name="T21" fmla="*/ 0 h 132"/>
                  <a:gd name="T22" fmla="*/ 0 w 144"/>
                  <a:gd name="T23" fmla="*/ 0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2">
                    <a:moveTo>
                      <a:pt x="135" y="132"/>
                    </a:moveTo>
                    <a:lnTo>
                      <a:pt x="106" y="132"/>
                    </a:lnTo>
                    <a:lnTo>
                      <a:pt x="87" y="124"/>
                    </a:lnTo>
                    <a:lnTo>
                      <a:pt x="48" y="105"/>
                    </a:lnTo>
                    <a:lnTo>
                      <a:pt x="19" y="53"/>
                    </a:lnTo>
                    <a:lnTo>
                      <a:pt x="0" y="0"/>
                    </a:lnTo>
                    <a:lnTo>
                      <a:pt x="48" y="35"/>
                    </a:lnTo>
                    <a:lnTo>
                      <a:pt x="96" y="53"/>
                    </a:lnTo>
                    <a:lnTo>
                      <a:pt x="115" y="70"/>
                    </a:lnTo>
                    <a:lnTo>
                      <a:pt x="135" y="79"/>
                    </a:lnTo>
                    <a:lnTo>
                      <a:pt x="144" y="105"/>
                    </a:lnTo>
                    <a:lnTo>
                      <a:pt x="135" y="13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2" name="Freeform 231"/>
              <p:cNvSpPr>
                <a:spLocks/>
              </p:cNvSpPr>
              <p:nvPr/>
            </p:nvSpPr>
            <p:spPr bwMode="auto">
              <a:xfrm>
                <a:off x="444" y="132"/>
                <a:ext cx="32" cy="32"/>
              </a:xfrm>
              <a:custGeom>
                <a:avLst/>
                <a:gdLst>
                  <a:gd name="T0" fmla="*/ 0 w 107"/>
                  <a:gd name="T1" fmla="*/ 0 h 192"/>
                  <a:gd name="T2" fmla="*/ 0 w 107"/>
                  <a:gd name="T3" fmla="*/ 0 h 192"/>
                  <a:gd name="T4" fmla="*/ 0 w 107"/>
                  <a:gd name="T5" fmla="*/ 0 h 192"/>
                  <a:gd name="T6" fmla="*/ 0 w 107"/>
                  <a:gd name="T7" fmla="*/ 0 h 192"/>
                  <a:gd name="T8" fmla="*/ 0 w 107"/>
                  <a:gd name="T9" fmla="*/ 0 h 192"/>
                  <a:gd name="T10" fmla="*/ 0 w 107"/>
                  <a:gd name="T11" fmla="*/ 0 h 192"/>
                  <a:gd name="T12" fmla="*/ 0 w 107"/>
                  <a:gd name="T13" fmla="*/ 0 h 192"/>
                  <a:gd name="T14" fmla="*/ 0 w 107"/>
                  <a:gd name="T15" fmla="*/ 0 h 192"/>
                  <a:gd name="T16" fmla="*/ 0 w 107"/>
                  <a:gd name="T17" fmla="*/ 0 h 192"/>
                  <a:gd name="T18" fmla="*/ 0 w 107"/>
                  <a:gd name="T19" fmla="*/ 0 h 192"/>
                  <a:gd name="T20" fmla="*/ 0 w 107"/>
                  <a:gd name="T21" fmla="*/ 0 h 192"/>
                  <a:gd name="T22" fmla="*/ 0 w 107"/>
                  <a:gd name="T23" fmla="*/ 0 h 192"/>
                  <a:gd name="T24" fmla="*/ 0 w 107"/>
                  <a:gd name="T25" fmla="*/ 0 h 192"/>
                  <a:gd name="T26" fmla="*/ 0 w 107"/>
                  <a:gd name="T27" fmla="*/ 0 h 192"/>
                  <a:gd name="T28" fmla="*/ 0 w 107"/>
                  <a:gd name="T29" fmla="*/ 0 h 192"/>
                  <a:gd name="T30" fmla="*/ 0 w 107"/>
                  <a:gd name="T31" fmla="*/ 0 h 192"/>
                  <a:gd name="T32" fmla="*/ 0 w 107"/>
                  <a:gd name="T33" fmla="*/ 0 h 192"/>
                  <a:gd name="T34" fmla="*/ 0 w 107"/>
                  <a:gd name="T35" fmla="*/ 0 h 192"/>
                  <a:gd name="T36" fmla="*/ 0 w 107"/>
                  <a:gd name="T37" fmla="*/ 0 h 192"/>
                  <a:gd name="T38" fmla="*/ 0 w 107"/>
                  <a:gd name="T39" fmla="*/ 0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3" name="Freeform 232"/>
              <p:cNvSpPr>
                <a:spLocks/>
              </p:cNvSpPr>
              <p:nvPr/>
            </p:nvSpPr>
            <p:spPr bwMode="auto">
              <a:xfrm>
                <a:off x="444" y="132"/>
                <a:ext cx="32" cy="32"/>
              </a:xfrm>
              <a:custGeom>
                <a:avLst/>
                <a:gdLst>
                  <a:gd name="T0" fmla="*/ 0 w 107"/>
                  <a:gd name="T1" fmla="*/ 0 h 192"/>
                  <a:gd name="T2" fmla="*/ 0 w 107"/>
                  <a:gd name="T3" fmla="*/ 0 h 192"/>
                  <a:gd name="T4" fmla="*/ 0 w 107"/>
                  <a:gd name="T5" fmla="*/ 0 h 192"/>
                  <a:gd name="T6" fmla="*/ 0 w 107"/>
                  <a:gd name="T7" fmla="*/ 0 h 192"/>
                  <a:gd name="T8" fmla="*/ 0 w 107"/>
                  <a:gd name="T9" fmla="*/ 0 h 192"/>
                  <a:gd name="T10" fmla="*/ 0 w 107"/>
                  <a:gd name="T11" fmla="*/ 0 h 192"/>
                  <a:gd name="T12" fmla="*/ 0 w 107"/>
                  <a:gd name="T13" fmla="*/ 0 h 192"/>
                  <a:gd name="T14" fmla="*/ 0 w 107"/>
                  <a:gd name="T15" fmla="*/ 0 h 192"/>
                  <a:gd name="T16" fmla="*/ 0 w 107"/>
                  <a:gd name="T17" fmla="*/ 0 h 192"/>
                  <a:gd name="T18" fmla="*/ 0 w 107"/>
                  <a:gd name="T19" fmla="*/ 0 h 192"/>
                  <a:gd name="T20" fmla="*/ 0 w 107"/>
                  <a:gd name="T21" fmla="*/ 0 h 192"/>
                  <a:gd name="T22" fmla="*/ 0 w 107"/>
                  <a:gd name="T23" fmla="*/ 0 h 192"/>
                  <a:gd name="T24" fmla="*/ 0 w 107"/>
                  <a:gd name="T25" fmla="*/ 0 h 192"/>
                  <a:gd name="T26" fmla="*/ 0 w 107"/>
                  <a:gd name="T27" fmla="*/ 0 h 192"/>
                  <a:gd name="T28" fmla="*/ 0 w 107"/>
                  <a:gd name="T29" fmla="*/ 0 h 192"/>
                  <a:gd name="T30" fmla="*/ 0 w 107"/>
                  <a:gd name="T31" fmla="*/ 0 h 192"/>
                  <a:gd name="T32" fmla="*/ 0 w 107"/>
                  <a:gd name="T33" fmla="*/ 0 h 192"/>
                  <a:gd name="T34" fmla="*/ 0 w 107"/>
                  <a:gd name="T35" fmla="*/ 0 h 192"/>
                  <a:gd name="T36" fmla="*/ 0 w 107"/>
                  <a:gd name="T37" fmla="*/ 0 h 192"/>
                  <a:gd name="T38" fmla="*/ 0 w 107"/>
                  <a:gd name="T39" fmla="*/ 0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4" name="Freeform 233"/>
              <p:cNvSpPr>
                <a:spLocks/>
              </p:cNvSpPr>
              <p:nvPr/>
            </p:nvSpPr>
            <p:spPr bwMode="auto">
              <a:xfrm>
                <a:off x="404" y="136"/>
                <a:ext cx="36" cy="26"/>
              </a:xfrm>
              <a:custGeom>
                <a:avLst/>
                <a:gdLst>
                  <a:gd name="T0" fmla="*/ 0 w 116"/>
                  <a:gd name="T1" fmla="*/ 0 h 157"/>
                  <a:gd name="T2" fmla="*/ 0 w 116"/>
                  <a:gd name="T3" fmla="*/ 0 h 157"/>
                  <a:gd name="T4" fmla="*/ 0 w 116"/>
                  <a:gd name="T5" fmla="*/ 0 h 157"/>
                  <a:gd name="T6" fmla="*/ 0 w 116"/>
                  <a:gd name="T7" fmla="*/ 0 h 157"/>
                  <a:gd name="T8" fmla="*/ 0 w 116"/>
                  <a:gd name="T9" fmla="*/ 0 h 157"/>
                  <a:gd name="T10" fmla="*/ 0 w 116"/>
                  <a:gd name="T11" fmla="*/ 0 h 157"/>
                  <a:gd name="T12" fmla="*/ 0 w 116"/>
                  <a:gd name="T13" fmla="*/ 0 h 157"/>
                  <a:gd name="T14" fmla="*/ 0 w 116"/>
                  <a:gd name="T15" fmla="*/ 0 h 157"/>
                  <a:gd name="T16" fmla="*/ 0 w 116"/>
                  <a:gd name="T17" fmla="*/ 0 h 157"/>
                  <a:gd name="T18" fmla="*/ 0 w 116"/>
                  <a:gd name="T19" fmla="*/ 0 h 157"/>
                  <a:gd name="T20" fmla="*/ 0 w 116"/>
                  <a:gd name="T21" fmla="*/ 0 h 157"/>
                  <a:gd name="T22" fmla="*/ 0 w 116"/>
                  <a:gd name="T23" fmla="*/ 0 h 157"/>
                  <a:gd name="T24" fmla="*/ 0 w 116"/>
                  <a:gd name="T25" fmla="*/ 0 h 157"/>
                  <a:gd name="T26" fmla="*/ 0 w 116"/>
                  <a:gd name="T27" fmla="*/ 0 h 157"/>
                  <a:gd name="T28" fmla="*/ 0 w 116"/>
                  <a:gd name="T29" fmla="*/ 0 h 157"/>
                  <a:gd name="T30" fmla="*/ 0 w 116"/>
                  <a:gd name="T31" fmla="*/ 0 h 157"/>
                  <a:gd name="T32" fmla="*/ 0 w 116"/>
                  <a:gd name="T33" fmla="*/ 0 h 157"/>
                  <a:gd name="T34" fmla="*/ 0 w 116"/>
                  <a:gd name="T35" fmla="*/ 0 h 157"/>
                  <a:gd name="T36" fmla="*/ 0 w 116"/>
                  <a:gd name="T37" fmla="*/ 0 h 157"/>
                  <a:gd name="T38" fmla="*/ 0 w 116"/>
                  <a:gd name="T39" fmla="*/ 0 h 157"/>
                  <a:gd name="T40" fmla="*/ 0 w 116"/>
                  <a:gd name="T41" fmla="*/ 0 h 157"/>
                  <a:gd name="T42" fmla="*/ 0 w 116"/>
                  <a:gd name="T43" fmla="*/ 0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5" name="Freeform 234"/>
              <p:cNvSpPr>
                <a:spLocks/>
              </p:cNvSpPr>
              <p:nvPr/>
            </p:nvSpPr>
            <p:spPr bwMode="auto">
              <a:xfrm>
                <a:off x="404" y="136"/>
                <a:ext cx="36" cy="26"/>
              </a:xfrm>
              <a:custGeom>
                <a:avLst/>
                <a:gdLst>
                  <a:gd name="T0" fmla="*/ 0 w 116"/>
                  <a:gd name="T1" fmla="*/ 0 h 157"/>
                  <a:gd name="T2" fmla="*/ 0 w 116"/>
                  <a:gd name="T3" fmla="*/ 0 h 157"/>
                  <a:gd name="T4" fmla="*/ 0 w 116"/>
                  <a:gd name="T5" fmla="*/ 0 h 157"/>
                  <a:gd name="T6" fmla="*/ 0 w 116"/>
                  <a:gd name="T7" fmla="*/ 0 h 157"/>
                  <a:gd name="T8" fmla="*/ 0 w 116"/>
                  <a:gd name="T9" fmla="*/ 0 h 157"/>
                  <a:gd name="T10" fmla="*/ 0 w 116"/>
                  <a:gd name="T11" fmla="*/ 0 h 157"/>
                  <a:gd name="T12" fmla="*/ 0 w 116"/>
                  <a:gd name="T13" fmla="*/ 0 h 157"/>
                  <a:gd name="T14" fmla="*/ 0 w 116"/>
                  <a:gd name="T15" fmla="*/ 0 h 157"/>
                  <a:gd name="T16" fmla="*/ 0 w 116"/>
                  <a:gd name="T17" fmla="*/ 0 h 157"/>
                  <a:gd name="T18" fmla="*/ 0 w 116"/>
                  <a:gd name="T19" fmla="*/ 0 h 157"/>
                  <a:gd name="T20" fmla="*/ 0 w 116"/>
                  <a:gd name="T21" fmla="*/ 0 h 157"/>
                  <a:gd name="T22" fmla="*/ 0 w 116"/>
                  <a:gd name="T23" fmla="*/ 0 h 157"/>
                  <a:gd name="T24" fmla="*/ 0 w 116"/>
                  <a:gd name="T25" fmla="*/ 0 h 157"/>
                  <a:gd name="T26" fmla="*/ 0 w 116"/>
                  <a:gd name="T27" fmla="*/ 0 h 157"/>
                  <a:gd name="T28" fmla="*/ 0 w 116"/>
                  <a:gd name="T29" fmla="*/ 0 h 157"/>
                  <a:gd name="T30" fmla="*/ 0 w 116"/>
                  <a:gd name="T31" fmla="*/ 0 h 157"/>
                  <a:gd name="T32" fmla="*/ 0 w 116"/>
                  <a:gd name="T33" fmla="*/ 0 h 157"/>
                  <a:gd name="T34" fmla="*/ 0 w 116"/>
                  <a:gd name="T35" fmla="*/ 0 h 157"/>
                  <a:gd name="T36" fmla="*/ 0 w 116"/>
                  <a:gd name="T37" fmla="*/ 0 h 157"/>
                  <a:gd name="T38" fmla="*/ 0 w 116"/>
                  <a:gd name="T39" fmla="*/ 0 h 157"/>
                  <a:gd name="T40" fmla="*/ 0 w 116"/>
                  <a:gd name="T41" fmla="*/ 0 h 157"/>
                  <a:gd name="T42" fmla="*/ 0 w 116"/>
                  <a:gd name="T43" fmla="*/ 0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6" name="Freeform 235"/>
              <p:cNvSpPr>
                <a:spLocks/>
              </p:cNvSpPr>
              <p:nvPr/>
            </p:nvSpPr>
            <p:spPr bwMode="auto">
              <a:xfrm>
                <a:off x="971" y="134"/>
                <a:ext cx="20" cy="8"/>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52">
                    <a:moveTo>
                      <a:pt x="66" y="35"/>
                    </a:moveTo>
                    <a:lnTo>
                      <a:pt x="66" y="44"/>
                    </a:lnTo>
                    <a:lnTo>
                      <a:pt x="57" y="52"/>
                    </a:lnTo>
                    <a:lnTo>
                      <a:pt x="27" y="44"/>
                    </a:lnTo>
                    <a:lnTo>
                      <a:pt x="0" y="17"/>
                    </a:lnTo>
                    <a:lnTo>
                      <a:pt x="0" y="0"/>
                    </a:lnTo>
                    <a:lnTo>
                      <a:pt x="37" y="17"/>
                    </a:lnTo>
                    <a:lnTo>
                      <a:pt x="66"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7" name="Freeform 236"/>
              <p:cNvSpPr>
                <a:spLocks/>
              </p:cNvSpPr>
              <p:nvPr/>
            </p:nvSpPr>
            <p:spPr bwMode="auto">
              <a:xfrm>
                <a:off x="80" y="141"/>
                <a:ext cx="97" cy="21"/>
              </a:xfrm>
              <a:custGeom>
                <a:avLst/>
                <a:gdLst>
                  <a:gd name="T0" fmla="*/ 0 w 329"/>
                  <a:gd name="T1" fmla="*/ 0 h 130"/>
                  <a:gd name="T2" fmla="*/ 0 w 329"/>
                  <a:gd name="T3" fmla="*/ 0 h 130"/>
                  <a:gd name="T4" fmla="*/ 0 w 329"/>
                  <a:gd name="T5" fmla="*/ 0 h 130"/>
                  <a:gd name="T6" fmla="*/ 0 w 329"/>
                  <a:gd name="T7" fmla="*/ 0 h 130"/>
                  <a:gd name="T8" fmla="*/ 0 w 329"/>
                  <a:gd name="T9" fmla="*/ 0 h 130"/>
                  <a:gd name="T10" fmla="*/ 0 w 329"/>
                  <a:gd name="T11" fmla="*/ 0 h 130"/>
                  <a:gd name="T12" fmla="*/ 0 w 329"/>
                  <a:gd name="T13" fmla="*/ 0 h 130"/>
                  <a:gd name="T14" fmla="*/ 0 w 329"/>
                  <a:gd name="T15" fmla="*/ 0 h 130"/>
                  <a:gd name="T16" fmla="*/ 0 w 329"/>
                  <a:gd name="T17" fmla="*/ 0 h 130"/>
                  <a:gd name="T18" fmla="*/ 0 w 329"/>
                  <a:gd name="T19" fmla="*/ 0 h 130"/>
                  <a:gd name="T20" fmla="*/ 0 w 329"/>
                  <a:gd name="T21" fmla="*/ 0 h 130"/>
                  <a:gd name="T22" fmla="*/ 0 w 329"/>
                  <a:gd name="T23" fmla="*/ 0 h 130"/>
                  <a:gd name="T24" fmla="*/ 0 w 329"/>
                  <a:gd name="T25" fmla="*/ 0 h 130"/>
                  <a:gd name="T26" fmla="*/ 0 w 329"/>
                  <a:gd name="T27" fmla="*/ 0 h 130"/>
                  <a:gd name="T28" fmla="*/ 0 w 329"/>
                  <a:gd name="T29" fmla="*/ 0 h 130"/>
                  <a:gd name="T30" fmla="*/ 0 w 329"/>
                  <a:gd name="T31" fmla="*/ 0 h 130"/>
                  <a:gd name="T32" fmla="*/ 0 w 329"/>
                  <a:gd name="T33" fmla="*/ 0 h 130"/>
                  <a:gd name="T34" fmla="*/ 0 w 329"/>
                  <a:gd name="T35" fmla="*/ 0 h 130"/>
                  <a:gd name="T36" fmla="*/ 0 w 329"/>
                  <a:gd name="T37" fmla="*/ 0 h 130"/>
                  <a:gd name="T38" fmla="*/ 0 w 329"/>
                  <a:gd name="T39" fmla="*/ 0 h 130"/>
                  <a:gd name="T40" fmla="*/ 0 w 329"/>
                  <a:gd name="T41" fmla="*/ 0 h 130"/>
                  <a:gd name="T42" fmla="*/ 0 w 329"/>
                  <a:gd name="T43" fmla="*/ 0 h 130"/>
                  <a:gd name="T44" fmla="*/ 0 w 329"/>
                  <a:gd name="T45" fmla="*/ 0 h 130"/>
                  <a:gd name="T46" fmla="*/ 0 w 329"/>
                  <a:gd name="T47" fmla="*/ 0 h 130"/>
                  <a:gd name="T48" fmla="*/ 0 w 329"/>
                  <a:gd name="T49" fmla="*/ 0 h 130"/>
                  <a:gd name="T50" fmla="*/ 0 w 329"/>
                  <a:gd name="T51" fmla="*/ 0 h 130"/>
                  <a:gd name="T52" fmla="*/ 0 w 329"/>
                  <a:gd name="T53" fmla="*/ 0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29" h="130">
                    <a:moveTo>
                      <a:pt x="107" y="27"/>
                    </a:moveTo>
                    <a:lnTo>
                      <a:pt x="107" y="8"/>
                    </a:lnTo>
                    <a:lnTo>
                      <a:pt x="213" y="35"/>
                    </a:lnTo>
                    <a:lnTo>
                      <a:pt x="261" y="52"/>
                    </a:lnTo>
                    <a:lnTo>
                      <a:pt x="320" y="52"/>
                    </a:lnTo>
                    <a:lnTo>
                      <a:pt x="329" y="62"/>
                    </a:lnTo>
                    <a:lnTo>
                      <a:pt x="320" y="78"/>
                    </a:lnTo>
                    <a:lnTo>
                      <a:pt x="299" y="95"/>
                    </a:lnTo>
                    <a:lnTo>
                      <a:pt x="261" y="113"/>
                    </a:lnTo>
                    <a:lnTo>
                      <a:pt x="203" y="122"/>
                    </a:lnTo>
                    <a:lnTo>
                      <a:pt x="135" y="122"/>
                    </a:lnTo>
                    <a:lnTo>
                      <a:pt x="78" y="130"/>
                    </a:lnTo>
                    <a:lnTo>
                      <a:pt x="59" y="130"/>
                    </a:lnTo>
                    <a:lnTo>
                      <a:pt x="39" y="122"/>
                    </a:lnTo>
                    <a:lnTo>
                      <a:pt x="39" y="105"/>
                    </a:lnTo>
                    <a:lnTo>
                      <a:pt x="96" y="105"/>
                    </a:lnTo>
                    <a:lnTo>
                      <a:pt x="126" y="95"/>
                    </a:lnTo>
                    <a:lnTo>
                      <a:pt x="146" y="95"/>
                    </a:lnTo>
                    <a:lnTo>
                      <a:pt x="155" y="62"/>
                    </a:lnTo>
                    <a:lnTo>
                      <a:pt x="155" y="52"/>
                    </a:lnTo>
                    <a:lnTo>
                      <a:pt x="135" y="43"/>
                    </a:lnTo>
                    <a:lnTo>
                      <a:pt x="59" y="35"/>
                    </a:lnTo>
                    <a:lnTo>
                      <a:pt x="0" y="8"/>
                    </a:lnTo>
                    <a:lnTo>
                      <a:pt x="9" y="0"/>
                    </a:lnTo>
                    <a:lnTo>
                      <a:pt x="59" y="17"/>
                    </a:lnTo>
                    <a:lnTo>
                      <a:pt x="87" y="35"/>
                    </a:lnTo>
                    <a:lnTo>
                      <a:pt x="107"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8" name="Freeform 237"/>
              <p:cNvSpPr>
                <a:spLocks/>
              </p:cNvSpPr>
              <p:nvPr/>
            </p:nvSpPr>
            <p:spPr bwMode="auto">
              <a:xfrm>
                <a:off x="890" y="141"/>
                <a:ext cx="19" cy="8"/>
              </a:xfrm>
              <a:custGeom>
                <a:avLst/>
                <a:gdLst>
                  <a:gd name="T0" fmla="*/ 0 w 59"/>
                  <a:gd name="T1" fmla="*/ 0 h 52"/>
                  <a:gd name="T2" fmla="*/ 0 w 59"/>
                  <a:gd name="T3" fmla="*/ 0 h 52"/>
                  <a:gd name="T4" fmla="*/ 0 w 59"/>
                  <a:gd name="T5" fmla="*/ 0 h 52"/>
                  <a:gd name="T6" fmla="*/ 0 w 59"/>
                  <a:gd name="T7" fmla="*/ 0 h 52"/>
                  <a:gd name="T8" fmla="*/ 0 w 59"/>
                  <a:gd name="T9" fmla="*/ 0 h 52"/>
                  <a:gd name="T10" fmla="*/ 0 w 59"/>
                  <a:gd name="T11" fmla="*/ 0 h 52"/>
                  <a:gd name="T12" fmla="*/ 0 w 59"/>
                  <a:gd name="T13" fmla="*/ 0 h 52"/>
                  <a:gd name="T14" fmla="*/ 0 w 59"/>
                  <a:gd name="T15" fmla="*/ 0 h 52"/>
                  <a:gd name="T16" fmla="*/ 0 w 59"/>
                  <a:gd name="T17" fmla="*/ 0 h 52"/>
                  <a:gd name="T18" fmla="*/ 0 w 59"/>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52">
                    <a:moveTo>
                      <a:pt x="59" y="27"/>
                    </a:moveTo>
                    <a:lnTo>
                      <a:pt x="48" y="52"/>
                    </a:lnTo>
                    <a:lnTo>
                      <a:pt x="39" y="52"/>
                    </a:lnTo>
                    <a:lnTo>
                      <a:pt x="30" y="52"/>
                    </a:lnTo>
                    <a:lnTo>
                      <a:pt x="9" y="43"/>
                    </a:lnTo>
                    <a:lnTo>
                      <a:pt x="0" y="35"/>
                    </a:lnTo>
                    <a:lnTo>
                      <a:pt x="0" y="17"/>
                    </a:lnTo>
                    <a:lnTo>
                      <a:pt x="20" y="0"/>
                    </a:lnTo>
                    <a:lnTo>
                      <a:pt x="48" y="8"/>
                    </a:lnTo>
                    <a:lnTo>
                      <a:pt x="59"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09" name="Freeform 238"/>
              <p:cNvSpPr>
                <a:spLocks/>
              </p:cNvSpPr>
              <p:nvPr/>
            </p:nvSpPr>
            <p:spPr bwMode="auto">
              <a:xfrm>
                <a:off x="994" y="142"/>
                <a:ext cx="21" cy="7"/>
              </a:xfrm>
              <a:custGeom>
                <a:avLst/>
                <a:gdLst>
                  <a:gd name="T0" fmla="*/ 0 w 69"/>
                  <a:gd name="T1" fmla="*/ 0 h 44"/>
                  <a:gd name="T2" fmla="*/ 0 w 69"/>
                  <a:gd name="T3" fmla="*/ 0 h 44"/>
                  <a:gd name="T4" fmla="*/ 0 w 69"/>
                  <a:gd name="T5" fmla="*/ 0 h 44"/>
                  <a:gd name="T6" fmla="*/ 0 w 69"/>
                  <a:gd name="T7" fmla="*/ 0 h 44"/>
                  <a:gd name="T8" fmla="*/ 0 w 69"/>
                  <a:gd name="T9" fmla="*/ 0 h 44"/>
                  <a:gd name="T10" fmla="*/ 0 w 69"/>
                  <a:gd name="T11" fmla="*/ 0 h 44"/>
                  <a:gd name="T12" fmla="*/ 0 w 69"/>
                  <a:gd name="T13" fmla="*/ 0 h 44"/>
                  <a:gd name="T14" fmla="*/ 0 w 69"/>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 h="44">
                    <a:moveTo>
                      <a:pt x="69" y="27"/>
                    </a:moveTo>
                    <a:lnTo>
                      <a:pt x="59" y="44"/>
                    </a:lnTo>
                    <a:lnTo>
                      <a:pt x="39" y="44"/>
                    </a:lnTo>
                    <a:lnTo>
                      <a:pt x="21" y="44"/>
                    </a:lnTo>
                    <a:lnTo>
                      <a:pt x="0" y="27"/>
                    </a:lnTo>
                    <a:lnTo>
                      <a:pt x="39" y="0"/>
                    </a:lnTo>
                    <a:lnTo>
                      <a:pt x="59" y="9"/>
                    </a:lnTo>
                    <a:lnTo>
                      <a:pt x="69"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0" name="Freeform 239"/>
              <p:cNvSpPr>
                <a:spLocks/>
              </p:cNvSpPr>
              <p:nvPr/>
            </p:nvSpPr>
            <p:spPr bwMode="auto">
              <a:xfrm>
                <a:off x="952" y="142"/>
                <a:ext cx="25" cy="9"/>
              </a:xfrm>
              <a:custGeom>
                <a:avLst/>
                <a:gdLst>
                  <a:gd name="T0" fmla="*/ 0 w 87"/>
                  <a:gd name="T1" fmla="*/ 0 h 54"/>
                  <a:gd name="T2" fmla="*/ 0 w 87"/>
                  <a:gd name="T3" fmla="*/ 0 h 54"/>
                  <a:gd name="T4" fmla="*/ 0 w 87"/>
                  <a:gd name="T5" fmla="*/ 0 h 54"/>
                  <a:gd name="T6" fmla="*/ 0 w 87"/>
                  <a:gd name="T7" fmla="*/ 0 h 54"/>
                  <a:gd name="T8" fmla="*/ 0 w 87"/>
                  <a:gd name="T9" fmla="*/ 0 h 54"/>
                  <a:gd name="T10" fmla="*/ 0 w 87"/>
                  <a:gd name="T11" fmla="*/ 0 h 54"/>
                  <a:gd name="T12" fmla="*/ 0 w 87"/>
                  <a:gd name="T13" fmla="*/ 0 h 54"/>
                  <a:gd name="T14" fmla="*/ 0 w 87"/>
                  <a:gd name="T15" fmla="*/ 0 h 54"/>
                  <a:gd name="T16" fmla="*/ 0 w 87"/>
                  <a:gd name="T17" fmla="*/ 0 h 54"/>
                  <a:gd name="T18" fmla="*/ 0 w 87"/>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54">
                    <a:moveTo>
                      <a:pt x="87" y="27"/>
                    </a:moveTo>
                    <a:lnTo>
                      <a:pt x="58" y="44"/>
                    </a:lnTo>
                    <a:lnTo>
                      <a:pt x="39" y="54"/>
                    </a:lnTo>
                    <a:lnTo>
                      <a:pt x="30" y="54"/>
                    </a:lnTo>
                    <a:lnTo>
                      <a:pt x="9" y="35"/>
                    </a:lnTo>
                    <a:lnTo>
                      <a:pt x="0" y="19"/>
                    </a:lnTo>
                    <a:lnTo>
                      <a:pt x="30" y="0"/>
                    </a:lnTo>
                    <a:lnTo>
                      <a:pt x="39" y="0"/>
                    </a:lnTo>
                    <a:lnTo>
                      <a:pt x="69" y="9"/>
                    </a:lnTo>
                    <a:lnTo>
                      <a:pt x="87"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1" name="Freeform 240"/>
              <p:cNvSpPr>
                <a:spLocks/>
              </p:cNvSpPr>
              <p:nvPr/>
            </p:nvSpPr>
            <p:spPr bwMode="auto">
              <a:xfrm>
                <a:off x="1031" y="144"/>
                <a:ext cx="12" cy="4"/>
              </a:xfrm>
              <a:custGeom>
                <a:avLst/>
                <a:gdLst>
                  <a:gd name="T0" fmla="*/ 0 w 39"/>
                  <a:gd name="T1" fmla="*/ 0 h 26"/>
                  <a:gd name="T2" fmla="*/ 0 w 39"/>
                  <a:gd name="T3" fmla="*/ 0 h 26"/>
                  <a:gd name="T4" fmla="*/ 0 w 39"/>
                  <a:gd name="T5" fmla="*/ 0 h 26"/>
                  <a:gd name="T6" fmla="*/ 0 w 39"/>
                  <a:gd name="T7" fmla="*/ 0 h 26"/>
                  <a:gd name="T8" fmla="*/ 0 w 39"/>
                  <a:gd name="T9" fmla="*/ 0 h 26"/>
                  <a:gd name="T10" fmla="*/ 0 w 39"/>
                  <a:gd name="T11" fmla="*/ 0 h 26"/>
                  <a:gd name="T12" fmla="*/ 0 w 39"/>
                  <a:gd name="T13" fmla="*/ 0 h 26"/>
                  <a:gd name="T14" fmla="*/ 0 w 39"/>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26">
                    <a:moveTo>
                      <a:pt x="39" y="10"/>
                    </a:moveTo>
                    <a:lnTo>
                      <a:pt x="30" y="18"/>
                    </a:lnTo>
                    <a:lnTo>
                      <a:pt x="30" y="26"/>
                    </a:lnTo>
                    <a:lnTo>
                      <a:pt x="11" y="18"/>
                    </a:lnTo>
                    <a:lnTo>
                      <a:pt x="0" y="10"/>
                    </a:lnTo>
                    <a:lnTo>
                      <a:pt x="11" y="0"/>
                    </a:lnTo>
                    <a:lnTo>
                      <a:pt x="30" y="0"/>
                    </a:lnTo>
                    <a:lnTo>
                      <a:pt x="39"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2" name="Freeform 241"/>
              <p:cNvSpPr>
                <a:spLocks/>
              </p:cNvSpPr>
              <p:nvPr/>
            </p:nvSpPr>
            <p:spPr bwMode="auto">
              <a:xfrm>
                <a:off x="82" y="149"/>
                <a:ext cx="15" cy="3"/>
              </a:xfrm>
              <a:custGeom>
                <a:avLst/>
                <a:gdLst>
                  <a:gd name="T0" fmla="*/ 0 w 50"/>
                  <a:gd name="T1" fmla="*/ 0 h 18"/>
                  <a:gd name="T2" fmla="*/ 0 w 50"/>
                  <a:gd name="T3" fmla="*/ 0 h 18"/>
                  <a:gd name="T4" fmla="*/ 0 w 50"/>
                  <a:gd name="T5" fmla="*/ 0 h 18"/>
                  <a:gd name="T6" fmla="*/ 0 w 50"/>
                  <a:gd name="T7" fmla="*/ 0 h 18"/>
                  <a:gd name="T8" fmla="*/ 0 w 50"/>
                  <a:gd name="T9" fmla="*/ 0 h 18"/>
                  <a:gd name="T10" fmla="*/ 0 w 50"/>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8">
                    <a:moveTo>
                      <a:pt x="50" y="10"/>
                    </a:moveTo>
                    <a:lnTo>
                      <a:pt x="39" y="18"/>
                    </a:lnTo>
                    <a:lnTo>
                      <a:pt x="11" y="18"/>
                    </a:lnTo>
                    <a:lnTo>
                      <a:pt x="0" y="0"/>
                    </a:lnTo>
                    <a:lnTo>
                      <a:pt x="30" y="0"/>
                    </a:lnTo>
                    <a:lnTo>
                      <a:pt x="50"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3" name="Freeform 242"/>
              <p:cNvSpPr>
                <a:spLocks/>
              </p:cNvSpPr>
              <p:nvPr/>
            </p:nvSpPr>
            <p:spPr bwMode="auto">
              <a:xfrm>
                <a:off x="971" y="151"/>
                <a:ext cx="17" cy="5"/>
              </a:xfrm>
              <a:custGeom>
                <a:avLst/>
                <a:gdLst>
                  <a:gd name="T0" fmla="*/ 0 w 57"/>
                  <a:gd name="T1" fmla="*/ 0 h 33"/>
                  <a:gd name="T2" fmla="*/ 0 w 57"/>
                  <a:gd name="T3" fmla="*/ 0 h 33"/>
                  <a:gd name="T4" fmla="*/ 0 w 57"/>
                  <a:gd name="T5" fmla="*/ 0 h 33"/>
                  <a:gd name="T6" fmla="*/ 0 w 57"/>
                  <a:gd name="T7" fmla="*/ 0 h 33"/>
                  <a:gd name="T8" fmla="*/ 0 w 57"/>
                  <a:gd name="T9" fmla="*/ 0 h 33"/>
                  <a:gd name="T10" fmla="*/ 0 w 57"/>
                  <a:gd name="T11" fmla="*/ 0 h 33"/>
                  <a:gd name="T12" fmla="*/ 0 w 57"/>
                  <a:gd name="T13" fmla="*/ 0 h 33"/>
                  <a:gd name="T14" fmla="*/ 0 w 57"/>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 h="33">
                    <a:moveTo>
                      <a:pt x="57" y="16"/>
                    </a:moveTo>
                    <a:lnTo>
                      <a:pt x="27" y="33"/>
                    </a:lnTo>
                    <a:lnTo>
                      <a:pt x="9" y="33"/>
                    </a:lnTo>
                    <a:lnTo>
                      <a:pt x="0" y="33"/>
                    </a:lnTo>
                    <a:lnTo>
                      <a:pt x="27" y="0"/>
                    </a:lnTo>
                    <a:lnTo>
                      <a:pt x="48" y="0"/>
                    </a:lnTo>
                    <a:lnTo>
                      <a:pt x="57" y="0"/>
                    </a:lnTo>
                    <a:lnTo>
                      <a:pt x="57"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4" name="Freeform 243"/>
              <p:cNvSpPr>
                <a:spLocks/>
              </p:cNvSpPr>
              <p:nvPr/>
            </p:nvSpPr>
            <p:spPr bwMode="auto">
              <a:xfrm>
                <a:off x="382" y="162"/>
                <a:ext cx="65" cy="17"/>
              </a:xfrm>
              <a:custGeom>
                <a:avLst/>
                <a:gdLst>
                  <a:gd name="T0" fmla="*/ 0 w 222"/>
                  <a:gd name="T1" fmla="*/ 0 h 105"/>
                  <a:gd name="T2" fmla="*/ 0 w 222"/>
                  <a:gd name="T3" fmla="*/ 0 h 105"/>
                  <a:gd name="T4" fmla="*/ 0 w 222"/>
                  <a:gd name="T5" fmla="*/ 0 h 105"/>
                  <a:gd name="T6" fmla="*/ 0 w 222"/>
                  <a:gd name="T7" fmla="*/ 0 h 105"/>
                  <a:gd name="T8" fmla="*/ 0 w 222"/>
                  <a:gd name="T9" fmla="*/ 0 h 105"/>
                  <a:gd name="T10" fmla="*/ 0 w 222"/>
                  <a:gd name="T11" fmla="*/ 0 h 105"/>
                  <a:gd name="T12" fmla="*/ 0 w 222"/>
                  <a:gd name="T13" fmla="*/ 0 h 105"/>
                  <a:gd name="T14" fmla="*/ 0 w 222"/>
                  <a:gd name="T15" fmla="*/ 0 h 105"/>
                  <a:gd name="T16" fmla="*/ 0 w 222"/>
                  <a:gd name="T17" fmla="*/ 0 h 105"/>
                  <a:gd name="T18" fmla="*/ 0 w 222"/>
                  <a:gd name="T19" fmla="*/ 0 h 105"/>
                  <a:gd name="T20" fmla="*/ 0 w 222"/>
                  <a:gd name="T21" fmla="*/ 0 h 105"/>
                  <a:gd name="T22" fmla="*/ 0 w 222"/>
                  <a:gd name="T23" fmla="*/ 0 h 105"/>
                  <a:gd name="T24" fmla="*/ 0 w 222"/>
                  <a:gd name="T25" fmla="*/ 0 h 105"/>
                  <a:gd name="T26" fmla="*/ 0 w 222"/>
                  <a:gd name="T27" fmla="*/ 0 h 105"/>
                  <a:gd name="T28" fmla="*/ 0 w 222"/>
                  <a:gd name="T29" fmla="*/ 0 h 105"/>
                  <a:gd name="T30" fmla="*/ 0 w 222"/>
                  <a:gd name="T31" fmla="*/ 0 h 105"/>
                  <a:gd name="T32" fmla="*/ 0 w 222"/>
                  <a:gd name="T33" fmla="*/ 0 h 105"/>
                  <a:gd name="T34" fmla="*/ 0 w 222"/>
                  <a:gd name="T35" fmla="*/ 0 h 105"/>
                  <a:gd name="T36" fmla="*/ 0 w 222"/>
                  <a:gd name="T37" fmla="*/ 0 h 105"/>
                  <a:gd name="T38" fmla="*/ 0 w 222"/>
                  <a:gd name="T39" fmla="*/ 0 h 105"/>
                  <a:gd name="T40" fmla="*/ 0 w 222"/>
                  <a:gd name="T41" fmla="*/ 0 h 105"/>
                  <a:gd name="T42" fmla="*/ 0 w 222"/>
                  <a:gd name="T43" fmla="*/ 0 h 105"/>
                  <a:gd name="T44" fmla="*/ 0 w 222"/>
                  <a:gd name="T45" fmla="*/ 0 h 105"/>
                  <a:gd name="T46" fmla="*/ 0 w 222"/>
                  <a:gd name="T47" fmla="*/ 0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5" name="Freeform 244"/>
              <p:cNvSpPr>
                <a:spLocks/>
              </p:cNvSpPr>
              <p:nvPr/>
            </p:nvSpPr>
            <p:spPr bwMode="auto">
              <a:xfrm>
                <a:off x="382" y="162"/>
                <a:ext cx="65" cy="17"/>
              </a:xfrm>
              <a:custGeom>
                <a:avLst/>
                <a:gdLst>
                  <a:gd name="T0" fmla="*/ 0 w 222"/>
                  <a:gd name="T1" fmla="*/ 0 h 105"/>
                  <a:gd name="T2" fmla="*/ 0 w 222"/>
                  <a:gd name="T3" fmla="*/ 0 h 105"/>
                  <a:gd name="T4" fmla="*/ 0 w 222"/>
                  <a:gd name="T5" fmla="*/ 0 h 105"/>
                  <a:gd name="T6" fmla="*/ 0 w 222"/>
                  <a:gd name="T7" fmla="*/ 0 h 105"/>
                  <a:gd name="T8" fmla="*/ 0 w 222"/>
                  <a:gd name="T9" fmla="*/ 0 h 105"/>
                  <a:gd name="T10" fmla="*/ 0 w 222"/>
                  <a:gd name="T11" fmla="*/ 0 h 105"/>
                  <a:gd name="T12" fmla="*/ 0 w 222"/>
                  <a:gd name="T13" fmla="*/ 0 h 105"/>
                  <a:gd name="T14" fmla="*/ 0 w 222"/>
                  <a:gd name="T15" fmla="*/ 0 h 105"/>
                  <a:gd name="T16" fmla="*/ 0 w 222"/>
                  <a:gd name="T17" fmla="*/ 0 h 105"/>
                  <a:gd name="T18" fmla="*/ 0 w 222"/>
                  <a:gd name="T19" fmla="*/ 0 h 105"/>
                  <a:gd name="T20" fmla="*/ 0 w 222"/>
                  <a:gd name="T21" fmla="*/ 0 h 105"/>
                  <a:gd name="T22" fmla="*/ 0 w 222"/>
                  <a:gd name="T23" fmla="*/ 0 h 105"/>
                  <a:gd name="T24" fmla="*/ 0 w 222"/>
                  <a:gd name="T25" fmla="*/ 0 h 105"/>
                  <a:gd name="T26" fmla="*/ 0 w 222"/>
                  <a:gd name="T27" fmla="*/ 0 h 105"/>
                  <a:gd name="T28" fmla="*/ 0 w 222"/>
                  <a:gd name="T29" fmla="*/ 0 h 105"/>
                  <a:gd name="T30" fmla="*/ 0 w 222"/>
                  <a:gd name="T31" fmla="*/ 0 h 105"/>
                  <a:gd name="T32" fmla="*/ 0 w 222"/>
                  <a:gd name="T33" fmla="*/ 0 h 105"/>
                  <a:gd name="T34" fmla="*/ 0 w 222"/>
                  <a:gd name="T35" fmla="*/ 0 h 105"/>
                  <a:gd name="T36" fmla="*/ 0 w 222"/>
                  <a:gd name="T37" fmla="*/ 0 h 105"/>
                  <a:gd name="T38" fmla="*/ 0 w 222"/>
                  <a:gd name="T39" fmla="*/ 0 h 105"/>
                  <a:gd name="T40" fmla="*/ 0 w 222"/>
                  <a:gd name="T41" fmla="*/ 0 h 105"/>
                  <a:gd name="T42" fmla="*/ 0 w 222"/>
                  <a:gd name="T43" fmla="*/ 0 h 105"/>
                  <a:gd name="T44" fmla="*/ 0 w 222"/>
                  <a:gd name="T45" fmla="*/ 0 h 105"/>
                  <a:gd name="T46" fmla="*/ 0 w 222"/>
                  <a:gd name="T47" fmla="*/ 0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6" name="Freeform 245"/>
              <p:cNvSpPr>
                <a:spLocks/>
              </p:cNvSpPr>
              <p:nvPr/>
            </p:nvSpPr>
            <p:spPr bwMode="auto">
              <a:xfrm>
                <a:off x="260" y="165"/>
                <a:ext cx="50" cy="24"/>
              </a:xfrm>
              <a:custGeom>
                <a:avLst/>
                <a:gdLst>
                  <a:gd name="T0" fmla="*/ 0 w 162"/>
                  <a:gd name="T1" fmla="*/ 0 h 149"/>
                  <a:gd name="T2" fmla="*/ 0 w 162"/>
                  <a:gd name="T3" fmla="*/ 0 h 149"/>
                  <a:gd name="T4" fmla="*/ 0 w 162"/>
                  <a:gd name="T5" fmla="*/ 0 h 149"/>
                  <a:gd name="T6" fmla="*/ 0 w 162"/>
                  <a:gd name="T7" fmla="*/ 0 h 149"/>
                  <a:gd name="T8" fmla="*/ 0 w 162"/>
                  <a:gd name="T9" fmla="*/ 0 h 149"/>
                  <a:gd name="T10" fmla="*/ 0 w 162"/>
                  <a:gd name="T11" fmla="*/ 0 h 149"/>
                  <a:gd name="T12" fmla="*/ 0 w 162"/>
                  <a:gd name="T13" fmla="*/ 0 h 149"/>
                  <a:gd name="T14" fmla="*/ 0 w 162"/>
                  <a:gd name="T15" fmla="*/ 0 h 149"/>
                  <a:gd name="T16" fmla="*/ 0 w 162"/>
                  <a:gd name="T17" fmla="*/ 0 h 149"/>
                  <a:gd name="T18" fmla="*/ 0 w 162"/>
                  <a:gd name="T19" fmla="*/ 0 h 149"/>
                  <a:gd name="T20" fmla="*/ 0 w 162"/>
                  <a:gd name="T21" fmla="*/ 0 h 149"/>
                  <a:gd name="T22" fmla="*/ 0 w 162"/>
                  <a:gd name="T23" fmla="*/ 0 h 149"/>
                  <a:gd name="T24" fmla="*/ 0 w 162"/>
                  <a:gd name="T25" fmla="*/ 0 h 149"/>
                  <a:gd name="T26" fmla="*/ 0 w 162"/>
                  <a:gd name="T27" fmla="*/ 0 h 149"/>
                  <a:gd name="T28" fmla="*/ 0 w 162"/>
                  <a:gd name="T29" fmla="*/ 0 h 149"/>
                  <a:gd name="T30" fmla="*/ 0 w 162"/>
                  <a:gd name="T31" fmla="*/ 0 h 149"/>
                  <a:gd name="T32" fmla="*/ 0 w 162"/>
                  <a:gd name="T33" fmla="*/ 0 h 149"/>
                  <a:gd name="T34" fmla="*/ 0 w 162"/>
                  <a:gd name="T35" fmla="*/ 0 h 149"/>
                  <a:gd name="T36" fmla="*/ 0 w 162"/>
                  <a:gd name="T37" fmla="*/ 0 h 149"/>
                  <a:gd name="T38" fmla="*/ 0 w 162"/>
                  <a:gd name="T39" fmla="*/ 0 h 149"/>
                  <a:gd name="T40" fmla="*/ 0 w 162"/>
                  <a:gd name="T41" fmla="*/ 0 h 149"/>
                  <a:gd name="T42" fmla="*/ 0 w 162"/>
                  <a:gd name="T43" fmla="*/ 0 h 149"/>
                  <a:gd name="T44" fmla="*/ 0 w 162"/>
                  <a:gd name="T45" fmla="*/ 0 h 149"/>
                  <a:gd name="T46" fmla="*/ 0 w 162"/>
                  <a:gd name="T47" fmla="*/ 0 h 149"/>
                  <a:gd name="T48" fmla="*/ 0 w 162"/>
                  <a:gd name="T49" fmla="*/ 0 h 149"/>
                  <a:gd name="T50" fmla="*/ 0 w 162"/>
                  <a:gd name="T51" fmla="*/ 0 h 149"/>
                  <a:gd name="T52" fmla="*/ 0 w 162"/>
                  <a:gd name="T53" fmla="*/ 0 h 149"/>
                  <a:gd name="T54" fmla="*/ 0 w 162"/>
                  <a:gd name="T55" fmla="*/ 0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7" name="Freeform 246"/>
              <p:cNvSpPr>
                <a:spLocks/>
              </p:cNvSpPr>
              <p:nvPr/>
            </p:nvSpPr>
            <p:spPr bwMode="auto">
              <a:xfrm>
                <a:off x="260" y="165"/>
                <a:ext cx="50" cy="24"/>
              </a:xfrm>
              <a:custGeom>
                <a:avLst/>
                <a:gdLst>
                  <a:gd name="T0" fmla="*/ 0 w 162"/>
                  <a:gd name="T1" fmla="*/ 0 h 149"/>
                  <a:gd name="T2" fmla="*/ 0 w 162"/>
                  <a:gd name="T3" fmla="*/ 0 h 149"/>
                  <a:gd name="T4" fmla="*/ 0 w 162"/>
                  <a:gd name="T5" fmla="*/ 0 h 149"/>
                  <a:gd name="T6" fmla="*/ 0 w 162"/>
                  <a:gd name="T7" fmla="*/ 0 h 149"/>
                  <a:gd name="T8" fmla="*/ 0 w 162"/>
                  <a:gd name="T9" fmla="*/ 0 h 149"/>
                  <a:gd name="T10" fmla="*/ 0 w 162"/>
                  <a:gd name="T11" fmla="*/ 0 h 149"/>
                  <a:gd name="T12" fmla="*/ 0 w 162"/>
                  <a:gd name="T13" fmla="*/ 0 h 149"/>
                  <a:gd name="T14" fmla="*/ 0 w 162"/>
                  <a:gd name="T15" fmla="*/ 0 h 149"/>
                  <a:gd name="T16" fmla="*/ 0 w 162"/>
                  <a:gd name="T17" fmla="*/ 0 h 149"/>
                  <a:gd name="T18" fmla="*/ 0 w 162"/>
                  <a:gd name="T19" fmla="*/ 0 h 149"/>
                  <a:gd name="T20" fmla="*/ 0 w 162"/>
                  <a:gd name="T21" fmla="*/ 0 h 149"/>
                  <a:gd name="T22" fmla="*/ 0 w 162"/>
                  <a:gd name="T23" fmla="*/ 0 h 149"/>
                  <a:gd name="T24" fmla="*/ 0 w 162"/>
                  <a:gd name="T25" fmla="*/ 0 h 149"/>
                  <a:gd name="T26" fmla="*/ 0 w 162"/>
                  <a:gd name="T27" fmla="*/ 0 h 149"/>
                  <a:gd name="T28" fmla="*/ 0 w 162"/>
                  <a:gd name="T29" fmla="*/ 0 h 149"/>
                  <a:gd name="T30" fmla="*/ 0 w 162"/>
                  <a:gd name="T31" fmla="*/ 0 h 149"/>
                  <a:gd name="T32" fmla="*/ 0 w 162"/>
                  <a:gd name="T33" fmla="*/ 0 h 149"/>
                  <a:gd name="T34" fmla="*/ 0 w 162"/>
                  <a:gd name="T35" fmla="*/ 0 h 149"/>
                  <a:gd name="T36" fmla="*/ 0 w 162"/>
                  <a:gd name="T37" fmla="*/ 0 h 149"/>
                  <a:gd name="T38" fmla="*/ 0 w 162"/>
                  <a:gd name="T39" fmla="*/ 0 h 149"/>
                  <a:gd name="T40" fmla="*/ 0 w 162"/>
                  <a:gd name="T41" fmla="*/ 0 h 149"/>
                  <a:gd name="T42" fmla="*/ 0 w 162"/>
                  <a:gd name="T43" fmla="*/ 0 h 149"/>
                  <a:gd name="T44" fmla="*/ 0 w 162"/>
                  <a:gd name="T45" fmla="*/ 0 h 149"/>
                  <a:gd name="T46" fmla="*/ 0 w 162"/>
                  <a:gd name="T47" fmla="*/ 0 h 149"/>
                  <a:gd name="T48" fmla="*/ 0 w 162"/>
                  <a:gd name="T49" fmla="*/ 0 h 149"/>
                  <a:gd name="T50" fmla="*/ 0 w 162"/>
                  <a:gd name="T51" fmla="*/ 0 h 149"/>
                  <a:gd name="T52" fmla="*/ 0 w 162"/>
                  <a:gd name="T53" fmla="*/ 0 h 149"/>
                  <a:gd name="T54" fmla="*/ 0 w 162"/>
                  <a:gd name="T55" fmla="*/ 0 h 149"/>
                  <a:gd name="T56" fmla="*/ 0 w 162"/>
                  <a:gd name="T57" fmla="*/ 0 h 1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8" name="Freeform 247"/>
              <p:cNvSpPr>
                <a:spLocks/>
              </p:cNvSpPr>
              <p:nvPr/>
            </p:nvSpPr>
            <p:spPr bwMode="auto">
              <a:xfrm>
                <a:off x="117" y="166"/>
                <a:ext cx="8" cy="442"/>
              </a:xfrm>
              <a:custGeom>
                <a:avLst/>
                <a:gdLst>
                  <a:gd name="T0" fmla="*/ 0 w 29"/>
                  <a:gd name="T1" fmla="*/ 0 h 2723"/>
                  <a:gd name="T2" fmla="*/ 0 w 29"/>
                  <a:gd name="T3" fmla="*/ 0 h 2723"/>
                  <a:gd name="T4" fmla="*/ 0 w 29"/>
                  <a:gd name="T5" fmla="*/ 0 h 2723"/>
                  <a:gd name="T6" fmla="*/ 0 w 29"/>
                  <a:gd name="T7" fmla="*/ 0 h 2723"/>
                  <a:gd name="T8" fmla="*/ 0 w 29"/>
                  <a:gd name="T9" fmla="*/ 0 h 2723"/>
                  <a:gd name="T10" fmla="*/ 0 w 29"/>
                  <a:gd name="T11" fmla="*/ 0 h 2723"/>
                  <a:gd name="T12" fmla="*/ 0 w 29"/>
                  <a:gd name="T13" fmla="*/ 0 h 2723"/>
                  <a:gd name="T14" fmla="*/ 0 w 29"/>
                  <a:gd name="T15" fmla="*/ 0 h 2723"/>
                  <a:gd name="T16" fmla="*/ 0 w 29"/>
                  <a:gd name="T17" fmla="*/ 0 h 2723"/>
                  <a:gd name="T18" fmla="*/ 0 w 29"/>
                  <a:gd name="T19" fmla="*/ 0 h 27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723">
                    <a:moveTo>
                      <a:pt x="20" y="16"/>
                    </a:moveTo>
                    <a:lnTo>
                      <a:pt x="29" y="2574"/>
                    </a:lnTo>
                    <a:lnTo>
                      <a:pt x="29" y="2653"/>
                    </a:lnTo>
                    <a:lnTo>
                      <a:pt x="20" y="2688"/>
                    </a:lnTo>
                    <a:lnTo>
                      <a:pt x="0" y="2723"/>
                    </a:lnTo>
                    <a:lnTo>
                      <a:pt x="0" y="2566"/>
                    </a:lnTo>
                    <a:lnTo>
                      <a:pt x="0" y="8"/>
                    </a:lnTo>
                    <a:lnTo>
                      <a:pt x="20" y="0"/>
                    </a:lnTo>
                    <a:lnTo>
                      <a:pt x="20" y="8"/>
                    </a:lnTo>
                    <a:lnTo>
                      <a:pt x="20"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19" name="Freeform 248"/>
              <p:cNvSpPr>
                <a:spLocks/>
              </p:cNvSpPr>
              <p:nvPr/>
            </p:nvSpPr>
            <p:spPr bwMode="auto">
              <a:xfrm>
                <a:off x="92" y="169"/>
                <a:ext cx="10" cy="452"/>
              </a:xfrm>
              <a:custGeom>
                <a:avLst/>
                <a:gdLst>
                  <a:gd name="T0" fmla="*/ 0 w 39"/>
                  <a:gd name="T1" fmla="*/ 0 h 2785"/>
                  <a:gd name="T2" fmla="*/ 0 w 39"/>
                  <a:gd name="T3" fmla="*/ 0 h 2785"/>
                  <a:gd name="T4" fmla="*/ 0 w 39"/>
                  <a:gd name="T5" fmla="*/ 0 h 2785"/>
                  <a:gd name="T6" fmla="*/ 0 w 39"/>
                  <a:gd name="T7" fmla="*/ 0 h 2785"/>
                  <a:gd name="T8" fmla="*/ 0 w 39"/>
                  <a:gd name="T9" fmla="*/ 0 h 2785"/>
                  <a:gd name="T10" fmla="*/ 0 w 39"/>
                  <a:gd name="T11" fmla="*/ 0 h 2785"/>
                  <a:gd name="T12" fmla="*/ 0 w 39"/>
                  <a:gd name="T13" fmla="*/ 0 h 2785"/>
                  <a:gd name="T14" fmla="*/ 0 w 39"/>
                  <a:gd name="T15" fmla="*/ 0 h 2785"/>
                  <a:gd name="T16" fmla="*/ 0 w 39"/>
                  <a:gd name="T17" fmla="*/ 0 h 2785"/>
                  <a:gd name="T18" fmla="*/ 0 w 39"/>
                  <a:gd name="T19" fmla="*/ 0 h 2785"/>
                  <a:gd name="T20" fmla="*/ 0 w 39"/>
                  <a:gd name="T21" fmla="*/ 0 h 2785"/>
                  <a:gd name="T22" fmla="*/ 0 w 39"/>
                  <a:gd name="T23" fmla="*/ 0 h 2785"/>
                  <a:gd name="T24" fmla="*/ 0 w 39"/>
                  <a:gd name="T25" fmla="*/ 0 h 2785"/>
                  <a:gd name="T26" fmla="*/ 0 w 39"/>
                  <a:gd name="T27" fmla="*/ 0 h 2785"/>
                  <a:gd name="T28" fmla="*/ 0 w 39"/>
                  <a:gd name="T29" fmla="*/ 0 h 2785"/>
                  <a:gd name="T30" fmla="*/ 0 w 39"/>
                  <a:gd name="T31" fmla="*/ 0 h 2785"/>
                  <a:gd name="T32" fmla="*/ 0 w 39"/>
                  <a:gd name="T33" fmla="*/ 0 h 2785"/>
                  <a:gd name="T34" fmla="*/ 0 w 39"/>
                  <a:gd name="T35" fmla="*/ 0 h 2785"/>
                  <a:gd name="T36" fmla="*/ 0 w 39"/>
                  <a:gd name="T37" fmla="*/ 0 h 2785"/>
                  <a:gd name="T38" fmla="*/ 0 w 39"/>
                  <a:gd name="T39" fmla="*/ 0 h 2785"/>
                  <a:gd name="T40" fmla="*/ 0 w 39"/>
                  <a:gd name="T41" fmla="*/ 0 h 2785"/>
                  <a:gd name="T42" fmla="*/ 0 w 39"/>
                  <a:gd name="T43" fmla="*/ 0 h 2785"/>
                  <a:gd name="T44" fmla="*/ 0 w 39"/>
                  <a:gd name="T45" fmla="*/ 0 h 2785"/>
                  <a:gd name="T46" fmla="*/ 0 w 39"/>
                  <a:gd name="T47" fmla="*/ 0 h 2785"/>
                  <a:gd name="T48" fmla="*/ 0 w 39"/>
                  <a:gd name="T49" fmla="*/ 0 h 2785"/>
                  <a:gd name="T50" fmla="*/ 0 w 39"/>
                  <a:gd name="T51" fmla="*/ 0 h 2785"/>
                  <a:gd name="T52" fmla="*/ 0 w 39"/>
                  <a:gd name="T53" fmla="*/ 0 h 2785"/>
                  <a:gd name="T54" fmla="*/ 0 w 39"/>
                  <a:gd name="T55" fmla="*/ 0 h 2785"/>
                  <a:gd name="T56" fmla="*/ 0 w 39"/>
                  <a:gd name="T57" fmla="*/ 0 h 2785"/>
                  <a:gd name="T58" fmla="*/ 0 w 39"/>
                  <a:gd name="T59" fmla="*/ 0 h 2785"/>
                  <a:gd name="T60" fmla="*/ 0 w 39"/>
                  <a:gd name="T61" fmla="*/ 0 h 2785"/>
                  <a:gd name="T62" fmla="*/ 0 w 39"/>
                  <a:gd name="T63" fmla="*/ 0 h 2785"/>
                  <a:gd name="T64" fmla="*/ 0 w 39"/>
                  <a:gd name="T65" fmla="*/ 0 h 2785"/>
                  <a:gd name="T66" fmla="*/ 0 w 39"/>
                  <a:gd name="T67" fmla="*/ 0 h 2785"/>
                  <a:gd name="T68" fmla="*/ 0 w 39"/>
                  <a:gd name="T69" fmla="*/ 0 h 2785"/>
                  <a:gd name="T70" fmla="*/ 0 w 39"/>
                  <a:gd name="T71" fmla="*/ 0 h 2785"/>
                  <a:gd name="T72" fmla="*/ 0 w 39"/>
                  <a:gd name="T73" fmla="*/ 0 h 2785"/>
                  <a:gd name="T74" fmla="*/ 0 w 39"/>
                  <a:gd name="T75" fmla="*/ 0 h 2785"/>
                  <a:gd name="T76" fmla="*/ 0 w 39"/>
                  <a:gd name="T77" fmla="*/ 0 h 2785"/>
                  <a:gd name="T78" fmla="*/ 0 w 39"/>
                  <a:gd name="T79" fmla="*/ 0 h 2785"/>
                  <a:gd name="T80" fmla="*/ 0 w 39"/>
                  <a:gd name="T81" fmla="*/ 0 h 2785"/>
                  <a:gd name="T82" fmla="*/ 0 w 39"/>
                  <a:gd name="T83" fmla="*/ 0 h 2785"/>
                  <a:gd name="T84" fmla="*/ 0 w 39"/>
                  <a:gd name="T85" fmla="*/ 0 h 2785"/>
                  <a:gd name="T86" fmla="*/ 0 w 39"/>
                  <a:gd name="T87" fmla="*/ 0 h 2785"/>
                  <a:gd name="T88" fmla="*/ 0 w 39"/>
                  <a:gd name="T89" fmla="*/ 0 h 2785"/>
                  <a:gd name="T90" fmla="*/ 0 w 39"/>
                  <a:gd name="T91" fmla="*/ 0 h 2785"/>
                  <a:gd name="T92" fmla="*/ 0 w 39"/>
                  <a:gd name="T93" fmla="*/ 0 h 2785"/>
                  <a:gd name="T94" fmla="*/ 0 w 39"/>
                  <a:gd name="T95" fmla="*/ 0 h 2785"/>
                  <a:gd name="T96" fmla="*/ 0 w 39"/>
                  <a:gd name="T97" fmla="*/ 0 h 2785"/>
                  <a:gd name="T98" fmla="*/ 0 w 39"/>
                  <a:gd name="T99" fmla="*/ 0 h 2785"/>
                  <a:gd name="T100" fmla="*/ 0 w 39"/>
                  <a:gd name="T101" fmla="*/ 0 h 2785"/>
                  <a:gd name="T102" fmla="*/ 0 w 39"/>
                  <a:gd name="T103" fmla="*/ 0 h 2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 h="2785">
                    <a:moveTo>
                      <a:pt x="39" y="2785"/>
                    </a:moveTo>
                    <a:lnTo>
                      <a:pt x="0" y="2767"/>
                    </a:lnTo>
                    <a:lnTo>
                      <a:pt x="0" y="2759"/>
                    </a:lnTo>
                    <a:lnTo>
                      <a:pt x="0" y="2732"/>
                    </a:lnTo>
                    <a:lnTo>
                      <a:pt x="0" y="2699"/>
                    </a:lnTo>
                    <a:lnTo>
                      <a:pt x="0" y="2645"/>
                    </a:lnTo>
                    <a:lnTo>
                      <a:pt x="0" y="2585"/>
                    </a:lnTo>
                    <a:lnTo>
                      <a:pt x="0" y="2515"/>
                    </a:lnTo>
                    <a:lnTo>
                      <a:pt x="0" y="2428"/>
                    </a:lnTo>
                    <a:lnTo>
                      <a:pt x="0" y="2340"/>
                    </a:lnTo>
                    <a:lnTo>
                      <a:pt x="0" y="2236"/>
                    </a:lnTo>
                    <a:lnTo>
                      <a:pt x="0" y="2131"/>
                    </a:lnTo>
                    <a:lnTo>
                      <a:pt x="0" y="1895"/>
                    </a:lnTo>
                    <a:lnTo>
                      <a:pt x="0" y="1650"/>
                    </a:lnTo>
                    <a:lnTo>
                      <a:pt x="0" y="1398"/>
                    </a:lnTo>
                    <a:lnTo>
                      <a:pt x="0" y="1144"/>
                    </a:lnTo>
                    <a:lnTo>
                      <a:pt x="0" y="892"/>
                    </a:lnTo>
                    <a:lnTo>
                      <a:pt x="0" y="657"/>
                    </a:lnTo>
                    <a:lnTo>
                      <a:pt x="0" y="551"/>
                    </a:lnTo>
                    <a:lnTo>
                      <a:pt x="0" y="455"/>
                    </a:lnTo>
                    <a:lnTo>
                      <a:pt x="0" y="359"/>
                    </a:lnTo>
                    <a:lnTo>
                      <a:pt x="0" y="273"/>
                    </a:lnTo>
                    <a:lnTo>
                      <a:pt x="0" y="202"/>
                    </a:lnTo>
                    <a:lnTo>
                      <a:pt x="0" y="141"/>
                    </a:lnTo>
                    <a:lnTo>
                      <a:pt x="0" y="89"/>
                    </a:lnTo>
                    <a:lnTo>
                      <a:pt x="0" y="54"/>
                    </a:lnTo>
                    <a:lnTo>
                      <a:pt x="0" y="27"/>
                    </a:lnTo>
                    <a:lnTo>
                      <a:pt x="39" y="0"/>
                    </a:lnTo>
                    <a:lnTo>
                      <a:pt x="39" y="27"/>
                    </a:lnTo>
                    <a:lnTo>
                      <a:pt x="39" y="62"/>
                    </a:lnTo>
                    <a:lnTo>
                      <a:pt x="39" y="124"/>
                    </a:lnTo>
                    <a:lnTo>
                      <a:pt x="39" y="184"/>
                    </a:lnTo>
                    <a:lnTo>
                      <a:pt x="39" y="254"/>
                    </a:lnTo>
                    <a:lnTo>
                      <a:pt x="39" y="341"/>
                    </a:lnTo>
                    <a:lnTo>
                      <a:pt x="39" y="430"/>
                    </a:lnTo>
                    <a:lnTo>
                      <a:pt x="39" y="533"/>
                    </a:lnTo>
                    <a:lnTo>
                      <a:pt x="39" y="647"/>
                    </a:lnTo>
                    <a:lnTo>
                      <a:pt x="39" y="882"/>
                    </a:lnTo>
                    <a:lnTo>
                      <a:pt x="39" y="1136"/>
                    </a:lnTo>
                    <a:lnTo>
                      <a:pt x="39" y="1390"/>
                    </a:lnTo>
                    <a:lnTo>
                      <a:pt x="39" y="1650"/>
                    </a:lnTo>
                    <a:lnTo>
                      <a:pt x="39" y="1904"/>
                    </a:lnTo>
                    <a:lnTo>
                      <a:pt x="39" y="2139"/>
                    </a:lnTo>
                    <a:lnTo>
                      <a:pt x="39" y="2244"/>
                    </a:lnTo>
                    <a:lnTo>
                      <a:pt x="39" y="2358"/>
                    </a:lnTo>
                    <a:lnTo>
                      <a:pt x="39" y="2445"/>
                    </a:lnTo>
                    <a:lnTo>
                      <a:pt x="39" y="2532"/>
                    </a:lnTo>
                    <a:lnTo>
                      <a:pt x="39" y="2602"/>
                    </a:lnTo>
                    <a:lnTo>
                      <a:pt x="39" y="2664"/>
                    </a:lnTo>
                    <a:lnTo>
                      <a:pt x="39" y="2724"/>
                    </a:lnTo>
                    <a:lnTo>
                      <a:pt x="39" y="2750"/>
                    </a:lnTo>
                    <a:lnTo>
                      <a:pt x="39" y="278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0" name="Freeform 249"/>
              <p:cNvSpPr>
                <a:spLocks/>
              </p:cNvSpPr>
              <p:nvPr/>
            </p:nvSpPr>
            <p:spPr bwMode="auto">
              <a:xfrm>
                <a:off x="410" y="174"/>
                <a:ext cx="87" cy="26"/>
              </a:xfrm>
              <a:custGeom>
                <a:avLst/>
                <a:gdLst>
                  <a:gd name="T0" fmla="*/ 0 w 290"/>
                  <a:gd name="T1" fmla="*/ 0 h 165"/>
                  <a:gd name="T2" fmla="*/ 0 w 290"/>
                  <a:gd name="T3" fmla="*/ 0 h 165"/>
                  <a:gd name="T4" fmla="*/ 0 w 290"/>
                  <a:gd name="T5" fmla="*/ 0 h 165"/>
                  <a:gd name="T6" fmla="*/ 0 w 290"/>
                  <a:gd name="T7" fmla="*/ 0 h 165"/>
                  <a:gd name="T8" fmla="*/ 0 w 290"/>
                  <a:gd name="T9" fmla="*/ 0 h 165"/>
                  <a:gd name="T10" fmla="*/ 0 w 290"/>
                  <a:gd name="T11" fmla="*/ 0 h 165"/>
                  <a:gd name="T12" fmla="*/ 0 w 290"/>
                  <a:gd name="T13" fmla="*/ 0 h 165"/>
                  <a:gd name="T14" fmla="*/ 0 w 290"/>
                  <a:gd name="T15" fmla="*/ 0 h 165"/>
                  <a:gd name="T16" fmla="*/ 0 w 290"/>
                  <a:gd name="T17" fmla="*/ 0 h 165"/>
                  <a:gd name="T18" fmla="*/ 0 w 290"/>
                  <a:gd name="T19" fmla="*/ 0 h 165"/>
                  <a:gd name="T20" fmla="*/ 0 w 290"/>
                  <a:gd name="T21" fmla="*/ 0 h 165"/>
                  <a:gd name="T22" fmla="*/ 0 w 290"/>
                  <a:gd name="T23" fmla="*/ 0 h 165"/>
                  <a:gd name="T24" fmla="*/ 0 w 290"/>
                  <a:gd name="T25" fmla="*/ 0 h 165"/>
                  <a:gd name="T26" fmla="*/ 0 w 290"/>
                  <a:gd name="T27" fmla="*/ 0 h 165"/>
                  <a:gd name="T28" fmla="*/ 0 w 290"/>
                  <a:gd name="T29" fmla="*/ 0 h 165"/>
                  <a:gd name="T30" fmla="*/ 0 w 290"/>
                  <a:gd name="T31" fmla="*/ 0 h 165"/>
                  <a:gd name="T32" fmla="*/ 0 w 290"/>
                  <a:gd name="T33" fmla="*/ 0 h 165"/>
                  <a:gd name="T34" fmla="*/ 0 w 290"/>
                  <a:gd name="T35" fmla="*/ 0 h 165"/>
                  <a:gd name="T36" fmla="*/ 0 w 290"/>
                  <a:gd name="T37" fmla="*/ 0 h 165"/>
                  <a:gd name="T38" fmla="*/ 0 w 290"/>
                  <a:gd name="T39" fmla="*/ 0 h 165"/>
                  <a:gd name="T40" fmla="*/ 0 w 290"/>
                  <a:gd name="T41" fmla="*/ 0 h 165"/>
                  <a:gd name="T42" fmla="*/ 0 w 290"/>
                  <a:gd name="T43" fmla="*/ 0 h 165"/>
                  <a:gd name="T44" fmla="*/ 0 w 290"/>
                  <a:gd name="T45" fmla="*/ 0 h 165"/>
                  <a:gd name="T46" fmla="*/ 0 w 290"/>
                  <a:gd name="T47" fmla="*/ 0 h 165"/>
                  <a:gd name="T48" fmla="*/ 0 w 290"/>
                  <a:gd name="T49" fmla="*/ 0 h 165"/>
                  <a:gd name="T50" fmla="*/ 0 w 290"/>
                  <a:gd name="T51" fmla="*/ 0 h 165"/>
                  <a:gd name="T52" fmla="*/ 0 w 290"/>
                  <a:gd name="T53" fmla="*/ 0 h 165"/>
                  <a:gd name="T54" fmla="*/ 0 w 290"/>
                  <a:gd name="T55" fmla="*/ 0 h 165"/>
                  <a:gd name="T56" fmla="*/ 0 w 290"/>
                  <a:gd name="T57" fmla="*/ 0 h 165"/>
                  <a:gd name="T58" fmla="*/ 0 w 290"/>
                  <a:gd name="T59" fmla="*/ 0 h 165"/>
                  <a:gd name="T60" fmla="*/ 0 w 290"/>
                  <a:gd name="T61" fmla="*/ 0 h 165"/>
                  <a:gd name="T62" fmla="*/ 0 w 290"/>
                  <a:gd name="T63" fmla="*/ 0 h 165"/>
                  <a:gd name="T64" fmla="*/ 0 w 290"/>
                  <a:gd name="T65" fmla="*/ 0 h 165"/>
                  <a:gd name="T66" fmla="*/ 0 w 290"/>
                  <a:gd name="T67" fmla="*/ 0 h 165"/>
                  <a:gd name="T68" fmla="*/ 0 w 290"/>
                  <a:gd name="T69" fmla="*/ 0 h 165"/>
                  <a:gd name="T70" fmla="*/ 0 w 290"/>
                  <a:gd name="T71" fmla="*/ 0 h 165"/>
                  <a:gd name="T72" fmla="*/ 0 w 290"/>
                  <a:gd name="T73" fmla="*/ 0 h 165"/>
                  <a:gd name="T74" fmla="*/ 0 w 290"/>
                  <a:gd name="T75" fmla="*/ 0 h 165"/>
                  <a:gd name="T76" fmla="*/ 0 w 290"/>
                  <a:gd name="T77" fmla="*/ 0 h 165"/>
                  <a:gd name="T78" fmla="*/ 0 w 290"/>
                  <a:gd name="T79" fmla="*/ 0 h 165"/>
                  <a:gd name="T80" fmla="*/ 0 w 290"/>
                  <a:gd name="T81" fmla="*/ 0 h 165"/>
                  <a:gd name="T82" fmla="*/ 0 w 290"/>
                  <a:gd name="T83" fmla="*/ 0 h 165"/>
                  <a:gd name="T84" fmla="*/ 0 w 290"/>
                  <a:gd name="T85" fmla="*/ 0 h 165"/>
                  <a:gd name="T86" fmla="*/ 0 w 290"/>
                  <a:gd name="T87" fmla="*/ 0 h 165"/>
                  <a:gd name="T88" fmla="*/ 0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1" name="Freeform 250"/>
              <p:cNvSpPr>
                <a:spLocks/>
              </p:cNvSpPr>
              <p:nvPr/>
            </p:nvSpPr>
            <p:spPr bwMode="auto">
              <a:xfrm>
                <a:off x="410" y="174"/>
                <a:ext cx="87" cy="26"/>
              </a:xfrm>
              <a:custGeom>
                <a:avLst/>
                <a:gdLst>
                  <a:gd name="T0" fmla="*/ 0 w 290"/>
                  <a:gd name="T1" fmla="*/ 0 h 165"/>
                  <a:gd name="T2" fmla="*/ 0 w 290"/>
                  <a:gd name="T3" fmla="*/ 0 h 165"/>
                  <a:gd name="T4" fmla="*/ 0 w 290"/>
                  <a:gd name="T5" fmla="*/ 0 h 165"/>
                  <a:gd name="T6" fmla="*/ 0 w 290"/>
                  <a:gd name="T7" fmla="*/ 0 h 165"/>
                  <a:gd name="T8" fmla="*/ 0 w 290"/>
                  <a:gd name="T9" fmla="*/ 0 h 165"/>
                  <a:gd name="T10" fmla="*/ 0 w 290"/>
                  <a:gd name="T11" fmla="*/ 0 h 165"/>
                  <a:gd name="T12" fmla="*/ 0 w 290"/>
                  <a:gd name="T13" fmla="*/ 0 h 165"/>
                  <a:gd name="T14" fmla="*/ 0 w 290"/>
                  <a:gd name="T15" fmla="*/ 0 h 165"/>
                  <a:gd name="T16" fmla="*/ 0 w 290"/>
                  <a:gd name="T17" fmla="*/ 0 h 165"/>
                  <a:gd name="T18" fmla="*/ 0 w 290"/>
                  <a:gd name="T19" fmla="*/ 0 h 165"/>
                  <a:gd name="T20" fmla="*/ 0 w 290"/>
                  <a:gd name="T21" fmla="*/ 0 h 165"/>
                  <a:gd name="T22" fmla="*/ 0 w 290"/>
                  <a:gd name="T23" fmla="*/ 0 h 165"/>
                  <a:gd name="T24" fmla="*/ 0 w 290"/>
                  <a:gd name="T25" fmla="*/ 0 h 165"/>
                  <a:gd name="T26" fmla="*/ 0 w 290"/>
                  <a:gd name="T27" fmla="*/ 0 h 165"/>
                  <a:gd name="T28" fmla="*/ 0 w 290"/>
                  <a:gd name="T29" fmla="*/ 0 h 165"/>
                  <a:gd name="T30" fmla="*/ 0 w 290"/>
                  <a:gd name="T31" fmla="*/ 0 h 165"/>
                  <a:gd name="T32" fmla="*/ 0 w 290"/>
                  <a:gd name="T33" fmla="*/ 0 h 165"/>
                  <a:gd name="T34" fmla="*/ 0 w 290"/>
                  <a:gd name="T35" fmla="*/ 0 h 165"/>
                  <a:gd name="T36" fmla="*/ 0 w 290"/>
                  <a:gd name="T37" fmla="*/ 0 h 165"/>
                  <a:gd name="T38" fmla="*/ 0 w 290"/>
                  <a:gd name="T39" fmla="*/ 0 h 165"/>
                  <a:gd name="T40" fmla="*/ 0 w 290"/>
                  <a:gd name="T41" fmla="*/ 0 h 165"/>
                  <a:gd name="T42" fmla="*/ 0 w 290"/>
                  <a:gd name="T43" fmla="*/ 0 h 165"/>
                  <a:gd name="T44" fmla="*/ 0 w 290"/>
                  <a:gd name="T45" fmla="*/ 0 h 165"/>
                  <a:gd name="T46" fmla="*/ 0 w 290"/>
                  <a:gd name="T47" fmla="*/ 0 h 165"/>
                  <a:gd name="T48" fmla="*/ 0 w 290"/>
                  <a:gd name="T49" fmla="*/ 0 h 165"/>
                  <a:gd name="T50" fmla="*/ 0 w 290"/>
                  <a:gd name="T51" fmla="*/ 0 h 165"/>
                  <a:gd name="T52" fmla="*/ 0 w 290"/>
                  <a:gd name="T53" fmla="*/ 0 h 165"/>
                  <a:gd name="T54" fmla="*/ 0 w 290"/>
                  <a:gd name="T55" fmla="*/ 0 h 165"/>
                  <a:gd name="T56" fmla="*/ 0 w 290"/>
                  <a:gd name="T57" fmla="*/ 0 h 165"/>
                  <a:gd name="T58" fmla="*/ 0 w 290"/>
                  <a:gd name="T59" fmla="*/ 0 h 165"/>
                  <a:gd name="T60" fmla="*/ 0 w 290"/>
                  <a:gd name="T61" fmla="*/ 0 h 165"/>
                  <a:gd name="T62" fmla="*/ 0 w 290"/>
                  <a:gd name="T63" fmla="*/ 0 h 165"/>
                  <a:gd name="T64" fmla="*/ 0 w 290"/>
                  <a:gd name="T65" fmla="*/ 0 h 165"/>
                  <a:gd name="T66" fmla="*/ 0 w 290"/>
                  <a:gd name="T67" fmla="*/ 0 h 165"/>
                  <a:gd name="T68" fmla="*/ 0 w 290"/>
                  <a:gd name="T69" fmla="*/ 0 h 165"/>
                  <a:gd name="T70" fmla="*/ 0 w 290"/>
                  <a:gd name="T71" fmla="*/ 0 h 165"/>
                  <a:gd name="T72" fmla="*/ 0 w 290"/>
                  <a:gd name="T73" fmla="*/ 0 h 165"/>
                  <a:gd name="T74" fmla="*/ 0 w 290"/>
                  <a:gd name="T75" fmla="*/ 0 h 165"/>
                  <a:gd name="T76" fmla="*/ 0 w 290"/>
                  <a:gd name="T77" fmla="*/ 0 h 165"/>
                  <a:gd name="T78" fmla="*/ 0 w 290"/>
                  <a:gd name="T79" fmla="*/ 0 h 165"/>
                  <a:gd name="T80" fmla="*/ 0 w 290"/>
                  <a:gd name="T81" fmla="*/ 0 h 165"/>
                  <a:gd name="T82" fmla="*/ 0 w 290"/>
                  <a:gd name="T83" fmla="*/ 0 h 165"/>
                  <a:gd name="T84" fmla="*/ 0 w 290"/>
                  <a:gd name="T85" fmla="*/ 0 h 165"/>
                  <a:gd name="T86" fmla="*/ 0 w 290"/>
                  <a:gd name="T87" fmla="*/ 0 h 165"/>
                  <a:gd name="T88" fmla="*/ 0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2" name="Freeform 251"/>
              <p:cNvSpPr>
                <a:spLocks/>
              </p:cNvSpPr>
              <p:nvPr/>
            </p:nvSpPr>
            <p:spPr bwMode="auto">
              <a:xfrm>
                <a:off x="297" y="183"/>
                <a:ext cx="39" cy="17"/>
              </a:xfrm>
              <a:custGeom>
                <a:avLst/>
                <a:gdLst>
                  <a:gd name="T0" fmla="*/ 0 w 126"/>
                  <a:gd name="T1" fmla="*/ 0 h 103"/>
                  <a:gd name="T2" fmla="*/ 0 w 126"/>
                  <a:gd name="T3" fmla="*/ 0 h 103"/>
                  <a:gd name="T4" fmla="*/ 0 w 126"/>
                  <a:gd name="T5" fmla="*/ 0 h 103"/>
                  <a:gd name="T6" fmla="*/ 0 w 126"/>
                  <a:gd name="T7" fmla="*/ 0 h 103"/>
                  <a:gd name="T8" fmla="*/ 0 w 126"/>
                  <a:gd name="T9" fmla="*/ 0 h 103"/>
                  <a:gd name="T10" fmla="*/ 0 w 126"/>
                  <a:gd name="T11" fmla="*/ 0 h 103"/>
                  <a:gd name="T12" fmla="*/ 0 w 126"/>
                  <a:gd name="T13" fmla="*/ 0 h 103"/>
                  <a:gd name="T14" fmla="*/ 0 w 126"/>
                  <a:gd name="T15" fmla="*/ 0 h 103"/>
                  <a:gd name="T16" fmla="*/ 0 w 126"/>
                  <a:gd name="T17" fmla="*/ 0 h 103"/>
                  <a:gd name="T18" fmla="*/ 0 w 126"/>
                  <a:gd name="T19" fmla="*/ 0 h 103"/>
                  <a:gd name="T20" fmla="*/ 0 w 126"/>
                  <a:gd name="T21" fmla="*/ 0 h 103"/>
                  <a:gd name="T22" fmla="*/ 0 w 126"/>
                  <a:gd name="T23" fmla="*/ 0 h 103"/>
                  <a:gd name="T24" fmla="*/ 0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3" name="Freeform 252"/>
              <p:cNvSpPr>
                <a:spLocks/>
              </p:cNvSpPr>
              <p:nvPr/>
            </p:nvSpPr>
            <p:spPr bwMode="auto">
              <a:xfrm>
                <a:off x="297" y="183"/>
                <a:ext cx="39" cy="17"/>
              </a:xfrm>
              <a:custGeom>
                <a:avLst/>
                <a:gdLst>
                  <a:gd name="T0" fmla="*/ 0 w 126"/>
                  <a:gd name="T1" fmla="*/ 0 h 103"/>
                  <a:gd name="T2" fmla="*/ 0 w 126"/>
                  <a:gd name="T3" fmla="*/ 0 h 103"/>
                  <a:gd name="T4" fmla="*/ 0 w 126"/>
                  <a:gd name="T5" fmla="*/ 0 h 103"/>
                  <a:gd name="T6" fmla="*/ 0 w 126"/>
                  <a:gd name="T7" fmla="*/ 0 h 103"/>
                  <a:gd name="T8" fmla="*/ 0 w 126"/>
                  <a:gd name="T9" fmla="*/ 0 h 103"/>
                  <a:gd name="T10" fmla="*/ 0 w 126"/>
                  <a:gd name="T11" fmla="*/ 0 h 103"/>
                  <a:gd name="T12" fmla="*/ 0 w 126"/>
                  <a:gd name="T13" fmla="*/ 0 h 103"/>
                  <a:gd name="T14" fmla="*/ 0 w 126"/>
                  <a:gd name="T15" fmla="*/ 0 h 103"/>
                  <a:gd name="T16" fmla="*/ 0 w 126"/>
                  <a:gd name="T17" fmla="*/ 0 h 103"/>
                  <a:gd name="T18" fmla="*/ 0 w 126"/>
                  <a:gd name="T19" fmla="*/ 0 h 103"/>
                  <a:gd name="T20" fmla="*/ 0 w 126"/>
                  <a:gd name="T21" fmla="*/ 0 h 103"/>
                  <a:gd name="T22" fmla="*/ 0 w 126"/>
                  <a:gd name="T23" fmla="*/ 0 h 103"/>
                  <a:gd name="T24" fmla="*/ 0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4" name="Freeform 253"/>
              <p:cNvSpPr>
                <a:spLocks/>
              </p:cNvSpPr>
              <p:nvPr/>
            </p:nvSpPr>
            <p:spPr bwMode="auto">
              <a:xfrm>
                <a:off x="365" y="214"/>
                <a:ext cx="75" cy="37"/>
              </a:xfrm>
              <a:custGeom>
                <a:avLst/>
                <a:gdLst>
                  <a:gd name="T0" fmla="*/ 0 w 251"/>
                  <a:gd name="T1" fmla="*/ 0 h 227"/>
                  <a:gd name="T2" fmla="*/ 0 w 251"/>
                  <a:gd name="T3" fmla="*/ 0 h 227"/>
                  <a:gd name="T4" fmla="*/ 0 w 251"/>
                  <a:gd name="T5" fmla="*/ 0 h 227"/>
                  <a:gd name="T6" fmla="*/ 0 w 251"/>
                  <a:gd name="T7" fmla="*/ 0 h 227"/>
                  <a:gd name="T8" fmla="*/ 0 w 251"/>
                  <a:gd name="T9" fmla="*/ 0 h 227"/>
                  <a:gd name="T10" fmla="*/ 0 w 251"/>
                  <a:gd name="T11" fmla="*/ 0 h 227"/>
                  <a:gd name="T12" fmla="*/ 0 w 251"/>
                  <a:gd name="T13" fmla="*/ 0 h 227"/>
                  <a:gd name="T14" fmla="*/ 0 w 251"/>
                  <a:gd name="T15" fmla="*/ 0 h 227"/>
                  <a:gd name="T16" fmla="*/ 0 w 251"/>
                  <a:gd name="T17" fmla="*/ 0 h 227"/>
                  <a:gd name="T18" fmla="*/ 0 w 251"/>
                  <a:gd name="T19" fmla="*/ 0 h 227"/>
                  <a:gd name="T20" fmla="*/ 0 w 251"/>
                  <a:gd name="T21" fmla="*/ 0 h 227"/>
                  <a:gd name="T22" fmla="*/ 0 w 251"/>
                  <a:gd name="T23" fmla="*/ 0 h 227"/>
                  <a:gd name="T24" fmla="*/ 0 w 251"/>
                  <a:gd name="T25" fmla="*/ 0 h 227"/>
                  <a:gd name="T26" fmla="*/ 0 w 251"/>
                  <a:gd name="T27" fmla="*/ 0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1" h="227">
                    <a:moveTo>
                      <a:pt x="251" y="25"/>
                    </a:moveTo>
                    <a:lnTo>
                      <a:pt x="251" y="43"/>
                    </a:lnTo>
                    <a:lnTo>
                      <a:pt x="240" y="60"/>
                    </a:lnTo>
                    <a:lnTo>
                      <a:pt x="201" y="95"/>
                    </a:lnTo>
                    <a:lnTo>
                      <a:pt x="115" y="165"/>
                    </a:lnTo>
                    <a:lnTo>
                      <a:pt x="39" y="227"/>
                    </a:lnTo>
                    <a:lnTo>
                      <a:pt x="18" y="217"/>
                    </a:lnTo>
                    <a:lnTo>
                      <a:pt x="0" y="209"/>
                    </a:lnTo>
                    <a:lnTo>
                      <a:pt x="39" y="157"/>
                    </a:lnTo>
                    <a:lnTo>
                      <a:pt x="96" y="103"/>
                    </a:lnTo>
                    <a:lnTo>
                      <a:pt x="201" y="8"/>
                    </a:lnTo>
                    <a:lnTo>
                      <a:pt x="222" y="0"/>
                    </a:lnTo>
                    <a:lnTo>
                      <a:pt x="231" y="0"/>
                    </a:lnTo>
                    <a:lnTo>
                      <a:pt x="251" y="2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5" name="Freeform 254"/>
              <p:cNvSpPr>
                <a:spLocks/>
              </p:cNvSpPr>
              <p:nvPr/>
            </p:nvSpPr>
            <p:spPr bwMode="auto">
              <a:xfrm>
                <a:off x="258" y="223"/>
                <a:ext cx="35" cy="33"/>
              </a:xfrm>
              <a:custGeom>
                <a:avLst/>
                <a:gdLst>
                  <a:gd name="T0" fmla="*/ 0 w 116"/>
                  <a:gd name="T1" fmla="*/ 0 h 200"/>
                  <a:gd name="T2" fmla="*/ 0 w 116"/>
                  <a:gd name="T3" fmla="*/ 0 h 200"/>
                  <a:gd name="T4" fmla="*/ 0 w 116"/>
                  <a:gd name="T5" fmla="*/ 0 h 200"/>
                  <a:gd name="T6" fmla="*/ 0 w 116"/>
                  <a:gd name="T7" fmla="*/ 0 h 200"/>
                  <a:gd name="T8" fmla="*/ 0 w 116"/>
                  <a:gd name="T9" fmla="*/ 0 h 200"/>
                  <a:gd name="T10" fmla="*/ 0 w 116"/>
                  <a:gd name="T11" fmla="*/ 0 h 200"/>
                  <a:gd name="T12" fmla="*/ 0 w 116"/>
                  <a:gd name="T13" fmla="*/ 0 h 200"/>
                  <a:gd name="T14" fmla="*/ 0 w 116"/>
                  <a:gd name="T15" fmla="*/ 0 h 200"/>
                  <a:gd name="T16" fmla="*/ 0 w 116"/>
                  <a:gd name="T17" fmla="*/ 0 h 200"/>
                  <a:gd name="T18" fmla="*/ 0 w 116"/>
                  <a:gd name="T19" fmla="*/ 0 h 200"/>
                  <a:gd name="T20" fmla="*/ 0 w 116"/>
                  <a:gd name="T21" fmla="*/ 0 h 200"/>
                  <a:gd name="T22" fmla="*/ 0 w 116"/>
                  <a:gd name="T23" fmla="*/ 0 h 200"/>
                  <a:gd name="T24" fmla="*/ 0 w 116"/>
                  <a:gd name="T25" fmla="*/ 0 h 200"/>
                  <a:gd name="T26" fmla="*/ 0 w 116"/>
                  <a:gd name="T27" fmla="*/ 0 h 200"/>
                  <a:gd name="T28" fmla="*/ 0 w 116"/>
                  <a:gd name="T29" fmla="*/ 0 h 200"/>
                  <a:gd name="T30" fmla="*/ 0 w 116"/>
                  <a:gd name="T31" fmla="*/ 0 h 200"/>
                  <a:gd name="T32" fmla="*/ 0 w 116"/>
                  <a:gd name="T33" fmla="*/ 0 h 200"/>
                  <a:gd name="T34" fmla="*/ 0 w 116"/>
                  <a:gd name="T35" fmla="*/ 0 h 200"/>
                  <a:gd name="T36" fmla="*/ 0 w 116"/>
                  <a:gd name="T37" fmla="*/ 0 h 200"/>
                  <a:gd name="T38" fmla="*/ 0 w 116"/>
                  <a:gd name="T39" fmla="*/ 0 h 200"/>
                  <a:gd name="T40" fmla="*/ 0 w 116"/>
                  <a:gd name="T41" fmla="*/ 0 h 200"/>
                  <a:gd name="T42" fmla="*/ 0 w 116"/>
                  <a:gd name="T43" fmla="*/ 0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6" name="Freeform 255"/>
              <p:cNvSpPr>
                <a:spLocks/>
              </p:cNvSpPr>
              <p:nvPr/>
            </p:nvSpPr>
            <p:spPr bwMode="auto">
              <a:xfrm>
                <a:off x="258" y="223"/>
                <a:ext cx="35" cy="33"/>
              </a:xfrm>
              <a:custGeom>
                <a:avLst/>
                <a:gdLst>
                  <a:gd name="T0" fmla="*/ 0 w 116"/>
                  <a:gd name="T1" fmla="*/ 0 h 200"/>
                  <a:gd name="T2" fmla="*/ 0 w 116"/>
                  <a:gd name="T3" fmla="*/ 0 h 200"/>
                  <a:gd name="T4" fmla="*/ 0 w 116"/>
                  <a:gd name="T5" fmla="*/ 0 h 200"/>
                  <a:gd name="T6" fmla="*/ 0 w 116"/>
                  <a:gd name="T7" fmla="*/ 0 h 200"/>
                  <a:gd name="T8" fmla="*/ 0 w 116"/>
                  <a:gd name="T9" fmla="*/ 0 h 200"/>
                  <a:gd name="T10" fmla="*/ 0 w 116"/>
                  <a:gd name="T11" fmla="*/ 0 h 200"/>
                  <a:gd name="T12" fmla="*/ 0 w 116"/>
                  <a:gd name="T13" fmla="*/ 0 h 200"/>
                  <a:gd name="T14" fmla="*/ 0 w 116"/>
                  <a:gd name="T15" fmla="*/ 0 h 200"/>
                  <a:gd name="T16" fmla="*/ 0 w 116"/>
                  <a:gd name="T17" fmla="*/ 0 h 200"/>
                  <a:gd name="T18" fmla="*/ 0 w 116"/>
                  <a:gd name="T19" fmla="*/ 0 h 200"/>
                  <a:gd name="T20" fmla="*/ 0 w 116"/>
                  <a:gd name="T21" fmla="*/ 0 h 200"/>
                  <a:gd name="T22" fmla="*/ 0 w 116"/>
                  <a:gd name="T23" fmla="*/ 0 h 200"/>
                  <a:gd name="T24" fmla="*/ 0 w 116"/>
                  <a:gd name="T25" fmla="*/ 0 h 200"/>
                  <a:gd name="T26" fmla="*/ 0 w 116"/>
                  <a:gd name="T27" fmla="*/ 0 h 200"/>
                  <a:gd name="T28" fmla="*/ 0 w 116"/>
                  <a:gd name="T29" fmla="*/ 0 h 200"/>
                  <a:gd name="T30" fmla="*/ 0 w 116"/>
                  <a:gd name="T31" fmla="*/ 0 h 200"/>
                  <a:gd name="T32" fmla="*/ 0 w 116"/>
                  <a:gd name="T33" fmla="*/ 0 h 200"/>
                  <a:gd name="T34" fmla="*/ 0 w 116"/>
                  <a:gd name="T35" fmla="*/ 0 h 200"/>
                  <a:gd name="T36" fmla="*/ 0 w 116"/>
                  <a:gd name="T37" fmla="*/ 0 h 200"/>
                  <a:gd name="T38" fmla="*/ 0 w 116"/>
                  <a:gd name="T39" fmla="*/ 0 h 200"/>
                  <a:gd name="T40" fmla="*/ 0 w 116"/>
                  <a:gd name="T41" fmla="*/ 0 h 200"/>
                  <a:gd name="T42" fmla="*/ 0 w 116"/>
                  <a:gd name="T43" fmla="*/ 0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7" name="Freeform 256"/>
              <p:cNvSpPr>
                <a:spLocks/>
              </p:cNvSpPr>
              <p:nvPr/>
            </p:nvSpPr>
            <p:spPr bwMode="auto">
              <a:xfrm>
                <a:off x="403" y="234"/>
                <a:ext cx="30" cy="16"/>
              </a:xfrm>
              <a:custGeom>
                <a:avLst/>
                <a:gdLst>
                  <a:gd name="T0" fmla="*/ 0 w 105"/>
                  <a:gd name="T1" fmla="*/ 0 h 95"/>
                  <a:gd name="T2" fmla="*/ 0 w 105"/>
                  <a:gd name="T3" fmla="*/ 0 h 95"/>
                  <a:gd name="T4" fmla="*/ 0 w 105"/>
                  <a:gd name="T5" fmla="*/ 0 h 95"/>
                  <a:gd name="T6" fmla="*/ 0 w 105"/>
                  <a:gd name="T7" fmla="*/ 0 h 95"/>
                  <a:gd name="T8" fmla="*/ 0 w 105"/>
                  <a:gd name="T9" fmla="*/ 0 h 95"/>
                  <a:gd name="T10" fmla="*/ 0 w 105"/>
                  <a:gd name="T11" fmla="*/ 0 h 95"/>
                  <a:gd name="T12" fmla="*/ 0 w 105"/>
                  <a:gd name="T13" fmla="*/ 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95">
                    <a:moveTo>
                      <a:pt x="105" y="8"/>
                    </a:moveTo>
                    <a:lnTo>
                      <a:pt x="9" y="95"/>
                    </a:lnTo>
                    <a:lnTo>
                      <a:pt x="0" y="95"/>
                    </a:lnTo>
                    <a:lnTo>
                      <a:pt x="48" y="43"/>
                    </a:lnTo>
                    <a:lnTo>
                      <a:pt x="75" y="17"/>
                    </a:lnTo>
                    <a:lnTo>
                      <a:pt x="105" y="0"/>
                    </a:lnTo>
                    <a:lnTo>
                      <a:pt x="105" y="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8" name="Freeform 257"/>
              <p:cNvSpPr>
                <a:spLocks/>
              </p:cNvSpPr>
              <p:nvPr/>
            </p:nvSpPr>
            <p:spPr bwMode="auto">
              <a:xfrm>
                <a:off x="200" y="236"/>
                <a:ext cx="55" cy="18"/>
              </a:xfrm>
              <a:custGeom>
                <a:avLst/>
                <a:gdLst>
                  <a:gd name="T0" fmla="*/ 0 w 182"/>
                  <a:gd name="T1" fmla="*/ 0 h 114"/>
                  <a:gd name="T2" fmla="*/ 0 w 182"/>
                  <a:gd name="T3" fmla="*/ 0 h 114"/>
                  <a:gd name="T4" fmla="*/ 0 w 182"/>
                  <a:gd name="T5" fmla="*/ 0 h 114"/>
                  <a:gd name="T6" fmla="*/ 0 w 182"/>
                  <a:gd name="T7" fmla="*/ 0 h 114"/>
                  <a:gd name="T8" fmla="*/ 0 w 182"/>
                  <a:gd name="T9" fmla="*/ 0 h 114"/>
                  <a:gd name="T10" fmla="*/ 0 w 182"/>
                  <a:gd name="T11" fmla="*/ 0 h 114"/>
                  <a:gd name="T12" fmla="*/ 0 w 182"/>
                  <a:gd name="T13" fmla="*/ 0 h 114"/>
                  <a:gd name="T14" fmla="*/ 0 w 182"/>
                  <a:gd name="T15" fmla="*/ 0 h 114"/>
                  <a:gd name="T16" fmla="*/ 0 w 182"/>
                  <a:gd name="T17" fmla="*/ 0 h 114"/>
                  <a:gd name="T18" fmla="*/ 0 w 182"/>
                  <a:gd name="T19" fmla="*/ 0 h 114"/>
                  <a:gd name="T20" fmla="*/ 0 w 182"/>
                  <a:gd name="T21" fmla="*/ 0 h 114"/>
                  <a:gd name="T22" fmla="*/ 0 w 182"/>
                  <a:gd name="T23" fmla="*/ 0 h 114"/>
                  <a:gd name="T24" fmla="*/ 0 w 182"/>
                  <a:gd name="T25" fmla="*/ 0 h 114"/>
                  <a:gd name="T26" fmla="*/ 0 w 182"/>
                  <a:gd name="T27" fmla="*/ 0 h 114"/>
                  <a:gd name="T28" fmla="*/ 0 w 182"/>
                  <a:gd name="T29" fmla="*/ 0 h 114"/>
                  <a:gd name="T30" fmla="*/ 0 w 182"/>
                  <a:gd name="T31" fmla="*/ 0 h 114"/>
                  <a:gd name="T32" fmla="*/ 0 w 182"/>
                  <a:gd name="T33" fmla="*/ 0 h 114"/>
                  <a:gd name="T34" fmla="*/ 0 w 182"/>
                  <a:gd name="T35" fmla="*/ 0 h 114"/>
                  <a:gd name="T36" fmla="*/ 0 w 182"/>
                  <a:gd name="T37" fmla="*/ 0 h 114"/>
                  <a:gd name="T38" fmla="*/ 0 w 182"/>
                  <a:gd name="T39" fmla="*/ 0 h 114"/>
                  <a:gd name="T40" fmla="*/ 0 w 182"/>
                  <a:gd name="T41" fmla="*/ 0 h 114"/>
                  <a:gd name="T42" fmla="*/ 0 w 182"/>
                  <a:gd name="T43" fmla="*/ 0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29" name="Freeform 258"/>
              <p:cNvSpPr>
                <a:spLocks/>
              </p:cNvSpPr>
              <p:nvPr/>
            </p:nvSpPr>
            <p:spPr bwMode="auto">
              <a:xfrm>
                <a:off x="200" y="236"/>
                <a:ext cx="55" cy="18"/>
              </a:xfrm>
              <a:custGeom>
                <a:avLst/>
                <a:gdLst>
                  <a:gd name="T0" fmla="*/ 0 w 182"/>
                  <a:gd name="T1" fmla="*/ 0 h 114"/>
                  <a:gd name="T2" fmla="*/ 0 w 182"/>
                  <a:gd name="T3" fmla="*/ 0 h 114"/>
                  <a:gd name="T4" fmla="*/ 0 w 182"/>
                  <a:gd name="T5" fmla="*/ 0 h 114"/>
                  <a:gd name="T6" fmla="*/ 0 w 182"/>
                  <a:gd name="T7" fmla="*/ 0 h 114"/>
                  <a:gd name="T8" fmla="*/ 0 w 182"/>
                  <a:gd name="T9" fmla="*/ 0 h 114"/>
                  <a:gd name="T10" fmla="*/ 0 w 182"/>
                  <a:gd name="T11" fmla="*/ 0 h 114"/>
                  <a:gd name="T12" fmla="*/ 0 w 182"/>
                  <a:gd name="T13" fmla="*/ 0 h 114"/>
                  <a:gd name="T14" fmla="*/ 0 w 182"/>
                  <a:gd name="T15" fmla="*/ 0 h 114"/>
                  <a:gd name="T16" fmla="*/ 0 w 182"/>
                  <a:gd name="T17" fmla="*/ 0 h 114"/>
                  <a:gd name="T18" fmla="*/ 0 w 182"/>
                  <a:gd name="T19" fmla="*/ 0 h 114"/>
                  <a:gd name="T20" fmla="*/ 0 w 182"/>
                  <a:gd name="T21" fmla="*/ 0 h 114"/>
                  <a:gd name="T22" fmla="*/ 0 w 182"/>
                  <a:gd name="T23" fmla="*/ 0 h 114"/>
                  <a:gd name="T24" fmla="*/ 0 w 182"/>
                  <a:gd name="T25" fmla="*/ 0 h 114"/>
                  <a:gd name="T26" fmla="*/ 0 w 182"/>
                  <a:gd name="T27" fmla="*/ 0 h 114"/>
                  <a:gd name="T28" fmla="*/ 0 w 182"/>
                  <a:gd name="T29" fmla="*/ 0 h 114"/>
                  <a:gd name="T30" fmla="*/ 0 w 182"/>
                  <a:gd name="T31" fmla="*/ 0 h 114"/>
                  <a:gd name="T32" fmla="*/ 0 w 182"/>
                  <a:gd name="T33" fmla="*/ 0 h 114"/>
                  <a:gd name="T34" fmla="*/ 0 w 182"/>
                  <a:gd name="T35" fmla="*/ 0 h 114"/>
                  <a:gd name="T36" fmla="*/ 0 w 182"/>
                  <a:gd name="T37" fmla="*/ 0 h 114"/>
                  <a:gd name="T38" fmla="*/ 0 w 182"/>
                  <a:gd name="T39" fmla="*/ 0 h 114"/>
                  <a:gd name="T40" fmla="*/ 0 w 182"/>
                  <a:gd name="T41" fmla="*/ 0 h 114"/>
                  <a:gd name="T42" fmla="*/ 0 w 182"/>
                  <a:gd name="T43" fmla="*/ 0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0" name="Freeform 259"/>
              <p:cNvSpPr>
                <a:spLocks/>
              </p:cNvSpPr>
              <p:nvPr/>
            </p:nvSpPr>
            <p:spPr bwMode="auto">
              <a:xfrm>
                <a:off x="612" y="236"/>
                <a:ext cx="17" cy="13"/>
              </a:xfrm>
              <a:custGeom>
                <a:avLst/>
                <a:gdLst>
                  <a:gd name="T0" fmla="*/ 0 w 60"/>
                  <a:gd name="T1" fmla="*/ 0 h 79"/>
                  <a:gd name="T2" fmla="*/ 0 w 60"/>
                  <a:gd name="T3" fmla="*/ 0 h 79"/>
                  <a:gd name="T4" fmla="*/ 0 w 60"/>
                  <a:gd name="T5" fmla="*/ 0 h 79"/>
                  <a:gd name="T6" fmla="*/ 0 w 60"/>
                  <a:gd name="T7" fmla="*/ 0 h 79"/>
                  <a:gd name="T8" fmla="*/ 0 w 60"/>
                  <a:gd name="T9" fmla="*/ 0 h 79"/>
                  <a:gd name="T10" fmla="*/ 0 w 60"/>
                  <a:gd name="T11" fmla="*/ 0 h 79"/>
                  <a:gd name="T12" fmla="*/ 0 w 60"/>
                  <a:gd name="T13" fmla="*/ 0 h 79"/>
                  <a:gd name="T14" fmla="*/ 0 w 60"/>
                  <a:gd name="T15" fmla="*/ 0 h 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79">
                    <a:moveTo>
                      <a:pt x="48" y="79"/>
                    </a:moveTo>
                    <a:lnTo>
                      <a:pt x="21" y="79"/>
                    </a:lnTo>
                    <a:lnTo>
                      <a:pt x="0" y="54"/>
                    </a:lnTo>
                    <a:lnTo>
                      <a:pt x="0" y="0"/>
                    </a:lnTo>
                    <a:lnTo>
                      <a:pt x="48" y="35"/>
                    </a:lnTo>
                    <a:lnTo>
                      <a:pt x="60" y="54"/>
                    </a:lnTo>
                    <a:lnTo>
                      <a:pt x="60" y="70"/>
                    </a:lnTo>
                    <a:lnTo>
                      <a:pt x="48" y="7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1" name="Freeform 260"/>
              <p:cNvSpPr>
                <a:spLocks/>
              </p:cNvSpPr>
              <p:nvPr/>
            </p:nvSpPr>
            <p:spPr bwMode="auto">
              <a:xfrm>
                <a:off x="293" y="237"/>
                <a:ext cx="43" cy="28"/>
              </a:xfrm>
              <a:custGeom>
                <a:avLst/>
                <a:gdLst>
                  <a:gd name="T0" fmla="*/ 0 w 144"/>
                  <a:gd name="T1" fmla="*/ 0 h 175"/>
                  <a:gd name="T2" fmla="*/ 0 w 144"/>
                  <a:gd name="T3" fmla="*/ 0 h 175"/>
                  <a:gd name="T4" fmla="*/ 0 w 144"/>
                  <a:gd name="T5" fmla="*/ 0 h 175"/>
                  <a:gd name="T6" fmla="*/ 0 w 144"/>
                  <a:gd name="T7" fmla="*/ 0 h 175"/>
                  <a:gd name="T8" fmla="*/ 0 w 144"/>
                  <a:gd name="T9" fmla="*/ 0 h 175"/>
                  <a:gd name="T10" fmla="*/ 0 w 144"/>
                  <a:gd name="T11" fmla="*/ 0 h 175"/>
                  <a:gd name="T12" fmla="*/ 0 w 144"/>
                  <a:gd name="T13" fmla="*/ 0 h 175"/>
                  <a:gd name="T14" fmla="*/ 0 w 144"/>
                  <a:gd name="T15" fmla="*/ 0 h 175"/>
                  <a:gd name="T16" fmla="*/ 0 w 144"/>
                  <a:gd name="T17" fmla="*/ 0 h 175"/>
                  <a:gd name="T18" fmla="*/ 0 w 144"/>
                  <a:gd name="T19" fmla="*/ 0 h 175"/>
                  <a:gd name="T20" fmla="*/ 0 w 144"/>
                  <a:gd name="T21" fmla="*/ 0 h 175"/>
                  <a:gd name="T22" fmla="*/ 0 w 144"/>
                  <a:gd name="T23" fmla="*/ 0 h 175"/>
                  <a:gd name="T24" fmla="*/ 0 w 144"/>
                  <a:gd name="T25" fmla="*/ 0 h 175"/>
                  <a:gd name="T26" fmla="*/ 0 w 144"/>
                  <a:gd name="T27" fmla="*/ 0 h 175"/>
                  <a:gd name="T28" fmla="*/ 0 w 144"/>
                  <a:gd name="T29" fmla="*/ 0 h 175"/>
                  <a:gd name="T30" fmla="*/ 0 w 144"/>
                  <a:gd name="T31" fmla="*/ 0 h 175"/>
                  <a:gd name="T32" fmla="*/ 0 w 144"/>
                  <a:gd name="T33" fmla="*/ 0 h 175"/>
                  <a:gd name="T34" fmla="*/ 0 w 144"/>
                  <a:gd name="T35" fmla="*/ 0 h 175"/>
                  <a:gd name="T36" fmla="*/ 0 w 144"/>
                  <a:gd name="T37" fmla="*/ 0 h 175"/>
                  <a:gd name="T38" fmla="*/ 0 w 144"/>
                  <a:gd name="T39" fmla="*/ 0 h 175"/>
                  <a:gd name="T40" fmla="*/ 0 w 144"/>
                  <a:gd name="T41" fmla="*/ 0 h 175"/>
                  <a:gd name="T42" fmla="*/ 0 w 144"/>
                  <a:gd name="T43" fmla="*/ 0 h 175"/>
                  <a:gd name="T44" fmla="*/ 0 w 144"/>
                  <a:gd name="T45" fmla="*/ 0 h 175"/>
                  <a:gd name="T46" fmla="*/ 0 w 144"/>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2" name="Freeform 261"/>
              <p:cNvSpPr>
                <a:spLocks/>
              </p:cNvSpPr>
              <p:nvPr/>
            </p:nvSpPr>
            <p:spPr bwMode="auto">
              <a:xfrm>
                <a:off x="293" y="237"/>
                <a:ext cx="43" cy="28"/>
              </a:xfrm>
              <a:custGeom>
                <a:avLst/>
                <a:gdLst>
                  <a:gd name="T0" fmla="*/ 0 w 144"/>
                  <a:gd name="T1" fmla="*/ 0 h 175"/>
                  <a:gd name="T2" fmla="*/ 0 w 144"/>
                  <a:gd name="T3" fmla="*/ 0 h 175"/>
                  <a:gd name="T4" fmla="*/ 0 w 144"/>
                  <a:gd name="T5" fmla="*/ 0 h 175"/>
                  <a:gd name="T6" fmla="*/ 0 w 144"/>
                  <a:gd name="T7" fmla="*/ 0 h 175"/>
                  <a:gd name="T8" fmla="*/ 0 w 144"/>
                  <a:gd name="T9" fmla="*/ 0 h 175"/>
                  <a:gd name="T10" fmla="*/ 0 w 144"/>
                  <a:gd name="T11" fmla="*/ 0 h 175"/>
                  <a:gd name="T12" fmla="*/ 0 w 144"/>
                  <a:gd name="T13" fmla="*/ 0 h 175"/>
                  <a:gd name="T14" fmla="*/ 0 w 144"/>
                  <a:gd name="T15" fmla="*/ 0 h 175"/>
                  <a:gd name="T16" fmla="*/ 0 w 144"/>
                  <a:gd name="T17" fmla="*/ 0 h 175"/>
                  <a:gd name="T18" fmla="*/ 0 w 144"/>
                  <a:gd name="T19" fmla="*/ 0 h 175"/>
                  <a:gd name="T20" fmla="*/ 0 w 144"/>
                  <a:gd name="T21" fmla="*/ 0 h 175"/>
                  <a:gd name="T22" fmla="*/ 0 w 144"/>
                  <a:gd name="T23" fmla="*/ 0 h 175"/>
                  <a:gd name="T24" fmla="*/ 0 w 144"/>
                  <a:gd name="T25" fmla="*/ 0 h 175"/>
                  <a:gd name="T26" fmla="*/ 0 w 144"/>
                  <a:gd name="T27" fmla="*/ 0 h 175"/>
                  <a:gd name="T28" fmla="*/ 0 w 144"/>
                  <a:gd name="T29" fmla="*/ 0 h 175"/>
                  <a:gd name="T30" fmla="*/ 0 w 144"/>
                  <a:gd name="T31" fmla="*/ 0 h 175"/>
                  <a:gd name="T32" fmla="*/ 0 w 144"/>
                  <a:gd name="T33" fmla="*/ 0 h 175"/>
                  <a:gd name="T34" fmla="*/ 0 w 144"/>
                  <a:gd name="T35" fmla="*/ 0 h 175"/>
                  <a:gd name="T36" fmla="*/ 0 w 144"/>
                  <a:gd name="T37" fmla="*/ 0 h 175"/>
                  <a:gd name="T38" fmla="*/ 0 w 144"/>
                  <a:gd name="T39" fmla="*/ 0 h 175"/>
                  <a:gd name="T40" fmla="*/ 0 w 144"/>
                  <a:gd name="T41" fmla="*/ 0 h 175"/>
                  <a:gd name="T42" fmla="*/ 0 w 144"/>
                  <a:gd name="T43" fmla="*/ 0 h 175"/>
                  <a:gd name="T44" fmla="*/ 0 w 144"/>
                  <a:gd name="T45" fmla="*/ 0 h 175"/>
                  <a:gd name="T46" fmla="*/ 0 w 144"/>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3" name="Freeform 262"/>
              <p:cNvSpPr>
                <a:spLocks/>
              </p:cNvSpPr>
              <p:nvPr/>
            </p:nvSpPr>
            <p:spPr bwMode="auto">
              <a:xfrm>
                <a:off x="418" y="239"/>
                <a:ext cx="257" cy="128"/>
              </a:xfrm>
              <a:custGeom>
                <a:avLst/>
                <a:gdLst>
                  <a:gd name="T0" fmla="*/ 0 w 859"/>
                  <a:gd name="T1" fmla="*/ 0 h 793"/>
                  <a:gd name="T2" fmla="*/ 0 w 859"/>
                  <a:gd name="T3" fmla="*/ 0 h 793"/>
                  <a:gd name="T4" fmla="*/ 0 w 859"/>
                  <a:gd name="T5" fmla="*/ 0 h 793"/>
                  <a:gd name="T6" fmla="*/ 0 w 859"/>
                  <a:gd name="T7" fmla="*/ 0 h 793"/>
                  <a:gd name="T8" fmla="*/ 0 w 859"/>
                  <a:gd name="T9" fmla="*/ 0 h 793"/>
                  <a:gd name="T10" fmla="*/ 0 w 859"/>
                  <a:gd name="T11" fmla="*/ 0 h 793"/>
                  <a:gd name="T12" fmla="*/ 0 w 859"/>
                  <a:gd name="T13" fmla="*/ 0 h 793"/>
                  <a:gd name="T14" fmla="*/ 0 w 859"/>
                  <a:gd name="T15" fmla="*/ 0 h 793"/>
                  <a:gd name="T16" fmla="*/ 0 w 859"/>
                  <a:gd name="T17" fmla="*/ 0 h 793"/>
                  <a:gd name="T18" fmla="*/ 0 w 859"/>
                  <a:gd name="T19" fmla="*/ 0 h 793"/>
                  <a:gd name="T20" fmla="*/ 0 w 859"/>
                  <a:gd name="T21" fmla="*/ 0 h 793"/>
                  <a:gd name="T22" fmla="*/ 0 w 859"/>
                  <a:gd name="T23" fmla="*/ 0 h 793"/>
                  <a:gd name="T24" fmla="*/ 0 w 859"/>
                  <a:gd name="T25" fmla="*/ 0 h 793"/>
                  <a:gd name="T26" fmla="*/ 0 w 859"/>
                  <a:gd name="T27" fmla="*/ 0 h 793"/>
                  <a:gd name="T28" fmla="*/ 0 w 859"/>
                  <a:gd name="T29" fmla="*/ 0 h 793"/>
                  <a:gd name="T30" fmla="*/ 0 w 859"/>
                  <a:gd name="T31" fmla="*/ 0 h 793"/>
                  <a:gd name="T32" fmla="*/ 0 w 859"/>
                  <a:gd name="T33" fmla="*/ 0 h 793"/>
                  <a:gd name="T34" fmla="*/ 0 w 859"/>
                  <a:gd name="T35" fmla="*/ 0 h 793"/>
                  <a:gd name="T36" fmla="*/ 0 w 859"/>
                  <a:gd name="T37" fmla="*/ 0 h 793"/>
                  <a:gd name="T38" fmla="*/ 0 w 859"/>
                  <a:gd name="T39" fmla="*/ 0 h 793"/>
                  <a:gd name="T40" fmla="*/ 0 w 859"/>
                  <a:gd name="T41" fmla="*/ 0 h 793"/>
                  <a:gd name="T42" fmla="*/ 0 w 859"/>
                  <a:gd name="T43" fmla="*/ 0 h 793"/>
                  <a:gd name="T44" fmla="*/ 0 w 859"/>
                  <a:gd name="T45" fmla="*/ 0 h 793"/>
                  <a:gd name="T46" fmla="*/ 0 w 859"/>
                  <a:gd name="T47" fmla="*/ 0 h 793"/>
                  <a:gd name="T48" fmla="*/ 0 w 859"/>
                  <a:gd name="T49" fmla="*/ 0 h 793"/>
                  <a:gd name="T50" fmla="*/ 0 w 859"/>
                  <a:gd name="T51" fmla="*/ 0 h 793"/>
                  <a:gd name="T52" fmla="*/ 0 w 859"/>
                  <a:gd name="T53" fmla="*/ 0 h 793"/>
                  <a:gd name="T54" fmla="*/ 0 w 859"/>
                  <a:gd name="T55" fmla="*/ 0 h 793"/>
                  <a:gd name="T56" fmla="*/ 0 w 859"/>
                  <a:gd name="T57" fmla="*/ 0 h 793"/>
                  <a:gd name="T58" fmla="*/ 0 w 859"/>
                  <a:gd name="T59" fmla="*/ 0 h 793"/>
                  <a:gd name="T60" fmla="*/ 0 w 859"/>
                  <a:gd name="T61" fmla="*/ 0 h 793"/>
                  <a:gd name="T62" fmla="*/ 0 w 859"/>
                  <a:gd name="T63" fmla="*/ 0 h 793"/>
                  <a:gd name="T64" fmla="*/ 0 w 859"/>
                  <a:gd name="T65" fmla="*/ 0 h 793"/>
                  <a:gd name="T66" fmla="*/ 0 w 859"/>
                  <a:gd name="T67" fmla="*/ 0 h 793"/>
                  <a:gd name="T68" fmla="*/ 0 w 859"/>
                  <a:gd name="T69" fmla="*/ 0 h 793"/>
                  <a:gd name="T70" fmla="*/ 0 w 859"/>
                  <a:gd name="T71" fmla="*/ 0 h 793"/>
                  <a:gd name="T72" fmla="*/ 0 w 859"/>
                  <a:gd name="T73" fmla="*/ 0 h 793"/>
                  <a:gd name="T74" fmla="*/ 0 w 859"/>
                  <a:gd name="T75" fmla="*/ 0 h 793"/>
                  <a:gd name="T76" fmla="*/ 0 w 859"/>
                  <a:gd name="T77" fmla="*/ 0 h 793"/>
                  <a:gd name="T78" fmla="*/ 0 w 859"/>
                  <a:gd name="T79" fmla="*/ 0 h 793"/>
                  <a:gd name="T80" fmla="*/ 0 w 859"/>
                  <a:gd name="T81" fmla="*/ 0 h 793"/>
                  <a:gd name="T82" fmla="*/ 0 w 859"/>
                  <a:gd name="T83" fmla="*/ 0 h 793"/>
                  <a:gd name="T84" fmla="*/ 0 w 859"/>
                  <a:gd name="T85" fmla="*/ 0 h 793"/>
                  <a:gd name="T86" fmla="*/ 0 w 859"/>
                  <a:gd name="T87" fmla="*/ 0 h 793"/>
                  <a:gd name="T88" fmla="*/ 0 w 859"/>
                  <a:gd name="T89" fmla="*/ 0 h 793"/>
                  <a:gd name="T90" fmla="*/ 0 w 859"/>
                  <a:gd name="T91" fmla="*/ 0 h 793"/>
                  <a:gd name="T92" fmla="*/ 0 w 859"/>
                  <a:gd name="T93" fmla="*/ 0 h 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59" h="793">
                    <a:moveTo>
                      <a:pt x="850" y="25"/>
                    </a:moveTo>
                    <a:lnTo>
                      <a:pt x="859" y="43"/>
                    </a:lnTo>
                    <a:lnTo>
                      <a:pt x="850" y="51"/>
                    </a:lnTo>
                    <a:lnTo>
                      <a:pt x="829" y="68"/>
                    </a:lnTo>
                    <a:lnTo>
                      <a:pt x="811" y="68"/>
                    </a:lnTo>
                    <a:lnTo>
                      <a:pt x="802" y="51"/>
                    </a:lnTo>
                    <a:lnTo>
                      <a:pt x="802" y="35"/>
                    </a:lnTo>
                    <a:lnTo>
                      <a:pt x="772" y="60"/>
                    </a:lnTo>
                    <a:lnTo>
                      <a:pt x="763" y="86"/>
                    </a:lnTo>
                    <a:lnTo>
                      <a:pt x="754" y="146"/>
                    </a:lnTo>
                    <a:lnTo>
                      <a:pt x="754" y="200"/>
                    </a:lnTo>
                    <a:lnTo>
                      <a:pt x="733" y="252"/>
                    </a:lnTo>
                    <a:lnTo>
                      <a:pt x="706" y="305"/>
                    </a:lnTo>
                    <a:lnTo>
                      <a:pt x="656" y="338"/>
                    </a:lnTo>
                    <a:lnTo>
                      <a:pt x="598" y="365"/>
                    </a:lnTo>
                    <a:lnTo>
                      <a:pt x="550" y="365"/>
                    </a:lnTo>
                    <a:lnTo>
                      <a:pt x="482" y="365"/>
                    </a:lnTo>
                    <a:lnTo>
                      <a:pt x="425" y="349"/>
                    </a:lnTo>
                    <a:lnTo>
                      <a:pt x="329" y="287"/>
                    </a:lnTo>
                    <a:lnTo>
                      <a:pt x="242" y="217"/>
                    </a:lnTo>
                    <a:lnTo>
                      <a:pt x="231" y="217"/>
                    </a:lnTo>
                    <a:lnTo>
                      <a:pt x="222" y="227"/>
                    </a:lnTo>
                    <a:lnTo>
                      <a:pt x="347" y="365"/>
                    </a:lnTo>
                    <a:lnTo>
                      <a:pt x="395" y="444"/>
                    </a:lnTo>
                    <a:lnTo>
                      <a:pt x="404" y="479"/>
                    </a:lnTo>
                    <a:lnTo>
                      <a:pt x="404" y="522"/>
                    </a:lnTo>
                    <a:lnTo>
                      <a:pt x="404" y="566"/>
                    </a:lnTo>
                    <a:lnTo>
                      <a:pt x="386" y="609"/>
                    </a:lnTo>
                    <a:lnTo>
                      <a:pt x="356" y="636"/>
                    </a:lnTo>
                    <a:lnTo>
                      <a:pt x="308" y="662"/>
                    </a:lnTo>
                    <a:lnTo>
                      <a:pt x="281" y="679"/>
                    </a:lnTo>
                    <a:lnTo>
                      <a:pt x="242" y="689"/>
                    </a:lnTo>
                    <a:lnTo>
                      <a:pt x="164" y="689"/>
                    </a:lnTo>
                    <a:lnTo>
                      <a:pt x="87" y="697"/>
                    </a:lnTo>
                    <a:lnTo>
                      <a:pt x="57" y="714"/>
                    </a:lnTo>
                    <a:lnTo>
                      <a:pt x="29" y="733"/>
                    </a:lnTo>
                    <a:lnTo>
                      <a:pt x="39" y="749"/>
                    </a:lnTo>
                    <a:lnTo>
                      <a:pt x="48" y="749"/>
                    </a:lnTo>
                    <a:lnTo>
                      <a:pt x="68" y="749"/>
                    </a:lnTo>
                    <a:lnTo>
                      <a:pt x="68" y="741"/>
                    </a:lnTo>
                    <a:lnTo>
                      <a:pt x="87" y="749"/>
                    </a:lnTo>
                    <a:lnTo>
                      <a:pt x="77" y="768"/>
                    </a:lnTo>
                    <a:lnTo>
                      <a:pt x="57" y="793"/>
                    </a:lnTo>
                    <a:lnTo>
                      <a:pt x="18" y="793"/>
                    </a:lnTo>
                    <a:lnTo>
                      <a:pt x="9" y="793"/>
                    </a:lnTo>
                    <a:lnTo>
                      <a:pt x="0" y="776"/>
                    </a:lnTo>
                    <a:lnTo>
                      <a:pt x="0" y="749"/>
                    </a:lnTo>
                    <a:lnTo>
                      <a:pt x="0" y="733"/>
                    </a:lnTo>
                    <a:lnTo>
                      <a:pt x="29" y="689"/>
                    </a:lnTo>
                    <a:lnTo>
                      <a:pt x="57" y="671"/>
                    </a:lnTo>
                    <a:lnTo>
                      <a:pt x="96" y="671"/>
                    </a:lnTo>
                    <a:lnTo>
                      <a:pt x="164" y="654"/>
                    </a:lnTo>
                    <a:lnTo>
                      <a:pt x="155" y="636"/>
                    </a:lnTo>
                    <a:lnTo>
                      <a:pt x="135" y="636"/>
                    </a:lnTo>
                    <a:lnTo>
                      <a:pt x="105" y="619"/>
                    </a:lnTo>
                    <a:lnTo>
                      <a:pt x="87" y="592"/>
                    </a:lnTo>
                    <a:lnTo>
                      <a:pt x="77" y="566"/>
                    </a:lnTo>
                    <a:lnTo>
                      <a:pt x="77" y="531"/>
                    </a:lnTo>
                    <a:lnTo>
                      <a:pt x="87" y="514"/>
                    </a:lnTo>
                    <a:lnTo>
                      <a:pt x="116" y="479"/>
                    </a:lnTo>
                    <a:lnTo>
                      <a:pt x="155" y="452"/>
                    </a:lnTo>
                    <a:lnTo>
                      <a:pt x="203" y="462"/>
                    </a:lnTo>
                    <a:lnTo>
                      <a:pt x="242" y="470"/>
                    </a:lnTo>
                    <a:lnTo>
                      <a:pt x="260" y="497"/>
                    </a:lnTo>
                    <a:lnTo>
                      <a:pt x="260" y="505"/>
                    </a:lnTo>
                    <a:lnTo>
                      <a:pt x="260" y="514"/>
                    </a:lnTo>
                    <a:lnTo>
                      <a:pt x="231" y="505"/>
                    </a:lnTo>
                    <a:lnTo>
                      <a:pt x="212" y="505"/>
                    </a:lnTo>
                    <a:lnTo>
                      <a:pt x="194" y="514"/>
                    </a:lnTo>
                    <a:lnTo>
                      <a:pt x="174" y="531"/>
                    </a:lnTo>
                    <a:lnTo>
                      <a:pt x="174" y="549"/>
                    </a:lnTo>
                    <a:lnTo>
                      <a:pt x="174" y="566"/>
                    </a:lnTo>
                    <a:lnTo>
                      <a:pt x="222" y="601"/>
                    </a:lnTo>
                    <a:lnTo>
                      <a:pt x="242" y="609"/>
                    </a:lnTo>
                    <a:lnTo>
                      <a:pt x="270" y="601"/>
                    </a:lnTo>
                    <a:lnTo>
                      <a:pt x="308" y="592"/>
                    </a:lnTo>
                    <a:lnTo>
                      <a:pt x="329" y="576"/>
                    </a:lnTo>
                    <a:lnTo>
                      <a:pt x="356" y="514"/>
                    </a:lnTo>
                    <a:lnTo>
                      <a:pt x="356" y="462"/>
                    </a:lnTo>
                    <a:lnTo>
                      <a:pt x="347" y="409"/>
                    </a:lnTo>
                    <a:lnTo>
                      <a:pt x="318" y="365"/>
                    </a:lnTo>
                    <a:lnTo>
                      <a:pt x="290" y="322"/>
                    </a:lnTo>
                    <a:lnTo>
                      <a:pt x="270" y="313"/>
                    </a:lnTo>
                    <a:lnTo>
                      <a:pt x="270" y="322"/>
                    </a:lnTo>
                    <a:lnTo>
                      <a:pt x="281" y="357"/>
                    </a:lnTo>
                    <a:lnTo>
                      <a:pt x="299" y="400"/>
                    </a:lnTo>
                    <a:lnTo>
                      <a:pt x="318" y="435"/>
                    </a:lnTo>
                    <a:lnTo>
                      <a:pt x="318" y="479"/>
                    </a:lnTo>
                    <a:lnTo>
                      <a:pt x="308" y="514"/>
                    </a:lnTo>
                    <a:lnTo>
                      <a:pt x="290" y="417"/>
                    </a:lnTo>
                    <a:lnTo>
                      <a:pt x="270" y="374"/>
                    </a:lnTo>
                    <a:lnTo>
                      <a:pt x="242" y="330"/>
                    </a:lnTo>
                    <a:lnTo>
                      <a:pt x="194" y="260"/>
                    </a:lnTo>
                    <a:lnTo>
                      <a:pt x="135" y="200"/>
                    </a:lnTo>
                    <a:lnTo>
                      <a:pt x="9" y="95"/>
                    </a:lnTo>
                    <a:lnTo>
                      <a:pt x="68" y="25"/>
                    </a:lnTo>
                    <a:lnTo>
                      <a:pt x="242" y="173"/>
                    </a:lnTo>
                    <a:lnTo>
                      <a:pt x="338" y="227"/>
                    </a:lnTo>
                    <a:lnTo>
                      <a:pt x="386" y="252"/>
                    </a:lnTo>
                    <a:lnTo>
                      <a:pt x="443" y="278"/>
                    </a:lnTo>
                    <a:lnTo>
                      <a:pt x="530" y="287"/>
                    </a:lnTo>
                    <a:lnTo>
                      <a:pt x="493" y="287"/>
                    </a:lnTo>
                    <a:lnTo>
                      <a:pt x="443" y="287"/>
                    </a:lnTo>
                    <a:lnTo>
                      <a:pt x="347" y="252"/>
                    </a:lnTo>
                    <a:lnTo>
                      <a:pt x="329" y="260"/>
                    </a:lnTo>
                    <a:lnTo>
                      <a:pt x="356" y="287"/>
                    </a:lnTo>
                    <a:lnTo>
                      <a:pt x="395" y="305"/>
                    </a:lnTo>
                    <a:lnTo>
                      <a:pt x="443" y="322"/>
                    </a:lnTo>
                    <a:lnTo>
                      <a:pt x="493" y="330"/>
                    </a:lnTo>
                    <a:lnTo>
                      <a:pt x="550" y="322"/>
                    </a:lnTo>
                    <a:lnTo>
                      <a:pt x="598" y="305"/>
                    </a:lnTo>
                    <a:lnTo>
                      <a:pt x="637" y="270"/>
                    </a:lnTo>
                    <a:lnTo>
                      <a:pt x="646" y="243"/>
                    </a:lnTo>
                    <a:lnTo>
                      <a:pt x="646" y="208"/>
                    </a:lnTo>
                    <a:lnTo>
                      <a:pt x="628" y="182"/>
                    </a:lnTo>
                    <a:lnTo>
                      <a:pt x="608" y="165"/>
                    </a:lnTo>
                    <a:lnTo>
                      <a:pt x="560" y="165"/>
                    </a:lnTo>
                    <a:lnTo>
                      <a:pt x="550" y="182"/>
                    </a:lnTo>
                    <a:lnTo>
                      <a:pt x="530" y="200"/>
                    </a:lnTo>
                    <a:lnTo>
                      <a:pt x="530" y="235"/>
                    </a:lnTo>
                    <a:lnTo>
                      <a:pt x="512" y="235"/>
                    </a:lnTo>
                    <a:lnTo>
                      <a:pt x="502" y="227"/>
                    </a:lnTo>
                    <a:lnTo>
                      <a:pt x="493" y="200"/>
                    </a:lnTo>
                    <a:lnTo>
                      <a:pt x="493" y="157"/>
                    </a:lnTo>
                    <a:lnTo>
                      <a:pt x="493" y="121"/>
                    </a:lnTo>
                    <a:lnTo>
                      <a:pt x="521" y="95"/>
                    </a:lnTo>
                    <a:lnTo>
                      <a:pt x="550" y="78"/>
                    </a:lnTo>
                    <a:lnTo>
                      <a:pt x="608" y="68"/>
                    </a:lnTo>
                    <a:lnTo>
                      <a:pt x="656" y="86"/>
                    </a:lnTo>
                    <a:lnTo>
                      <a:pt x="694" y="113"/>
                    </a:lnTo>
                    <a:lnTo>
                      <a:pt x="706" y="130"/>
                    </a:lnTo>
                    <a:lnTo>
                      <a:pt x="706" y="146"/>
                    </a:lnTo>
                    <a:lnTo>
                      <a:pt x="715" y="165"/>
                    </a:lnTo>
                    <a:lnTo>
                      <a:pt x="733" y="165"/>
                    </a:lnTo>
                    <a:lnTo>
                      <a:pt x="733" y="146"/>
                    </a:lnTo>
                    <a:lnTo>
                      <a:pt x="733" y="121"/>
                    </a:lnTo>
                    <a:lnTo>
                      <a:pt x="724" y="95"/>
                    </a:lnTo>
                    <a:lnTo>
                      <a:pt x="724" y="68"/>
                    </a:lnTo>
                    <a:lnTo>
                      <a:pt x="754" y="25"/>
                    </a:lnTo>
                    <a:lnTo>
                      <a:pt x="763" y="8"/>
                    </a:lnTo>
                    <a:lnTo>
                      <a:pt x="792" y="0"/>
                    </a:lnTo>
                    <a:lnTo>
                      <a:pt x="829" y="8"/>
                    </a:lnTo>
                    <a:lnTo>
                      <a:pt x="850" y="2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4" name="Freeform 263"/>
              <p:cNvSpPr>
                <a:spLocks/>
              </p:cNvSpPr>
              <p:nvPr/>
            </p:nvSpPr>
            <p:spPr bwMode="auto">
              <a:xfrm>
                <a:off x="310" y="250"/>
                <a:ext cx="2" cy="1"/>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0">
                    <a:moveTo>
                      <a:pt x="11" y="0"/>
                    </a:moveTo>
                    <a:lnTo>
                      <a:pt x="11" y="0"/>
                    </a:lnTo>
                    <a:lnTo>
                      <a:pt x="0" y="10"/>
                    </a:lnTo>
                    <a:lnTo>
                      <a:pt x="0" y="0"/>
                    </a:lnTo>
                    <a:lnTo>
                      <a:pt x="11" y="0"/>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5" name="Freeform 264"/>
              <p:cNvSpPr>
                <a:spLocks/>
              </p:cNvSpPr>
              <p:nvPr/>
            </p:nvSpPr>
            <p:spPr bwMode="auto">
              <a:xfrm>
                <a:off x="198" y="254"/>
                <a:ext cx="51" cy="17"/>
              </a:xfrm>
              <a:custGeom>
                <a:avLst/>
                <a:gdLst>
                  <a:gd name="T0" fmla="*/ 0 w 174"/>
                  <a:gd name="T1" fmla="*/ 0 h 105"/>
                  <a:gd name="T2" fmla="*/ 0 w 174"/>
                  <a:gd name="T3" fmla="*/ 0 h 105"/>
                  <a:gd name="T4" fmla="*/ 0 w 174"/>
                  <a:gd name="T5" fmla="*/ 0 h 105"/>
                  <a:gd name="T6" fmla="*/ 0 w 174"/>
                  <a:gd name="T7" fmla="*/ 0 h 105"/>
                  <a:gd name="T8" fmla="*/ 0 w 174"/>
                  <a:gd name="T9" fmla="*/ 0 h 105"/>
                  <a:gd name="T10" fmla="*/ 0 w 174"/>
                  <a:gd name="T11" fmla="*/ 0 h 105"/>
                  <a:gd name="T12" fmla="*/ 0 w 174"/>
                  <a:gd name="T13" fmla="*/ 0 h 105"/>
                  <a:gd name="T14" fmla="*/ 0 w 174"/>
                  <a:gd name="T15" fmla="*/ 0 h 105"/>
                  <a:gd name="T16" fmla="*/ 0 w 174"/>
                  <a:gd name="T17" fmla="*/ 0 h 105"/>
                  <a:gd name="T18" fmla="*/ 0 w 174"/>
                  <a:gd name="T19" fmla="*/ 0 h 105"/>
                  <a:gd name="T20" fmla="*/ 0 w 174"/>
                  <a:gd name="T21" fmla="*/ 0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6" name="Freeform 265"/>
              <p:cNvSpPr>
                <a:spLocks/>
              </p:cNvSpPr>
              <p:nvPr/>
            </p:nvSpPr>
            <p:spPr bwMode="auto">
              <a:xfrm>
                <a:off x="198" y="254"/>
                <a:ext cx="51" cy="17"/>
              </a:xfrm>
              <a:custGeom>
                <a:avLst/>
                <a:gdLst>
                  <a:gd name="T0" fmla="*/ 0 w 174"/>
                  <a:gd name="T1" fmla="*/ 0 h 105"/>
                  <a:gd name="T2" fmla="*/ 0 w 174"/>
                  <a:gd name="T3" fmla="*/ 0 h 105"/>
                  <a:gd name="T4" fmla="*/ 0 w 174"/>
                  <a:gd name="T5" fmla="*/ 0 h 105"/>
                  <a:gd name="T6" fmla="*/ 0 w 174"/>
                  <a:gd name="T7" fmla="*/ 0 h 105"/>
                  <a:gd name="T8" fmla="*/ 0 w 174"/>
                  <a:gd name="T9" fmla="*/ 0 h 105"/>
                  <a:gd name="T10" fmla="*/ 0 w 174"/>
                  <a:gd name="T11" fmla="*/ 0 h 105"/>
                  <a:gd name="T12" fmla="*/ 0 w 174"/>
                  <a:gd name="T13" fmla="*/ 0 h 105"/>
                  <a:gd name="T14" fmla="*/ 0 w 174"/>
                  <a:gd name="T15" fmla="*/ 0 h 105"/>
                  <a:gd name="T16" fmla="*/ 0 w 174"/>
                  <a:gd name="T17" fmla="*/ 0 h 105"/>
                  <a:gd name="T18" fmla="*/ 0 w 174"/>
                  <a:gd name="T19" fmla="*/ 0 h 105"/>
                  <a:gd name="T20" fmla="*/ 0 w 174"/>
                  <a:gd name="T21" fmla="*/ 0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7" name="Freeform 266"/>
              <p:cNvSpPr>
                <a:spLocks/>
              </p:cNvSpPr>
              <p:nvPr/>
            </p:nvSpPr>
            <p:spPr bwMode="auto">
              <a:xfrm>
                <a:off x="513" y="259"/>
                <a:ext cx="10" cy="11"/>
              </a:xfrm>
              <a:custGeom>
                <a:avLst/>
                <a:gdLst>
                  <a:gd name="T0" fmla="*/ 0 w 29"/>
                  <a:gd name="T1" fmla="*/ 0 h 71"/>
                  <a:gd name="T2" fmla="*/ 0 w 29"/>
                  <a:gd name="T3" fmla="*/ 0 h 71"/>
                  <a:gd name="T4" fmla="*/ 0 w 29"/>
                  <a:gd name="T5" fmla="*/ 0 h 71"/>
                  <a:gd name="T6" fmla="*/ 0 w 29"/>
                  <a:gd name="T7" fmla="*/ 0 h 71"/>
                  <a:gd name="T8" fmla="*/ 0 w 29"/>
                  <a:gd name="T9" fmla="*/ 0 h 71"/>
                  <a:gd name="T10" fmla="*/ 0 w 29"/>
                  <a:gd name="T11" fmla="*/ 0 h 71"/>
                  <a:gd name="T12" fmla="*/ 0 w 29"/>
                  <a:gd name="T13" fmla="*/ 0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1">
                    <a:moveTo>
                      <a:pt x="29" y="71"/>
                    </a:moveTo>
                    <a:lnTo>
                      <a:pt x="20" y="71"/>
                    </a:lnTo>
                    <a:lnTo>
                      <a:pt x="0" y="61"/>
                    </a:lnTo>
                    <a:lnTo>
                      <a:pt x="0" y="44"/>
                    </a:lnTo>
                    <a:lnTo>
                      <a:pt x="11" y="17"/>
                    </a:lnTo>
                    <a:lnTo>
                      <a:pt x="29" y="0"/>
                    </a:lnTo>
                    <a:lnTo>
                      <a:pt x="29" y="7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8" name="Freeform 267"/>
              <p:cNvSpPr>
                <a:spLocks/>
              </p:cNvSpPr>
              <p:nvPr/>
            </p:nvSpPr>
            <p:spPr bwMode="auto">
              <a:xfrm>
                <a:off x="283" y="265"/>
                <a:ext cx="53" cy="14"/>
              </a:xfrm>
              <a:custGeom>
                <a:avLst/>
                <a:gdLst>
                  <a:gd name="T0" fmla="*/ 0 w 174"/>
                  <a:gd name="T1" fmla="*/ 0 h 87"/>
                  <a:gd name="T2" fmla="*/ 0 w 174"/>
                  <a:gd name="T3" fmla="*/ 0 h 87"/>
                  <a:gd name="T4" fmla="*/ 0 w 174"/>
                  <a:gd name="T5" fmla="*/ 0 h 87"/>
                  <a:gd name="T6" fmla="*/ 0 w 174"/>
                  <a:gd name="T7" fmla="*/ 0 h 87"/>
                  <a:gd name="T8" fmla="*/ 0 w 174"/>
                  <a:gd name="T9" fmla="*/ 0 h 87"/>
                  <a:gd name="T10" fmla="*/ 0 w 174"/>
                  <a:gd name="T11" fmla="*/ 0 h 87"/>
                  <a:gd name="T12" fmla="*/ 0 w 174"/>
                  <a:gd name="T13" fmla="*/ 0 h 87"/>
                  <a:gd name="T14" fmla="*/ 0 w 174"/>
                  <a:gd name="T15" fmla="*/ 0 h 87"/>
                  <a:gd name="T16" fmla="*/ 0 w 174"/>
                  <a:gd name="T17" fmla="*/ 0 h 87"/>
                  <a:gd name="T18" fmla="*/ 0 w 174"/>
                  <a:gd name="T19" fmla="*/ 0 h 87"/>
                  <a:gd name="T20" fmla="*/ 0 w 174"/>
                  <a:gd name="T21" fmla="*/ 0 h 87"/>
                  <a:gd name="T22" fmla="*/ 0 w 174"/>
                  <a:gd name="T23" fmla="*/ 0 h 87"/>
                  <a:gd name="T24" fmla="*/ 0 w 174"/>
                  <a:gd name="T25" fmla="*/ 0 h 87"/>
                  <a:gd name="T26" fmla="*/ 0 w 174"/>
                  <a:gd name="T27" fmla="*/ 0 h 87"/>
                  <a:gd name="T28" fmla="*/ 0 w 174"/>
                  <a:gd name="T29" fmla="*/ 0 h 87"/>
                  <a:gd name="T30" fmla="*/ 0 w 174"/>
                  <a:gd name="T31" fmla="*/ 0 h 87"/>
                  <a:gd name="T32" fmla="*/ 0 w 174"/>
                  <a:gd name="T33" fmla="*/ 0 h 87"/>
                  <a:gd name="T34" fmla="*/ 0 w 174"/>
                  <a:gd name="T35" fmla="*/ 0 h 87"/>
                  <a:gd name="T36" fmla="*/ 0 w 174"/>
                  <a:gd name="T37" fmla="*/ 0 h 87"/>
                  <a:gd name="T38" fmla="*/ 0 w 174"/>
                  <a:gd name="T39" fmla="*/ 0 h 87"/>
                  <a:gd name="T40" fmla="*/ 0 w 174"/>
                  <a:gd name="T41" fmla="*/ 0 h 87"/>
                  <a:gd name="T42" fmla="*/ 0 w 174"/>
                  <a:gd name="T43" fmla="*/ 0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39" name="Freeform 268"/>
              <p:cNvSpPr>
                <a:spLocks/>
              </p:cNvSpPr>
              <p:nvPr/>
            </p:nvSpPr>
            <p:spPr bwMode="auto">
              <a:xfrm>
                <a:off x="283" y="265"/>
                <a:ext cx="53" cy="14"/>
              </a:xfrm>
              <a:custGeom>
                <a:avLst/>
                <a:gdLst>
                  <a:gd name="T0" fmla="*/ 0 w 174"/>
                  <a:gd name="T1" fmla="*/ 0 h 87"/>
                  <a:gd name="T2" fmla="*/ 0 w 174"/>
                  <a:gd name="T3" fmla="*/ 0 h 87"/>
                  <a:gd name="T4" fmla="*/ 0 w 174"/>
                  <a:gd name="T5" fmla="*/ 0 h 87"/>
                  <a:gd name="T6" fmla="*/ 0 w 174"/>
                  <a:gd name="T7" fmla="*/ 0 h 87"/>
                  <a:gd name="T8" fmla="*/ 0 w 174"/>
                  <a:gd name="T9" fmla="*/ 0 h 87"/>
                  <a:gd name="T10" fmla="*/ 0 w 174"/>
                  <a:gd name="T11" fmla="*/ 0 h 87"/>
                  <a:gd name="T12" fmla="*/ 0 w 174"/>
                  <a:gd name="T13" fmla="*/ 0 h 87"/>
                  <a:gd name="T14" fmla="*/ 0 w 174"/>
                  <a:gd name="T15" fmla="*/ 0 h 87"/>
                  <a:gd name="T16" fmla="*/ 0 w 174"/>
                  <a:gd name="T17" fmla="*/ 0 h 87"/>
                  <a:gd name="T18" fmla="*/ 0 w 174"/>
                  <a:gd name="T19" fmla="*/ 0 h 87"/>
                  <a:gd name="T20" fmla="*/ 0 w 174"/>
                  <a:gd name="T21" fmla="*/ 0 h 87"/>
                  <a:gd name="T22" fmla="*/ 0 w 174"/>
                  <a:gd name="T23" fmla="*/ 0 h 87"/>
                  <a:gd name="T24" fmla="*/ 0 w 174"/>
                  <a:gd name="T25" fmla="*/ 0 h 87"/>
                  <a:gd name="T26" fmla="*/ 0 w 174"/>
                  <a:gd name="T27" fmla="*/ 0 h 87"/>
                  <a:gd name="T28" fmla="*/ 0 w 174"/>
                  <a:gd name="T29" fmla="*/ 0 h 87"/>
                  <a:gd name="T30" fmla="*/ 0 w 174"/>
                  <a:gd name="T31" fmla="*/ 0 h 87"/>
                  <a:gd name="T32" fmla="*/ 0 w 174"/>
                  <a:gd name="T33" fmla="*/ 0 h 87"/>
                  <a:gd name="T34" fmla="*/ 0 w 174"/>
                  <a:gd name="T35" fmla="*/ 0 h 87"/>
                  <a:gd name="T36" fmla="*/ 0 w 174"/>
                  <a:gd name="T37" fmla="*/ 0 h 87"/>
                  <a:gd name="T38" fmla="*/ 0 w 174"/>
                  <a:gd name="T39" fmla="*/ 0 h 87"/>
                  <a:gd name="T40" fmla="*/ 0 w 174"/>
                  <a:gd name="T41" fmla="*/ 0 h 87"/>
                  <a:gd name="T42" fmla="*/ 0 w 174"/>
                  <a:gd name="T43" fmla="*/ 0 h 87"/>
                  <a:gd name="T44" fmla="*/ 0 w 174"/>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0" name="Freeform 269"/>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1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1" name="Freeform 270"/>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10"/>
                    </a:lnTo>
                    <a:lnTo>
                      <a:pt x="0" y="0"/>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2" name="Freeform 271"/>
              <p:cNvSpPr>
                <a:spLocks/>
              </p:cNvSpPr>
              <p:nvPr/>
            </p:nvSpPr>
            <p:spPr bwMode="auto">
              <a:xfrm>
                <a:off x="272" y="284"/>
                <a:ext cx="35" cy="14"/>
              </a:xfrm>
              <a:custGeom>
                <a:avLst/>
                <a:gdLst>
                  <a:gd name="T0" fmla="*/ 0 w 116"/>
                  <a:gd name="T1" fmla="*/ 0 h 87"/>
                  <a:gd name="T2" fmla="*/ 0 w 116"/>
                  <a:gd name="T3" fmla="*/ 0 h 87"/>
                  <a:gd name="T4" fmla="*/ 0 w 116"/>
                  <a:gd name="T5" fmla="*/ 0 h 87"/>
                  <a:gd name="T6" fmla="*/ 0 w 116"/>
                  <a:gd name="T7" fmla="*/ 0 h 87"/>
                  <a:gd name="T8" fmla="*/ 0 w 116"/>
                  <a:gd name="T9" fmla="*/ 0 h 87"/>
                  <a:gd name="T10" fmla="*/ 0 w 116"/>
                  <a:gd name="T11" fmla="*/ 0 h 87"/>
                  <a:gd name="T12" fmla="*/ 0 w 116"/>
                  <a:gd name="T13" fmla="*/ 0 h 87"/>
                  <a:gd name="T14" fmla="*/ 0 w 116"/>
                  <a:gd name="T15" fmla="*/ 0 h 87"/>
                  <a:gd name="T16" fmla="*/ 0 w 116"/>
                  <a:gd name="T17" fmla="*/ 0 h 87"/>
                  <a:gd name="T18" fmla="*/ 0 w 116"/>
                  <a:gd name="T19" fmla="*/ 0 h 87"/>
                  <a:gd name="T20" fmla="*/ 0 w 116"/>
                  <a:gd name="T21" fmla="*/ 0 h 87"/>
                  <a:gd name="T22" fmla="*/ 0 w 116"/>
                  <a:gd name="T23" fmla="*/ 0 h 87"/>
                  <a:gd name="T24" fmla="*/ 0 w 116"/>
                  <a:gd name="T25" fmla="*/ 0 h 87"/>
                  <a:gd name="T26" fmla="*/ 0 w 116"/>
                  <a:gd name="T27" fmla="*/ 0 h 87"/>
                  <a:gd name="T28" fmla="*/ 0 w 116"/>
                  <a:gd name="T29" fmla="*/ 0 h 87"/>
                  <a:gd name="T30" fmla="*/ 0 w 116"/>
                  <a:gd name="T31" fmla="*/ 0 h 87"/>
                  <a:gd name="T32" fmla="*/ 0 w 116"/>
                  <a:gd name="T33" fmla="*/ 0 h 87"/>
                  <a:gd name="T34" fmla="*/ 0 w 116"/>
                  <a:gd name="T35" fmla="*/ 0 h 87"/>
                  <a:gd name="T36" fmla="*/ 0 w 116"/>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3" name="Freeform 272"/>
              <p:cNvSpPr>
                <a:spLocks/>
              </p:cNvSpPr>
              <p:nvPr/>
            </p:nvSpPr>
            <p:spPr bwMode="auto">
              <a:xfrm>
                <a:off x="272" y="284"/>
                <a:ext cx="35" cy="14"/>
              </a:xfrm>
              <a:custGeom>
                <a:avLst/>
                <a:gdLst>
                  <a:gd name="T0" fmla="*/ 0 w 116"/>
                  <a:gd name="T1" fmla="*/ 0 h 87"/>
                  <a:gd name="T2" fmla="*/ 0 w 116"/>
                  <a:gd name="T3" fmla="*/ 0 h 87"/>
                  <a:gd name="T4" fmla="*/ 0 w 116"/>
                  <a:gd name="T5" fmla="*/ 0 h 87"/>
                  <a:gd name="T6" fmla="*/ 0 w 116"/>
                  <a:gd name="T7" fmla="*/ 0 h 87"/>
                  <a:gd name="T8" fmla="*/ 0 w 116"/>
                  <a:gd name="T9" fmla="*/ 0 h 87"/>
                  <a:gd name="T10" fmla="*/ 0 w 116"/>
                  <a:gd name="T11" fmla="*/ 0 h 87"/>
                  <a:gd name="T12" fmla="*/ 0 w 116"/>
                  <a:gd name="T13" fmla="*/ 0 h 87"/>
                  <a:gd name="T14" fmla="*/ 0 w 116"/>
                  <a:gd name="T15" fmla="*/ 0 h 87"/>
                  <a:gd name="T16" fmla="*/ 0 w 116"/>
                  <a:gd name="T17" fmla="*/ 0 h 87"/>
                  <a:gd name="T18" fmla="*/ 0 w 116"/>
                  <a:gd name="T19" fmla="*/ 0 h 87"/>
                  <a:gd name="T20" fmla="*/ 0 w 116"/>
                  <a:gd name="T21" fmla="*/ 0 h 87"/>
                  <a:gd name="T22" fmla="*/ 0 w 116"/>
                  <a:gd name="T23" fmla="*/ 0 h 87"/>
                  <a:gd name="T24" fmla="*/ 0 w 116"/>
                  <a:gd name="T25" fmla="*/ 0 h 87"/>
                  <a:gd name="T26" fmla="*/ 0 w 116"/>
                  <a:gd name="T27" fmla="*/ 0 h 87"/>
                  <a:gd name="T28" fmla="*/ 0 w 116"/>
                  <a:gd name="T29" fmla="*/ 0 h 87"/>
                  <a:gd name="T30" fmla="*/ 0 w 116"/>
                  <a:gd name="T31" fmla="*/ 0 h 87"/>
                  <a:gd name="T32" fmla="*/ 0 w 116"/>
                  <a:gd name="T33" fmla="*/ 0 h 87"/>
                  <a:gd name="T34" fmla="*/ 0 w 116"/>
                  <a:gd name="T35" fmla="*/ 0 h 87"/>
                  <a:gd name="T36" fmla="*/ 0 w 116"/>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path>
                </a:pathLst>
              </a:custGeom>
              <a:noFill/>
              <a:ln w="317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4" name="Freeform 273"/>
              <p:cNvSpPr>
                <a:spLocks/>
              </p:cNvSpPr>
              <p:nvPr/>
            </p:nvSpPr>
            <p:spPr bwMode="auto">
              <a:xfrm>
                <a:off x="459" y="285"/>
                <a:ext cx="14" cy="6"/>
              </a:xfrm>
              <a:custGeom>
                <a:avLst/>
                <a:gdLst>
                  <a:gd name="T0" fmla="*/ 0 w 48"/>
                  <a:gd name="T1" fmla="*/ 0 h 35"/>
                  <a:gd name="T2" fmla="*/ 0 w 48"/>
                  <a:gd name="T3" fmla="*/ 0 h 35"/>
                  <a:gd name="T4" fmla="*/ 0 w 48"/>
                  <a:gd name="T5" fmla="*/ 0 h 35"/>
                  <a:gd name="T6" fmla="*/ 0 w 48"/>
                  <a:gd name="T7" fmla="*/ 0 h 35"/>
                  <a:gd name="T8" fmla="*/ 0 w 48"/>
                  <a:gd name="T9" fmla="*/ 0 h 35"/>
                  <a:gd name="T10" fmla="*/ 0 w 48"/>
                  <a:gd name="T11" fmla="*/ 0 h 35"/>
                  <a:gd name="T12" fmla="*/ 0 w 48"/>
                  <a:gd name="T13" fmla="*/ 0 h 35"/>
                  <a:gd name="T14" fmla="*/ 0 w 48"/>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35">
                    <a:moveTo>
                      <a:pt x="48" y="18"/>
                    </a:moveTo>
                    <a:lnTo>
                      <a:pt x="48" y="35"/>
                    </a:lnTo>
                    <a:lnTo>
                      <a:pt x="39" y="35"/>
                    </a:lnTo>
                    <a:lnTo>
                      <a:pt x="0" y="35"/>
                    </a:lnTo>
                    <a:lnTo>
                      <a:pt x="0" y="18"/>
                    </a:lnTo>
                    <a:lnTo>
                      <a:pt x="9" y="0"/>
                    </a:lnTo>
                    <a:lnTo>
                      <a:pt x="29" y="0"/>
                    </a:lnTo>
                    <a:lnTo>
                      <a:pt x="48" y="1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5" name="Freeform 274"/>
              <p:cNvSpPr>
                <a:spLocks/>
              </p:cNvSpPr>
              <p:nvPr/>
            </p:nvSpPr>
            <p:spPr bwMode="auto">
              <a:xfrm>
                <a:off x="148" y="291"/>
                <a:ext cx="259" cy="313"/>
              </a:xfrm>
              <a:custGeom>
                <a:avLst/>
                <a:gdLst>
                  <a:gd name="T0" fmla="*/ 0 w 868"/>
                  <a:gd name="T1" fmla="*/ 0 h 1928"/>
                  <a:gd name="T2" fmla="*/ 0 w 868"/>
                  <a:gd name="T3" fmla="*/ 0 h 1928"/>
                  <a:gd name="T4" fmla="*/ 0 w 868"/>
                  <a:gd name="T5" fmla="*/ 0 h 1928"/>
                  <a:gd name="T6" fmla="*/ 0 w 868"/>
                  <a:gd name="T7" fmla="*/ 0 h 1928"/>
                  <a:gd name="T8" fmla="*/ 0 w 868"/>
                  <a:gd name="T9" fmla="*/ 0 h 1928"/>
                  <a:gd name="T10" fmla="*/ 0 w 868"/>
                  <a:gd name="T11" fmla="*/ 0 h 1928"/>
                  <a:gd name="T12" fmla="*/ 0 w 868"/>
                  <a:gd name="T13" fmla="*/ 0 h 1928"/>
                  <a:gd name="T14" fmla="*/ 0 w 868"/>
                  <a:gd name="T15" fmla="*/ 0 h 1928"/>
                  <a:gd name="T16" fmla="*/ 0 w 868"/>
                  <a:gd name="T17" fmla="*/ 0 h 1928"/>
                  <a:gd name="T18" fmla="*/ 0 w 868"/>
                  <a:gd name="T19" fmla="*/ 0 h 1928"/>
                  <a:gd name="T20" fmla="*/ 0 w 868"/>
                  <a:gd name="T21" fmla="*/ 0 h 1928"/>
                  <a:gd name="T22" fmla="*/ 0 w 868"/>
                  <a:gd name="T23" fmla="*/ 0 h 1928"/>
                  <a:gd name="T24" fmla="*/ 0 w 868"/>
                  <a:gd name="T25" fmla="*/ 0 h 1928"/>
                  <a:gd name="T26" fmla="*/ 0 w 868"/>
                  <a:gd name="T27" fmla="*/ 0 h 1928"/>
                  <a:gd name="T28" fmla="*/ 0 w 868"/>
                  <a:gd name="T29" fmla="*/ 0 h 1928"/>
                  <a:gd name="T30" fmla="*/ 0 w 868"/>
                  <a:gd name="T31" fmla="*/ 0 h 1928"/>
                  <a:gd name="T32" fmla="*/ 0 w 868"/>
                  <a:gd name="T33" fmla="*/ 0 h 1928"/>
                  <a:gd name="T34" fmla="*/ 0 w 868"/>
                  <a:gd name="T35" fmla="*/ 0 h 1928"/>
                  <a:gd name="T36" fmla="*/ 0 w 868"/>
                  <a:gd name="T37" fmla="*/ 0 h 1928"/>
                  <a:gd name="T38" fmla="*/ 0 w 868"/>
                  <a:gd name="T39" fmla="*/ 0 h 1928"/>
                  <a:gd name="T40" fmla="*/ 0 w 868"/>
                  <a:gd name="T41" fmla="*/ 0 h 1928"/>
                  <a:gd name="T42" fmla="*/ 0 w 868"/>
                  <a:gd name="T43" fmla="*/ 0 h 1928"/>
                  <a:gd name="T44" fmla="*/ 0 w 868"/>
                  <a:gd name="T45" fmla="*/ 0 h 1928"/>
                  <a:gd name="T46" fmla="*/ 0 w 868"/>
                  <a:gd name="T47" fmla="*/ 0 h 1928"/>
                  <a:gd name="T48" fmla="*/ 0 w 868"/>
                  <a:gd name="T49" fmla="*/ 0 h 1928"/>
                  <a:gd name="T50" fmla="*/ 0 w 868"/>
                  <a:gd name="T51" fmla="*/ 0 h 1928"/>
                  <a:gd name="T52" fmla="*/ 0 w 868"/>
                  <a:gd name="T53" fmla="*/ 0 h 1928"/>
                  <a:gd name="T54" fmla="*/ 0 w 868"/>
                  <a:gd name="T55" fmla="*/ 0 h 1928"/>
                  <a:gd name="T56" fmla="*/ 0 w 868"/>
                  <a:gd name="T57" fmla="*/ 0 h 1928"/>
                  <a:gd name="T58" fmla="*/ 0 w 868"/>
                  <a:gd name="T59" fmla="*/ 0 h 1928"/>
                  <a:gd name="T60" fmla="*/ 0 w 868"/>
                  <a:gd name="T61" fmla="*/ 0 h 1928"/>
                  <a:gd name="T62" fmla="*/ 0 w 868"/>
                  <a:gd name="T63" fmla="*/ 0 h 1928"/>
                  <a:gd name="T64" fmla="*/ 0 w 868"/>
                  <a:gd name="T65" fmla="*/ 0 h 1928"/>
                  <a:gd name="T66" fmla="*/ 0 w 868"/>
                  <a:gd name="T67" fmla="*/ 0 h 1928"/>
                  <a:gd name="T68" fmla="*/ 0 w 868"/>
                  <a:gd name="T69" fmla="*/ 0 h 1928"/>
                  <a:gd name="T70" fmla="*/ 0 w 868"/>
                  <a:gd name="T71" fmla="*/ 0 h 19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8" h="1928">
                    <a:moveTo>
                      <a:pt x="868" y="27"/>
                    </a:moveTo>
                    <a:lnTo>
                      <a:pt x="791" y="52"/>
                    </a:lnTo>
                    <a:lnTo>
                      <a:pt x="713" y="78"/>
                    </a:lnTo>
                    <a:lnTo>
                      <a:pt x="637" y="122"/>
                    </a:lnTo>
                    <a:lnTo>
                      <a:pt x="569" y="165"/>
                    </a:lnTo>
                    <a:lnTo>
                      <a:pt x="500" y="219"/>
                    </a:lnTo>
                    <a:lnTo>
                      <a:pt x="452" y="279"/>
                    </a:lnTo>
                    <a:lnTo>
                      <a:pt x="404" y="340"/>
                    </a:lnTo>
                    <a:lnTo>
                      <a:pt x="356" y="411"/>
                    </a:lnTo>
                    <a:lnTo>
                      <a:pt x="327" y="479"/>
                    </a:lnTo>
                    <a:lnTo>
                      <a:pt x="299" y="603"/>
                    </a:lnTo>
                    <a:lnTo>
                      <a:pt x="279" y="733"/>
                    </a:lnTo>
                    <a:lnTo>
                      <a:pt x="279" y="977"/>
                    </a:lnTo>
                    <a:lnTo>
                      <a:pt x="28" y="987"/>
                    </a:lnTo>
                    <a:lnTo>
                      <a:pt x="18" y="995"/>
                    </a:lnTo>
                    <a:lnTo>
                      <a:pt x="18" y="1841"/>
                    </a:lnTo>
                    <a:lnTo>
                      <a:pt x="18" y="1928"/>
                    </a:lnTo>
                    <a:lnTo>
                      <a:pt x="0" y="1920"/>
                    </a:lnTo>
                    <a:lnTo>
                      <a:pt x="0" y="1755"/>
                    </a:lnTo>
                    <a:lnTo>
                      <a:pt x="0" y="960"/>
                    </a:lnTo>
                    <a:lnTo>
                      <a:pt x="114" y="951"/>
                    </a:lnTo>
                    <a:lnTo>
                      <a:pt x="240" y="951"/>
                    </a:lnTo>
                    <a:lnTo>
                      <a:pt x="240" y="933"/>
                    </a:lnTo>
                    <a:lnTo>
                      <a:pt x="240" y="759"/>
                    </a:lnTo>
                    <a:lnTo>
                      <a:pt x="260" y="611"/>
                    </a:lnTo>
                    <a:lnTo>
                      <a:pt x="279" y="532"/>
                    </a:lnTo>
                    <a:lnTo>
                      <a:pt x="299" y="454"/>
                    </a:lnTo>
                    <a:lnTo>
                      <a:pt x="338" y="384"/>
                    </a:lnTo>
                    <a:lnTo>
                      <a:pt x="386" y="305"/>
                    </a:lnTo>
                    <a:lnTo>
                      <a:pt x="482" y="200"/>
                    </a:lnTo>
                    <a:lnTo>
                      <a:pt x="587" y="113"/>
                    </a:lnTo>
                    <a:lnTo>
                      <a:pt x="656" y="78"/>
                    </a:lnTo>
                    <a:lnTo>
                      <a:pt x="724" y="43"/>
                    </a:lnTo>
                    <a:lnTo>
                      <a:pt x="791" y="16"/>
                    </a:lnTo>
                    <a:lnTo>
                      <a:pt x="859" y="0"/>
                    </a:lnTo>
                    <a:lnTo>
                      <a:pt x="868"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6" name="Freeform 275"/>
              <p:cNvSpPr>
                <a:spLocks/>
              </p:cNvSpPr>
              <p:nvPr/>
            </p:nvSpPr>
            <p:spPr bwMode="auto">
              <a:xfrm>
                <a:off x="166" y="295"/>
                <a:ext cx="325" cy="326"/>
              </a:xfrm>
              <a:custGeom>
                <a:avLst/>
                <a:gdLst>
                  <a:gd name="T0" fmla="*/ 0 w 1092"/>
                  <a:gd name="T1" fmla="*/ 0 h 2006"/>
                  <a:gd name="T2" fmla="*/ 0 w 1092"/>
                  <a:gd name="T3" fmla="*/ 0 h 2006"/>
                  <a:gd name="T4" fmla="*/ 0 w 1092"/>
                  <a:gd name="T5" fmla="*/ 0 h 2006"/>
                  <a:gd name="T6" fmla="*/ 0 w 1092"/>
                  <a:gd name="T7" fmla="*/ 0 h 2006"/>
                  <a:gd name="T8" fmla="*/ 0 w 1092"/>
                  <a:gd name="T9" fmla="*/ 0 h 2006"/>
                  <a:gd name="T10" fmla="*/ 0 w 1092"/>
                  <a:gd name="T11" fmla="*/ 0 h 2006"/>
                  <a:gd name="T12" fmla="*/ 0 w 1092"/>
                  <a:gd name="T13" fmla="*/ 0 h 2006"/>
                  <a:gd name="T14" fmla="*/ 0 w 1092"/>
                  <a:gd name="T15" fmla="*/ 0 h 2006"/>
                  <a:gd name="T16" fmla="*/ 0 w 1092"/>
                  <a:gd name="T17" fmla="*/ 0 h 2006"/>
                  <a:gd name="T18" fmla="*/ 0 w 1092"/>
                  <a:gd name="T19" fmla="*/ 0 h 2006"/>
                  <a:gd name="T20" fmla="*/ 0 w 1092"/>
                  <a:gd name="T21" fmla="*/ 0 h 2006"/>
                  <a:gd name="T22" fmla="*/ 0 w 1092"/>
                  <a:gd name="T23" fmla="*/ 0 h 2006"/>
                  <a:gd name="T24" fmla="*/ 0 w 1092"/>
                  <a:gd name="T25" fmla="*/ 0 h 2006"/>
                  <a:gd name="T26" fmla="*/ 0 w 1092"/>
                  <a:gd name="T27" fmla="*/ 0 h 2006"/>
                  <a:gd name="T28" fmla="*/ 0 w 1092"/>
                  <a:gd name="T29" fmla="*/ 0 h 2006"/>
                  <a:gd name="T30" fmla="*/ 0 w 1092"/>
                  <a:gd name="T31" fmla="*/ 0 h 2006"/>
                  <a:gd name="T32" fmla="*/ 0 w 1092"/>
                  <a:gd name="T33" fmla="*/ 0 h 2006"/>
                  <a:gd name="T34" fmla="*/ 0 w 1092"/>
                  <a:gd name="T35" fmla="*/ 0 h 2006"/>
                  <a:gd name="T36" fmla="*/ 0 w 1092"/>
                  <a:gd name="T37" fmla="*/ 0 h 2006"/>
                  <a:gd name="T38" fmla="*/ 0 w 1092"/>
                  <a:gd name="T39" fmla="*/ 0 h 2006"/>
                  <a:gd name="T40" fmla="*/ 0 w 1092"/>
                  <a:gd name="T41" fmla="*/ 0 h 2006"/>
                  <a:gd name="T42" fmla="*/ 0 w 1092"/>
                  <a:gd name="T43" fmla="*/ 0 h 2006"/>
                  <a:gd name="T44" fmla="*/ 0 w 1092"/>
                  <a:gd name="T45" fmla="*/ 0 h 2006"/>
                  <a:gd name="T46" fmla="*/ 0 w 1092"/>
                  <a:gd name="T47" fmla="*/ 0 h 2006"/>
                  <a:gd name="T48" fmla="*/ 0 w 1092"/>
                  <a:gd name="T49" fmla="*/ 0 h 2006"/>
                  <a:gd name="T50" fmla="*/ 0 w 1092"/>
                  <a:gd name="T51" fmla="*/ 0 h 2006"/>
                  <a:gd name="T52" fmla="*/ 0 w 1092"/>
                  <a:gd name="T53" fmla="*/ 0 h 2006"/>
                  <a:gd name="T54" fmla="*/ 0 w 1092"/>
                  <a:gd name="T55" fmla="*/ 0 h 2006"/>
                  <a:gd name="T56" fmla="*/ 0 w 1092"/>
                  <a:gd name="T57" fmla="*/ 0 h 2006"/>
                  <a:gd name="T58" fmla="*/ 0 w 1092"/>
                  <a:gd name="T59" fmla="*/ 0 h 2006"/>
                  <a:gd name="T60" fmla="*/ 0 w 1092"/>
                  <a:gd name="T61" fmla="*/ 0 h 2006"/>
                  <a:gd name="T62" fmla="*/ 0 w 1092"/>
                  <a:gd name="T63" fmla="*/ 0 h 2006"/>
                  <a:gd name="T64" fmla="*/ 0 w 1092"/>
                  <a:gd name="T65" fmla="*/ 0 h 2006"/>
                  <a:gd name="T66" fmla="*/ 0 w 1092"/>
                  <a:gd name="T67" fmla="*/ 0 h 2006"/>
                  <a:gd name="T68" fmla="*/ 0 w 1092"/>
                  <a:gd name="T69" fmla="*/ 0 h 2006"/>
                  <a:gd name="T70" fmla="*/ 0 w 1092"/>
                  <a:gd name="T71" fmla="*/ 0 h 2006"/>
                  <a:gd name="T72" fmla="*/ 0 w 1092"/>
                  <a:gd name="T73" fmla="*/ 0 h 2006"/>
                  <a:gd name="T74" fmla="*/ 0 w 1092"/>
                  <a:gd name="T75" fmla="*/ 0 h 2006"/>
                  <a:gd name="T76" fmla="*/ 0 w 1092"/>
                  <a:gd name="T77" fmla="*/ 0 h 2006"/>
                  <a:gd name="T78" fmla="*/ 0 w 1092"/>
                  <a:gd name="T79" fmla="*/ 0 h 2006"/>
                  <a:gd name="T80" fmla="*/ 0 w 1092"/>
                  <a:gd name="T81" fmla="*/ 0 h 20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92" h="2006">
                    <a:moveTo>
                      <a:pt x="1092" y="60"/>
                    </a:moveTo>
                    <a:lnTo>
                      <a:pt x="985" y="78"/>
                    </a:lnTo>
                    <a:lnTo>
                      <a:pt x="889" y="95"/>
                    </a:lnTo>
                    <a:lnTo>
                      <a:pt x="782" y="121"/>
                    </a:lnTo>
                    <a:lnTo>
                      <a:pt x="695" y="156"/>
                    </a:lnTo>
                    <a:lnTo>
                      <a:pt x="608" y="208"/>
                    </a:lnTo>
                    <a:lnTo>
                      <a:pt x="530" y="260"/>
                    </a:lnTo>
                    <a:lnTo>
                      <a:pt x="464" y="340"/>
                    </a:lnTo>
                    <a:lnTo>
                      <a:pt x="416" y="427"/>
                    </a:lnTo>
                    <a:lnTo>
                      <a:pt x="377" y="487"/>
                    </a:lnTo>
                    <a:lnTo>
                      <a:pt x="357" y="566"/>
                    </a:lnTo>
                    <a:lnTo>
                      <a:pt x="347" y="722"/>
                    </a:lnTo>
                    <a:lnTo>
                      <a:pt x="338" y="1038"/>
                    </a:lnTo>
                    <a:lnTo>
                      <a:pt x="78" y="1046"/>
                    </a:lnTo>
                    <a:lnTo>
                      <a:pt x="68" y="1055"/>
                    </a:lnTo>
                    <a:lnTo>
                      <a:pt x="68" y="1536"/>
                    </a:lnTo>
                    <a:lnTo>
                      <a:pt x="57" y="1988"/>
                    </a:lnTo>
                    <a:lnTo>
                      <a:pt x="48" y="2006"/>
                    </a:lnTo>
                    <a:lnTo>
                      <a:pt x="39" y="2006"/>
                    </a:lnTo>
                    <a:lnTo>
                      <a:pt x="30" y="2006"/>
                    </a:lnTo>
                    <a:lnTo>
                      <a:pt x="9" y="1980"/>
                    </a:lnTo>
                    <a:lnTo>
                      <a:pt x="9" y="1945"/>
                    </a:lnTo>
                    <a:lnTo>
                      <a:pt x="0" y="1885"/>
                    </a:lnTo>
                    <a:lnTo>
                      <a:pt x="0" y="995"/>
                    </a:lnTo>
                    <a:lnTo>
                      <a:pt x="9" y="985"/>
                    </a:lnTo>
                    <a:lnTo>
                      <a:pt x="251" y="976"/>
                    </a:lnTo>
                    <a:lnTo>
                      <a:pt x="261" y="968"/>
                    </a:lnTo>
                    <a:lnTo>
                      <a:pt x="261" y="846"/>
                    </a:lnTo>
                    <a:lnTo>
                      <a:pt x="261" y="722"/>
                    </a:lnTo>
                    <a:lnTo>
                      <a:pt x="270" y="611"/>
                    </a:lnTo>
                    <a:lnTo>
                      <a:pt x="299" y="497"/>
                    </a:lnTo>
                    <a:lnTo>
                      <a:pt x="347" y="392"/>
                    </a:lnTo>
                    <a:lnTo>
                      <a:pt x="407" y="287"/>
                    </a:lnTo>
                    <a:lnTo>
                      <a:pt x="493" y="200"/>
                    </a:lnTo>
                    <a:lnTo>
                      <a:pt x="541" y="156"/>
                    </a:lnTo>
                    <a:lnTo>
                      <a:pt x="599" y="121"/>
                    </a:lnTo>
                    <a:lnTo>
                      <a:pt x="656" y="95"/>
                    </a:lnTo>
                    <a:lnTo>
                      <a:pt x="724" y="68"/>
                    </a:lnTo>
                    <a:lnTo>
                      <a:pt x="841" y="35"/>
                    </a:lnTo>
                    <a:lnTo>
                      <a:pt x="1062" y="0"/>
                    </a:lnTo>
                    <a:lnTo>
                      <a:pt x="1092" y="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7" name="Freeform 276"/>
              <p:cNvSpPr>
                <a:spLocks/>
              </p:cNvSpPr>
              <p:nvPr/>
            </p:nvSpPr>
            <p:spPr bwMode="auto">
              <a:xfrm>
                <a:off x="537" y="298"/>
                <a:ext cx="20" cy="10"/>
              </a:xfrm>
              <a:custGeom>
                <a:avLst/>
                <a:gdLst>
                  <a:gd name="T0" fmla="*/ 0 w 69"/>
                  <a:gd name="T1" fmla="*/ 0 h 62"/>
                  <a:gd name="T2" fmla="*/ 0 w 69"/>
                  <a:gd name="T3" fmla="*/ 0 h 62"/>
                  <a:gd name="T4" fmla="*/ 0 w 69"/>
                  <a:gd name="T5" fmla="*/ 0 h 62"/>
                  <a:gd name="T6" fmla="*/ 0 w 69"/>
                  <a:gd name="T7" fmla="*/ 0 h 62"/>
                  <a:gd name="T8" fmla="*/ 0 w 69"/>
                  <a:gd name="T9" fmla="*/ 0 h 62"/>
                  <a:gd name="T10" fmla="*/ 0 w 69"/>
                  <a:gd name="T11" fmla="*/ 0 h 62"/>
                  <a:gd name="T12" fmla="*/ 0 w 69"/>
                  <a:gd name="T13" fmla="*/ 0 h 62"/>
                  <a:gd name="T14" fmla="*/ 0 w 69"/>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 h="62">
                    <a:moveTo>
                      <a:pt x="69" y="35"/>
                    </a:moveTo>
                    <a:lnTo>
                      <a:pt x="69" y="62"/>
                    </a:lnTo>
                    <a:lnTo>
                      <a:pt x="48" y="62"/>
                    </a:lnTo>
                    <a:lnTo>
                      <a:pt x="39" y="62"/>
                    </a:lnTo>
                    <a:lnTo>
                      <a:pt x="30" y="62"/>
                    </a:lnTo>
                    <a:lnTo>
                      <a:pt x="0" y="0"/>
                    </a:lnTo>
                    <a:lnTo>
                      <a:pt x="30" y="19"/>
                    </a:lnTo>
                    <a:lnTo>
                      <a:pt x="69" y="3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8" name="Freeform 277"/>
              <p:cNvSpPr>
                <a:spLocks/>
              </p:cNvSpPr>
              <p:nvPr/>
            </p:nvSpPr>
            <p:spPr bwMode="auto">
              <a:xfrm>
                <a:off x="545" y="304"/>
                <a:ext cx="98" cy="49"/>
              </a:xfrm>
              <a:custGeom>
                <a:avLst/>
                <a:gdLst>
                  <a:gd name="T0" fmla="*/ 0 w 329"/>
                  <a:gd name="T1" fmla="*/ 0 h 306"/>
                  <a:gd name="T2" fmla="*/ 0 w 329"/>
                  <a:gd name="T3" fmla="*/ 0 h 306"/>
                  <a:gd name="T4" fmla="*/ 0 w 329"/>
                  <a:gd name="T5" fmla="*/ 0 h 306"/>
                  <a:gd name="T6" fmla="*/ 0 w 329"/>
                  <a:gd name="T7" fmla="*/ 0 h 306"/>
                  <a:gd name="T8" fmla="*/ 0 w 329"/>
                  <a:gd name="T9" fmla="*/ 0 h 306"/>
                  <a:gd name="T10" fmla="*/ 0 w 329"/>
                  <a:gd name="T11" fmla="*/ 0 h 306"/>
                  <a:gd name="T12" fmla="*/ 0 w 329"/>
                  <a:gd name="T13" fmla="*/ 0 h 306"/>
                  <a:gd name="T14" fmla="*/ 0 w 329"/>
                  <a:gd name="T15" fmla="*/ 0 h 306"/>
                  <a:gd name="T16" fmla="*/ 0 w 329"/>
                  <a:gd name="T17" fmla="*/ 0 h 306"/>
                  <a:gd name="T18" fmla="*/ 0 w 329"/>
                  <a:gd name="T19" fmla="*/ 0 h 306"/>
                  <a:gd name="T20" fmla="*/ 0 w 329"/>
                  <a:gd name="T21" fmla="*/ 0 h 306"/>
                  <a:gd name="T22" fmla="*/ 0 w 329"/>
                  <a:gd name="T23" fmla="*/ 0 h 306"/>
                  <a:gd name="T24" fmla="*/ 0 w 329"/>
                  <a:gd name="T25" fmla="*/ 0 h 306"/>
                  <a:gd name="T26" fmla="*/ 0 w 329"/>
                  <a:gd name="T27" fmla="*/ 0 h 306"/>
                  <a:gd name="T28" fmla="*/ 0 w 329"/>
                  <a:gd name="T29" fmla="*/ 0 h 306"/>
                  <a:gd name="T30" fmla="*/ 0 w 329"/>
                  <a:gd name="T31" fmla="*/ 0 h 306"/>
                  <a:gd name="T32" fmla="*/ 0 w 329"/>
                  <a:gd name="T33" fmla="*/ 0 h 306"/>
                  <a:gd name="T34" fmla="*/ 0 w 329"/>
                  <a:gd name="T35" fmla="*/ 0 h 306"/>
                  <a:gd name="T36" fmla="*/ 0 w 329"/>
                  <a:gd name="T37" fmla="*/ 0 h 306"/>
                  <a:gd name="T38" fmla="*/ 0 w 329"/>
                  <a:gd name="T39" fmla="*/ 0 h 306"/>
                  <a:gd name="T40" fmla="*/ 0 w 329"/>
                  <a:gd name="T41" fmla="*/ 0 h 306"/>
                  <a:gd name="T42" fmla="*/ 0 w 329"/>
                  <a:gd name="T43" fmla="*/ 0 h 306"/>
                  <a:gd name="T44" fmla="*/ 0 w 329"/>
                  <a:gd name="T45" fmla="*/ 0 h 306"/>
                  <a:gd name="T46" fmla="*/ 0 w 329"/>
                  <a:gd name="T47" fmla="*/ 0 h 306"/>
                  <a:gd name="T48" fmla="*/ 0 w 329"/>
                  <a:gd name="T49" fmla="*/ 0 h 306"/>
                  <a:gd name="T50" fmla="*/ 0 w 329"/>
                  <a:gd name="T51" fmla="*/ 0 h 306"/>
                  <a:gd name="T52" fmla="*/ 0 w 329"/>
                  <a:gd name="T53" fmla="*/ 0 h 306"/>
                  <a:gd name="T54" fmla="*/ 0 w 329"/>
                  <a:gd name="T55" fmla="*/ 0 h 306"/>
                  <a:gd name="T56" fmla="*/ 0 w 329"/>
                  <a:gd name="T57" fmla="*/ 0 h 306"/>
                  <a:gd name="T58" fmla="*/ 0 w 329"/>
                  <a:gd name="T59" fmla="*/ 0 h 306"/>
                  <a:gd name="T60" fmla="*/ 0 w 329"/>
                  <a:gd name="T61" fmla="*/ 0 h 306"/>
                  <a:gd name="T62" fmla="*/ 0 w 329"/>
                  <a:gd name="T63" fmla="*/ 0 h 306"/>
                  <a:gd name="T64" fmla="*/ 0 w 329"/>
                  <a:gd name="T65" fmla="*/ 0 h 306"/>
                  <a:gd name="T66" fmla="*/ 0 w 329"/>
                  <a:gd name="T67" fmla="*/ 0 h 306"/>
                  <a:gd name="T68" fmla="*/ 0 w 329"/>
                  <a:gd name="T69" fmla="*/ 0 h 306"/>
                  <a:gd name="T70" fmla="*/ 0 w 329"/>
                  <a:gd name="T71" fmla="*/ 0 h 306"/>
                  <a:gd name="T72" fmla="*/ 0 w 329"/>
                  <a:gd name="T73" fmla="*/ 0 h 306"/>
                  <a:gd name="T74" fmla="*/ 0 w 329"/>
                  <a:gd name="T75" fmla="*/ 0 h 306"/>
                  <a:gd name="T76" fmla="*/ 0 w 329"/>
                  <a:gd name="T77" fmla="*/ 0 h 306"/>
                  <a:gd name="T78" fmla="*/ 0 w 329"/>
                  <a:gd name="T79" fmla="*/ 0 h 306"/>
                  <a:gd name="T80" fmla="*/ 0 w 329"/>
                  <a:gd name="T81" fmla="*/ 0 h 3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9" h="306">
                    <a:moveTo>
                      <a:pt x="329" y="44"/>
                    </a:moveTo>
                    <a:lnTo>
                      <a:pt x="269" y="70"/>
                    </a:lnTo>
                    <a:lnTo>
                      <a:pt x="242" y="70"/>
                    </a:lnTo>
                    <a:lnTo>
                      <a:pt x="203" y="70"/>
                    </a:lnTo>
                    <a:lnTo>
                      <a:pt x="173" y="52"/>
                    </a:lnTo>
                    <a:lnTo>
                      <a:pt x="155" y="52"/>
                    </a:lnTo>
                    <a:lnTo>
                      <a:pt x="135" y="62"/>
                    </a:lnTo>
                    <a:lnTo>
                      <a:pt x="135" y="70"/>
                    </a:lnTo>
                    <a:lnTo>
                      <a:pt x="135" y="79"/>
                    </a:lnTo>
                    <a:lnTo>
                      <a:pt x="203" y="105"/>
                    </a:lnTo>
                    <a:lnTo>
                      <a:pt x="231" y="131"/>
                    </a:lnTo>
                    <a:lnTo>
                      <a:pt x="251" y="157"/>
                    </a:lnTo>
                    <a:lnTo>
                      <a:pt x="269" y="244"/>
                    </a:lnTo>
                    <a:lnTo>
                      <a:pt x="242" y="236"/>
                    </a:lnTo>
                    <a:lnTo>
                      <a:pt x="192" y="236"/>
                    </a:lnTo>
                    <a:lnTo>
                      <a:pt x="164" y="219"/>
                    </a:lnTo>
                    <a:lnTo>
                      <a:pt x="135" y="192"/>
                    </a:lnTo>
                    <a:lnTo>
                      <a:pt x="116" y="176"/>
                    </a:lnTo>
                    <a:lnTo>
                      <a:pt x="105" y="149"/>
                    </a:lnTo>
                    <a:lnTo>
                      <a:pt x="96" y="131"/>
                    </a:lnTo>
                    <a:lnTo>
                      <a:pt x="68" y="114"/>
                    </a:lnTo>
                    <a:lnTo>
                      <a:pt x="68" y="122"/>
                    </a:lnTo>
                    <a:lnTo>
                      <a:pt x="77" y="166"/>
                    </a:lnTo>
                    <a:lnTo>
                      <a:pt x="87" y="227"/>
                    </a:lnTo>
                    <a:lnTo>
                      <a:pt x="68" y="271"/>
                    </a:lnTo>
                    <a:lnTo>
                      <a:pt x="39" y="306"/>
                    </a:lnTo>
                    <a:lnTo>
                      <a:pt x="18" y="289"/>
                    </a:lnTo>
                    <a:lnTo>
                      <a:pt x="9" y="271"/>
                    </a:lnTo>
                    <a:lnTo>
                      <a:pt x="0" y="219"/>
                    </a:lnTo>
                    <a:lnTo>
                      <a:pt x="18" y="114"/>
                    </a:lnTo>
                    <a:lnTo>
                      <a:pt x="18" y="79"/>
                    </a:lnTo>
                    <a:lnTo>
                      <a:pt x="29" y="70"/>
                    </a:lnTo>
                    <a:lnTo>
                      <a:pt x="48" y="62"/>
                    </a:lnTo>
                    <a:lnTo>
                      <a:pt x="68" y="62"/>
                    </a:lnTo>
                    <a:lnTo>
                      <a:pt x="87" y="52"/>
                    </a:lnTo>
                    <a:lnTo>
                      <a:pt x="77" y="27"/>
                    </a:lnTo>
                    <a:lnTo>
                      <a:pt x="87" y="9"/>
                    </a:lnTo>
                    <a:lnTo>
                      <a:pt x="173" y="0"/>
                    </a:lnTo>
                    <a:lnTo>
                      <a:pt x="212" y="0"/>
                    </a:lnTo>
                    <a:lnTo>
                      <a:pt x="260" y="0"/>
                    </a:lnTo>
                    <a:lnTo>
                      <a:pt x="329"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49" name="Freeform 278"/>
              <p:cNvSpPr>
                <a:spLocks/>
              </p:cNvSpPr>
              <p:nvPr/>
            </p:nvSpPr>
            <p:spPr bwMode="auto">
              <a:xfrm>
                <a:off x="198" y="315"/>
                <a:ext cx="45" cy="20"/>
              </a:xfrm>
              <a:custGeom>
                <a:avLst/>
                <a:gdLst>
                  <a:gd name="T0" fmla="*/ 0 w 154"/>
                  <a:gd name="T1" fmla="*/ 0 h 122"/>
                  <a:gd name="T2" fmla="*/ 0 w 154"/>
                  <a:gd name="T3" fmla="*/ 0 h 122"/>
                  <a:gd name="T4" fmla="*/ 0 w 154"/>
                  <a:gd name="T5" fmla="*/ 0 h 122"/>
                  <a:gd name="T6" fmla="*/ 0 w 154"/>
                  <a:gd name="T7" fmla="*/ 0 h 122"/>
                  <a:gd name="T8" fmla="*/ 0 w 154"/>
                  <a:gd name="T9" fmla="*/ 0 h 122"/>
                  <a:gd name="T10" fmla="*/ 0 w 154"/>
                  <a:gd name="T11" fmla="*/ 0 h 122"/>
                  <a:gd name="T12" fmla="*/ 0 w 154"/>
                  <a:gd name="T13" fmla="*/ 0 h 122"/>
                  <a:gd name="T14" fmla="*/ 0 w 154"/>
                  <a:gd name="T15" fmla="*/ 0 h 122"/>
                  <a:gd name="T16" fmla="*/ 0 w 154"/>
                  <a:gd name="T17" fmla="*/ 0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4" h="122">
                    <a:moveTo>
                      <a:pt x="124" y="44"/>
                    </a:moveTo>
                    <a:lnTo>
                      <a:pt x="135" y="79"/>
                    </a:lnTo>
                    <a:lnTo>
                      <a:pt x="154" y="122"/>
                    </a:lnTo>
                    <a:lnTo>
                      <a:pt x="124" y="122"/>
                    </a:lnTo>
                    <a:lnTo>
                      <a:pt x="96" y="114"/>
                    </a:lnTo>
                    <a:lnTo>
                      <a:pt x="58" y="87"/>
                    </a:lnTo>
                    <a:lnTo>
                      <a:pt x="0" y="0"/>
                    </a:lnTo>
                    <a:lnTo>
                      <a:pt x="58" y="27"/>
                    </a:lnTo>
                    <a:lnTo>
                      <a:pt x="124"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0" name="Freeform 279"/>
              <p:cNvSpPr>
                <a:spLocks/>
              </p:cNvSpPr>
              <p:nvPr/>
            </p:nvSpPr>
            <p:spPr bwMode="auto">
              <a:xfrm>
                <a:off x="414" y="334"/>
                <a:ext cx="26" cy="8"/>
              </a:xfrm>
              <a:custGeom>
                <a:avLst/>
                <a:gdLst>
                  <a:gd name="T0" fmla="*/ 0 w 87"/>
                  <a:gd name="T1" fmla="*/ 0 h 52"/>
                  <a:gd name="T2" fmla="*/ 0 w 87"/>
                  <a:gd name="T3" fmla="*/ 0 h 52"/>
                  <a:gd name="T4" fmla="*/ 0 w 87"/>
                  <a:gd name="T5" fmla="*/ 0 h 52"/>
                  <a:gd name="T6" fmla="*/ 0 w 87"/>
                  <a:gd name="T7" fmla="*/ 0 h 52"/>
                  <a:gd name="T8" fmla="*/ 0 w 87"/>
                  <a:gd name="T9" fmla="*/ 0 h 52"/>
                  <a:gd name="T10" fmla="*/ 0 w 87"/>
                  <a:gd name="T11" fmla="*/ 0 h 52"/>
                  <a:gd name="T12" fmla="*/ 0 w 87"/>
                  <a:gd name="T13" fmla="*/ 0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52">
                    <a:moveTo>
                      <a:pt x="87" y="43"/>
                    </a:moveTo>
                    <a:lnTo>
                      <a:pt x="67" y="52"/>
                    </a:lnTo>
                    <a:lnTo>
                      <a:pt x="37" y="52"/>
                    </a:lnTo>
                    <a:lnTo>
                      <a:pt x="0" y="8"/>
                    </a:lnTo>
                    <a:lnTo>
                      <a:pt x="28" y="0"/>
                    </a:lnTo>
                    <a:lnTo>
                      <a:pt x="58" y="0"/>
                    </a:lnTo>
                    <a:lnTo>
                      <a:pt x="87"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1" name="Freeform 280"/>
              <p:cNvSpPr>
                <a:spLocks/>
              </p:cNvSpPr>
              <p:nvPr/>
            </p:nvSpPr>
            <p:spPr bwMode="auto">
              <a:xfrm>
                <a:off x="231" y="474"/>
                <a:ext cx="15" cy="8"/>
              </a:xfrm>
              <a:custGeom>
                <a:avLst/>
                <a:gdLst>
                  <a:gd name="T0" fmla="*/ 0 w 48"/>
                  <a:gd name="T1" fmla="*/ 0 h 54"/>
                  <a:gd name="T2" fmla="*/ 0 w 48"/>
                  <a:gd name="T3" fmla="*/ 0 h 54"/>
                  <a:gd name="T4" fmla="*/ 0 w 48"/>
                  <a:gd name="T5" fmla="*/ 0 h 54"/>
                  <a:gd name="T6" fmla="*/ 0 w 48"/>
                  <a:gd name="T7" fmla="*/ 0 h 54"/>
                  <a:gd name="T8" fmla="*/ 0 w 48"/>
                  <a:gd name="T9" fmla="*/ 0 h 54"/>
                  <a:gd name="T10" fmla="*/ 0 w 48"/>
                  <a:gd name="T11" fmla="*/ 0 h 54"/>
                  <a:gd name="T12" fmla="*/ 0 w 48"/>
                  <a:gd name="T13" fmla="*/ 0 h 54"/>
                  <a:gd name="T14" fmla="*/ 0 w 48"/>
                  <a:gd name="T15" fmla="*/ 0 h 54"/>
                  <a:gd name="T16" fmla="*/ 0 w 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4">
                    <a:moveTo>
                      <a:pt x="48" y="18"/>
                    </a:moveTo>
                    <a:lnTo>
                      <a:pt x="48" y="44"/>
                    </a:lnTo>
                    <a:lnTo>
                      <a:pt x="20" y="54"/>
                    </a:lnTo>
                    <a:lnTo>
                      <a:pt x="9" y="54"/>
                    </a:lnTo>
                    <a:lnTo>
                      <a:pt x="0" y="35"/>
                    </a:lnTo>
                    <a:lnTo>
                      <a:pt x="9" y="18"/>
                    </a:lnTo>
                    <a:lnTo>
                      <a:pt x="20" y="0"/>
                    </a:lnTo>
                    <a:lnTo>
                      <a:pt x="39" y="8"/>
                    </a:lnTo>
                    <a:lnTo>
                      <a:pt x="48" y="1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2" name="Freeform 281"/>
              <p:cNvSpPr>
                <a:spLocks/>
              </p:cNvSpPr>
              <p:nvPr/>
            </p:nvSpPr>
            <p:spPr bwMode="auto">
              <a:xfrm>
                <a:off x="206" y="489"/>
                <a:ext cx="61" cy="17"/>
              </a:xfrm>
              <a:custGeom>
                <a:avLst/>
                <a:gdLst>
                  <a:gd name="T0" fmla="*/ 0 w 203"/>
                  <a:gd name="T1" fmla="*/ 0 h 103"/>
                  <a:gd name="T2" fmla="*/ 0 w 203"/>
                  <a:gd name="T3" fmla="*/ 0 h 103"/>
                  <a:gd name="T4" fmla="*/ 0 w 203"/>
                  <a:gd name="T5" fmla="*/ 0 h 103"/>
                  <a:gd name="T6" fmla="*/ 0 w 203"/>
                  <a:gd name="T7" fmla="*/ 0 h 103"/>
                  <a:gd name="T8" fmla="*/ 0 w 203"/>
                  <a:gd name="T9" fmla="*/ 0 h 103"/>
                  <a:gd name="T10" fmla="*/ 0 w 203"/>
                  <a:gd name="T11" fmla="*/ 0 h 103"/>
                  <a:gd name="T12" fmla="*/ 0 w 203"/>
                  <a:gd name="T13" fmla="*/ 0 h 103"/>
                  <a:gd name="T14" fmla="*/ 0 w 203"/>
                  <a:gd name="T15" fmla="*/ 0 h 103"/>
                  <a:gd name="T16" fmla="*/ 0 w 203"/>
                  <a:gd name="T17" fmla="*/ 0 h 103"/>
                  <a:gd name="T18" fmla="*/ 0 w 203"/>
                  <a:gd name="T19" fmla="*/ 0 h 103"/>
                  <a:gd name="T20" fmla="*/ 0 w 203"/>
                  <a:gd name="T21" fmla="*/ 0 h 103"/>
                  <a:gd name="T22" fmla="*/ 0 w 203"/>
                  <a:gd name="T23" fmla="*/ 0 h 103"/>
                  <a:gd name="T24" fmla="*/ 0 w 203"/>
                  <a:gd name="T25" fmla="*/ 0 h 103"/>
                  <a:gd name="T26" fmla="*/ 0 w 203"/>
                  <a:gd name="T27" fmla="*/ 0 h 103"/>
                  <a:gd name="T28" fmla="*/ 0 w 203"/>
                  <a:gd name="T29" fmla="*/ 0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3" h="103">
                    <a:moveTo>
                      <a:pt x="203" y="95"/>
                    </a:moveTo>
                    <a:lnTo>
                      <a:pt x="174" y="87"/>
                    </a:lnTo>
                    <a:lnTo>
                      <a:pt x="146" y="78"/>
                    </a:lnTo>
                    <a:lnTo>
                      <a:pt x="96" y="43"/>
                    </a:lnTo>
                    <a:lnTo>
                      <a:pt x="68" y="78"/>
                    </a:lnTo>
                    <a:lnTo>
                      <a:pt x="48" y="95"/>
                    </a:lnTo>
                    <a:lnTo>
                      <a:pt x="20" y="103"/>
                    </a:lnTo>
                    <a:lnTo>
                      <a:pt x="0" y="103"/>
                    </a:lnTo>
                    <a:lnTo>
                      <a:pt x="30" y="70"/>
                    </a:lnTo>
                    <a:lnTo>
                      <a:pt x="48" y="35"/>
                    </a:lnTo>
                    <a:lnTo>
                      <a:pt x="78" y="0"/>
                    </a:lnTo>
                    <a:lnTo>
                      <a:pt x="96" y="0"/>
                    </a:lnTo>
                    <a:lnTo>
                      <a:pt x="126" y="0"/>
                    </a:lnTo>
                    <a:lnTo>
                      <a:pt x="174" y="43"/>
                    </a:lnTo>
                    <a:lnTo>
                      <a:pt x="203" y="9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3" name="Freeform 282"/>
              <p:cNvSpPr>
                <a:spLocks/>
              </p:cNvSpPr>
              <p:nvPr/>
            </p:nvSpPr>
            <p:spPr bwMode="auto">
              <a:xfrm>
                <a:off x="229" y="505"/>
                <a:ext cx="17" cy="11"/>
              </a:xfrm>
              <a:custGeom>
                <a:avLst/>
                <a:gdLst>
                  <a:gd name="T0" fmla="*/ 0 w 57"/>
                  <a:gd name="T1" fmla="*/ 0 h 70"/>
                  <a:gd name="T2" fmla="*/ 0 w 57"/>
                  <a:gd name="T3" fmla="*/ 0 h 70"/>
                  <a:gd name="T4" fmla="*/ 0 w 57"/>
                  <a:gd name="T5" fmla="*/ 0 h 70"/>
                  <a:gd name="T6" fmla="*/ 0 w 57"/>
                  <a:gd name="T7" fmla="*/ 0 h 70"/>
                  <a:gd name="T8" fmla="*/ 0 w 57"/>
                  <a:gd name="T9" fmla="*/ 0 h 70"/>
                  <a:gd name="T10" fmla="*/ 0 w 57"/>
                  <a:gd name="T11" fmla="*/ 0 h 70"/>
                  <a:gd name="T12" fmla="*/ 0 w 57"/>
                  <a:gd name="T13" fmla="*/ 0 h 70"/>
                  <a:gd name="T14" fmla="*/ 0 w 57"/>
                  <a:gd name="T15" fmla="*/ 0 h 70"/>
                  <a:gd name="T16" fmla="*/ 0 w 57"/>
                  <a:gd name="T17" fmla="*/ 0 h 70"/>
                  <a:gd name="T18" fmla="*/ 0 w 57"/>
                  <a:gd name="T19" fmla="*/ 0 h 70"/>
                  <a:gd name="T20" fmla="*/ 0 w 57"/>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70">
                    <a:moveTo>
                      <a:pt x="57" y="27"/>
                    </a:moveTo>
                    <a:lnTo>
                      <a:pt x="48" y="54"/>
                    </a:lnTo>
                    <a:lnTo>
                      <a:pt x="29" y="70"/>
                    </a:lnTo>
                    <a:lnTo>
                      <a:pt x="9" y="54"/>
                    </a:lnTo>
                    <a:lnTo>
                      <a:pt x="0" y="35"/>
                    </a:lnTo>
                    <a:lnTo>
                      <a:pt x="0" y="27"/>
                    </a:lnTo>
                    <a:lnTo>
                      <a:pt x="9" y="8"/>
                    </a:lnTo>
                    <a:lnTo>
                      <a:pt x="29" y="0"/>
                    </a:lnTo>
                    <a:lnTo>
                      <a:pt x="48" y="8"/>
                    </a:lnTo>
                    <a:lnTo>
                      <a:pt x="57" y="19"/>
                    </a:lnTo>
                    <a:lnTo>
                      <a:pt x="57"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4" name="Freeform 283"/>
              <p:cNvSpPr>
                <a:spLocks/>
              </p:cNvSpPr>
              <p:nvPr/>
            </p:nvSpPr>
            <p:spPr bwMode="auto">
              <a:xfrm>
                <a:off x="249" y="512"/>
                <a:ext cx="11" cy="8"/>
              </a:xfrm>
              <a:custGeom>
                <a:avLst/>
                <a:gdLst>
                  <a:gd name="T0" fmla="*/ 0 w 39"/>
                  <a:gd name="T1" fmla="*/ 0 h 53"/>
                  <a:gd name="T2" fmla="*/ 0 w 39"/>
                  <a:gd name="T3" fmla="*/ 0 h 53"/>
                  <a:gd name="T4" fmla="*/ 0 w 39"/>
                  <a:gd name="T5" fmla="*/ 0 h 53"/>
                  <a:gd name="T6" fmla="*/ 0 w 39"/>
                  <a:gd name="T7" fmla="*/ 0 h 53"/>
                  <a:gd name="T8" fmla="*/ 0 w 39"/>
                  <a:gd name="T9" fmla="*/ 0 h 53"/>
                  <a:gd name="T10" fmla="*/ 0 w 39"/>
                  <a:gd name="T11" fmla="*/ 0 h 53"/>
                  <a:gd name="T12" fmla="*/ 0 w 39"/>
                  <a:gd name="T13" fmla="*/ 0 h 53"/>
                  <a:gd name="T14" fmla="*/ 0 w 39"/>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3">
                    <a:moveTo>
                      <a:pt x="39" y="0"/>
                    </a:moveTo>
                    <a:lnTo>
                      <a:pt x="28" y="43"/>
                    </a:lnTo>
                    <a:lnTo>
                      <a:pt x="18" y="53"/>
                    </a:lnTo>
                    <a:lnTo>
                      <a:pt x="0" y="53"/>
                    </a:lnTo>
                    <a:lnTo>
                      <a:pt x="0" y="43"/>
                    </a:lnTo>
                    <a:lnTo>
                      <a:pt x="0" y="26"/>
                    </a:lnTo>
                    <a:lnTo>
                      <a:pt x="18" y="0"/>
                    </a:lnTo>
                    <a:lnTo>
                      <a:pt x="39"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5" name="Freeform 284"/>
              <p:cNvSpPr>
                <a:spLocks/>
              </p:cNvSpPr>
              <p:nvPr/>
            </p:nvSpPr>
            <p:spPr bwMode="auto">
              <a:xfrm>
                <a:off x="215" y="513"/>
                <a:ext cx="14" cy="9"/>
              </a:xfrm>
              <a:custGeom>
                <a:avLst/>
                <a:gdLst>
                  <a:gd name="T0" fmla="*/ 0 w 48"/>
                  <a:gd name="T1" fmla="*/ 0 h 51"/>
                  <a:gd name="T2" fmla="*/ 0 w 48"/>
                  <a:gd name="T3" fmla="*/ 0 h 51"/>
                  <a:gd name="T4" fmla="*/ 0 w 48"/>
                  <a:gd name="T5" fmla="*/ 0 h 51"/>
                  <a:gd name="T6" fmla="*/ 0 w 48"/>
                  <a:gd name="T7" fmla="*/ 0 h 51"/>
                  <a:gd name="T8" fmla="*/ 0 w 48"/>
                  <a:gd name="T9" fmla="*/ 0 h 51"/>
                  <a:gd name="T10" fmla="*/ 0 w 48"/>
                  <a:gd name="T11" fmla="*/ 0 h 51"/>
                  <a:gd name="T12" fmla="*/ 0 w 48"/>
                  <a:gd name="T13" fmla="*/ 0 h 51"/>
                  <a:gd name="T14" fmla="*/ 0 w 48"/>
                  <a:gd name="T15" fmla="*/ 0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1">
                    <a:moveTo>
                      <a:pt x="48" y="51"/>
                    </a:moveTo>
                    <a:lnTo>
                      <a:pt x="29" y="43"/>
                    </a:lnTo>
                    <a:lnTo>
                      <a:pt x="18" y="33"/>
                    </a:lnTo>
                    <a:lnTo>
                      <a:pt x="0" y="0"/>
                    </a:lnTo>
                    <a:lnTo>
                      <a:pt x="9" y="0"/>
                    </a:lnTo>
                    <a:lnTo>
                      <a:pt x="38" y="25"/>
                    </a:lnTo>
                    <a:lnTo>
                      <a:pt x="48" y="43"/>
                    </a:lnTo>
                    <a:lnTo>
                      <a:pt x="48" y="5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6" name="Freeform 285"/>
              <p:cNvSpPr>
                <a:spLocks/>
              </p:cNvSpPr>
              <p:nvPr/>
            </p:nvSpPr>
            <p:spPr bwMode="auto">
              <a:xfrm>
                <a:off x="234" y="525"/>
                <a:ext cx="12" cy="7"/>
              </a:xfrm>
              <a:custGeom>
                <a:avLst/>
                <a:gdLst>
                  <a:gd name="T0" fmla="*/ 0 w 39"/>
                  <a:gd name="T1" fmla="*/ 0 h 45"/>
                  <a:gd name="T2" fmla="*/ 0 w 39"/>
                  <a:gd name="T3" fmla="*/ 0 h 45"/>
                  <a:gd name="T4" fmla="*/ 0 w 39"/>
                  <a:gd name="T5" fmla="*/ 0 h 45"/>
                  <a:gd name="T6" fmla="*/ 0 w 39"/>
                  <a:gd name="T7" fmla="*/ 0 h 45"/>
                  <a:gd name="T8" fmla="*/ 0 w 39"/>
                  <a:gd name="T9" fmla="*/ 0 h 45"/>
                  <a:gd name="T10" fmla="*/ 0 w 39"/>
                  <a:gd name="T11" fmla="*/ 0 h 45"/>
                  <a:gd name="T12" fmla="*/ 0 w 39"/>
                  <a:gd name="T13" fmla="*/ 0 h 45"/>
                  <a:gd name="T14" fmla="*/ 0 w 39"/>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45">
                    <a:moveTo>
                      <a:pt x="39" y="18"/>
                    </a:moveTo>
                    <a:lnTo>
                      <a:pt x="30" y="35"/>
                    </a:lnTo>
                    <a:lnTo>
                      <a:pt x="11" y="45"/>
                    </a:lnTo>
                    <a:lnTo>
                      <a:pt x="0" y="27"/>
                    </a:lnTo>
                    <a:lnTo>
                      <a:pt x="0" y="10"/>
                    </a:lnTo>
                    <a:lnTo>
                      <a:pt x="11" y="0"/>
                    </a:lnTo>
                    <a:lnTo>
                      <a:pt x="30" y="10"/>
                    </a:lnTo>
                    <a:lnTo>
                      <a:pt x="39" y="1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7" name="Freeform 286"/>
              <p:cNvSpPr>
                <a:spLocks/>
              </p:cNvSpPr>
              <p:nvPr/>
            </p:nvSpPr>
            <p:spPr bwMode="auto">
              <a:xfrm>
                <a:off x="234" y="539"/>
                <a:ext cx="12" cy="5"/>
              </a:xfrm>
              <a:custGeom>
                <a:avLst/>
                <a:gdLst>
                  <a:gd name="T0" fmla="*/ 0 w 39"/>
                  <a:gd name="T1" fmla="*/ 0 h 35"/>
                  <a:gd name="T2" fmla="*/ 0 w 39"/>
                  <a:gd name="T3" fmla="*/ 0 h 35"/>
                  <a:gd name="T4" fmla="*/ 0 w 39"/>
                  <a:gd name="T5" fmla="*/ 0 h 35"/>
                  <a:gd name="T6" fmla="*/ 0 w 39"/>
                  <a:gd name="T7" fmla="*/ 0 h 35"/>
                  <a:gd name="T8" fmla="*/ 0 w 39"/>
                  <a:gd name="T9" fmla="*/ 0 h 35"/>
                  <a:gd name="T10" fmla="*/ 0 w 39"/>
                  <a:gd name="T11" fmla="*/ 0 h 35"/>
                  <a:gd name="T12" fmla="*/ 0 w 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5">
                    <a:moveTo>
                      <a:pt x="39" y="16"/>
                    </a:moveTo>
                    <a:lnTo>
                      <a:pt x="30" y="25"/>
                    </a:lnTo>
                    <a:lnTo>
                      <a:pt x="20" y="35"/>
                    </a:lnTo>
                    <a:lnTo>
                      <a:pt x="0" y="25"/>
                    </a:lnTo>
                    <a:lnTo>
                      <a:pt x="11" y="0"/>
                    </a:lnTo>
                    <a:lnTo>
                      <a:pt x="30" y="0"/>
                    </a:lnTo>
                    <a:lnTo>
                      <a:pt x="39"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8" name="Freeform 287"/>
              <p:cNvSpPr>
                <a:spLocks/>
              </p:cNvSpPr>
              <p:nvPr/>
            </p:nvSpPr>
            <p:spPr bwMode="auto">
              <a:xfrm>
                <a:off x="109" y="607"/>
                <a:ext cx="65" cy="31"/>
              </a:xfrm>
              <a:custGeom>
                <a:avLst/>
                <a:gdLst>
                  <a:gd name="T0" fmla="*/ 0 w 224"/>
                  <a:gd name="T1" fmla="*/ 0 h 192"/>
                  <a:gd name="T2" fmla="*/ 0 w 224"/>
                  <a:gd name="T3" fmla="*/ 0 h 192"/>
                  <a:gd name="T4" fmla="*/ 0 w 224"/>
                  <a:gd name="T5" fmla="*/ 0 h 192"/>
                  <a:gd name="T6" fmla="*/ 0 w 224"/>
                  <a:gd name="T7" fmla="*/ 0 h 192"/>
                  <a:gd name="T8" fmla="*/ 0 w 224"/>
                  <a:gd name="T9" fmla="*/ 0 h 192"/>
                  <a:gd name="T10" fmla="*/ 0 w 224"/>
                  <a:gd name="T11" fmla="*/ 0 h 192"/>
                  <a:gd name="T12" fmla="*/ 0 w 224"/>
                  <a:gd name="T13" fmla="*/ 0 h 192"/>
                  <a:gd name="T14" fmla="*/ 0 w 224"/>
                  <a:gd name="T15" fmla="*/ 0 h 192"/>
                  <a:gd name="T16" fmla="*/ 0 w 224"/>
                  <a:gd name="T17" fmla="*/ 0 h 192"/>
                  <a:gd name="T18" fmla="*/ 0 w 224"/>
                  <a:gd name="T19" fmla="*/ 0 h 192"/>
                  <a:gd name="T20" fmla="*/ 0 w 224"/>
                  <a:gd name="T21" fmla="*/ 0 h 192"/>
                  <a:gd name="T22" fmla="*/ 0 w 224"/>
                  <a:gd name="T23" fmla="*/ 0 h 192"/>
                  <a:gd name="T24" fmla="*/ 0 w 224"/>
                  <a:gd name="T25" fmla="*/ 0 h 192"/>
                  <a:gd name="T26" fmla="*/ 0 w 224"/>
                  <a:gd name="T27" fmla="*/ 0 h 192"/>
                  <a:gd name="T28" fmla="*/ 0 w 224"/>
                  <a:gd name="T29" fmla="*/ 0 h 192"/>
                  <a:gd name="T30" fmla="*/ 0 w 224"/>
                  <a:gd name="T31" fmla="*/ 0 h 192"/>
                  <a:gd name="T32" fmla="*/ 0 w 224"/>
                  <a:gd name="T33" fmla="*/ 0 h 192"/>
                  <a:gd name="T34" fmla="*/ 0 w 224"/>
                  <a:gd name="T35" fmla="*/ 0 h 192"/>
                  <a:gd name="T36" fmla="*/ 0 w 224"/>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192">
                    <a:moveTo>
                      <a:pt x="213" y="138"/>
                    </a:moveTo>
                    <a:lnTo>
                      <a:pt x="224" y="192"/>
                    </a:lnTo>
                    <a:lnTo>
                      <a:pt x="213" y="192"/>
                    </a:lnTo>
                    <a:lnTo>
                      <a:pt x="203" y="192"/>
                    </a:lnTo>
                    <a:lnTo>
                      <a:pt x="194" y="173"/>
                    </a:lnTo>
                    <a:lnTo>
                      <a:pt x="165" y="111"/>
                    </a:lnTo>
                    <a:lnTo>
                      <a:pt x="146" y="86"/>
                    </a:lnTo>
                    <a:lnTo>
                      <a:pt x="117" y="51"/>
                    </a:lnTo>
                    <a:lnTo>
                      <a:pt x="98" y="51"/>
                    </a:lnTo>
                    <a:lnTo>
                      <a:pt x="78" y="60"/>
                    </a:lnTo>
                    <a:lnTo>
                      <a:pt x="0" y="182"/>
                    </a:lnTo>
                    <a:lnTo>
                      <a:pt x="0" y="173"/>
                    </a:lnTo>
                    <a:lnTo>
                      <a:pt x="0" y="157"/>
                    </a:lnTo>
                    <a:lnTo>
                      <a:pt x="11" y="138"/>
                    </a:lnTo>
                    <a:lnTo>
                      <a:pt x="50" y="68"/>
                    </a:lnTo>
                    <a:lnTo>
                      <a:pt x="98" y="0"/>
                    </a:lnTo>
                    <a:lnTo>
                      <a:pt x="137" y="25"/>
                    </a:lnTo>
                    <a:lnTo>
                      <a:pt x="165" y="60"/>
                    </a:lnTo>
                    <a:lnTo>
                      <a:pt x="213" y="13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59" name="Freeform 288"/>
              <p:cNvSpPr>
                <a:spLocks/>
              </p:cNvSpPr>
              <p:nvPr/>
            </p:nvSpPr>
            <p:spPr bwMode="auto">
              <a:xfrm>
                <a:off x="120" y="622"/>
                <a:ext cx="37" cy="33"/>
              </a:xfrm>
              <a:custGeom>
                <a:avLst/>
                <a:gdLst>
                  <a:gd name="T0" fmla="*/ 0 w 126"/>
                  <a:gd name="T1" fmla="*/ 0 h 200"/>
                  <a:gd name="T2" fmla="*/ 0 w 126"/>
                  <a:gd name="T3" fmla="*/ 0 h 200"/>
                  <a:gd name="T4" fmla="*/ 0 w 126"/>
                  <a:gd name="T5" fmla="*/ 0 h 200"/>
                  <a:gd name="T6" fmla="*/ 0 w 126"/>
                  <a:gd name="T7" fmla="*/ 0 h 200"/>
                  <a:gd name="T8" fmla="*/ 0 w 126"/>
                  <a:gd name="T9" fmla="*/ 0 h 200"/>
                  <a:gd name="T10" fmla="*/ 0 w 126"/>
                  <a:gd name="T11" fmla="*/ 0 h 200"/>
                  <a:gd name="T12" fmla="*/ 0 w 126"/>
                  <a:gd name="T13" fmla="*/ 0 h 200"/>
                  <a:gd name="T14" fmla="*/ 0 w 126"/>
                  <a:gd name="T15" fmla="*/ 0 h 200"/>
                  <a:gd name="T16" fmla="*/ 0 w 126"/>
                  <a:gd name="T17" fmla="*/ 0 h 200"/>
                  <a:gd name="T18" fmla="*/ 0 w 126"/>
                  <a:gd name="T19" fmla="*/ 0 h 200"/>
                  <a:gd name="T20" fmla="*/ 0 w 126"/>
                  <a:gd name="T21" fmla="*/ 0 h 200"/>
                  <a:gd name="T22" fmla="*/ 0 w 126"/>
                  <a:gd name="T23" fmla="*/ 0 h 200"/>
                  <a:gd name="T24" fmla="*/ 0 w 126"/>
                  <a:gd name="T25" fmla="*/ 0 h 200"/>
                  <a:gd name="T26" fmla="*/ 0 w 126"/>
                  <a:gd name="T27" fmla="*/ 0 h 200"/>
                  <a:gd name="T28" fmla="*/ 0 w 126"/>
                  <a:gd name="T29" fmla="*/ 0 h 200"/>
                  <a:gd name="T30" fmla="*/ 0 w 126"/>
                  <a:gd name="T31" fmla="*/ 0 h 200"/>
                  <a:gd name="T32" fmla="*/ 0 w 126"/>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00">
                    <a:moveTo>
                      <a:pt x="116" y="62"/>
                    </a:moveTo>
                    <a:lnTo>
                      <a:pt x="126" y="97"/>
                    </a:lnTo>
                    <a:lnTo>
                      <a:pt x="126" y="130"/>
                    </a:lnTo>
                    <a:lnTo>
                      <a:pt x="98" y="140"/>
                    </a:lnTo>
                    <a:lnTo>
                      <a:pt x="78" y="157"/>
                    </a:lnTo>
                    <a:lnTo>
                      <a:pt x="78" y="165"/>
                    </a:lnTo>
                    <a:lnTo>
                      <a:pt x="78" y="192"/>
                    </a:lnTo>
                    <a:lnTo>
                      <a:pt x="59" y="200"/>
                    </a:lnTo>
                    <a:lnTo>
                      <a:pt x="50" y="200"/>
                    </a:lnTo>
                    <a:lnTo>
                      <a:pt x="50" y="183"/>
                    </a:lnTo>
                    <a:lnTo>
                      <a:pt x="50" y="157"/>
                    </a:lnTo>
                    <a:lnTo>
                      <a:pt x="0" y="130"/>
                    </a:lnTo>
                    <a:lnTo>
                      <a:pt x="30" y="62"/>
                    </a:lnTo>
                    <a:lnTo>
                      <a:pt x="59" y="0"/>
                    </a:lnTo>
                    <a:lnTo>
                      <a:pt x="78" y="8"/>
                    </a:lnTo>
                    <a:lnTo>
                      <a:pt x="98" y="26"/>
                    </a:lnTo>
                    <a:lnTo>
                      <a:pt x="116" y="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0" name="Freeform 289"/>
              <p:cNvSpPr>
                <a:spLocks/>
              </p:cNvSpPr>
              <p:nvPr/>
            </p:nvSpPr>
            <p:spPr bwMode="auto">
              <a:xfrm>
                <a:off x="76" y="624"/>
                <a:ext cx="21" cy="11"/>
              </a:xfrm>
              <a:custGeom>
                <a:avLst/>
                <a:gdLst>
                  <a:gd name="T0" fmla="*/ 0 w 68"/>
                  <a:gd name="T1" fmla="*/ 0 h 70"/>
                  <a:gd name="T2" fmla="*/ 0 w 68"/>
                  <a:gd name="T3" fmla="*/ 0 h 70"/>
                  <a:gd name="T4" fmla="*/ 0 w 68"/>
                  <a:gd name="T5" fmla="*/ 0 h 70"/>
                  <a:gd name="T6" fmla="*/ 0 w 68"/>
                  <a:gd name="T7" fmla="*/ 0 h 70"/>
                  <a:gd name="T8" fmla="*/ 0 w 68"/>
                  <a:gd name="T9" fmla="*/ 0 h 70"/>
                  <a:gd name="T10" fmla="*/ 0 w 68"/>
                  <a:gd name="T11" fmla="*/ 0 h 70"/>
                  <a:gd name="T12" fmla="*/ 0 w 68"/>
                  <a:gd name="T13" fmla="*/ 0 h 70"/>
                  <a:gd name="T14" fmla="*/ 0 w 68"/>
                  <a:gd name="T15" fmla="*/ 0 h 70"/>
                  <a:gd name="T16" fmla="*/ 0 w 68"/>
                  <a:gd name="T17" fmla="*/ 0 h 70"/>
                  <a:gd name="T18" fmla="*/ 0 w 68"/>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70">
                    <a:moveTo>
                      <a:pt x="68" y="27"/>
                    </a:moveTo>
                    <a:lnTo>
                      <a:pt x="68" y="54"/>
                    </a:lnTo>
                    <a:lnTo>
                      <a:pt x="48" y="70"/>
                    </a:lnTo>
                    <a:lnTo>
                      <a:pt x="18" y="62"/>
                    </a:lnTo>
                    <a:lnTo>
                      <a:pt x="0" y="44"/>
                    </a:lnTo>
                    <a:lnTo>
                      <a:pt x="0" y="27"/>
                    </a:lnTo>
                    <a:lnTo>
                      <a:pt x="0" y="18"/>
                    </a:lnTo>
                    <a:lnTo>
                      <a:pt x="29" y="0"/>
                    </a:lnTo>
                    <a:lnTo>
                      <a:pt x="57" y="8"/>
                    </a:lnTo>
                    <a:lnTo>
                      <a:pt x="68"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1" name="Freeform 290"/>
              <p:cNvSpPr>
                <a:spLocks/>
              </p:cNvSpPr>
              <p:nvPr/>
            </p:nvSpPr>
            <p:spPr bwMode="auto">
              <a:xfrm>
                <a:off x="186" y="625"/>
                <a:ext cx="14" cy="8"/>
              </a:xfrm>
              <a:custGeom>
                <a:avLst/>
                <a:gdLst>
                  <a:gd name="T0" fmla="*/ 0 w 49"/>
                  <a:gd name="T1" fmla="*/ 0 h 46"/>
                  <a:gd name="T2" fmla="*/ 0 w 49"/>
                  <a:gd name="T3" fmla="*/ 0 h 46"/>
                  <a:gd name="T4" fmla="*/ 0 w 49"/>
                  <a:gd name="T5" fmla="*/ 0 h 46"/>
                  <a:gd name="T6" fmla="*/ 0 w 49"/>
                  <a:gd name="T7" fmla="*/ 0 h 46"/>
                  <a:gd name="T8" fmla="*/ 0 w 49"/>
                  <a:gd name="T9" fmla="*/ 0 h 46"/>
                  <a:gd name="T10" fmla="*/ 0 w 49"/>
                  <a:gd name="T11" fmla="*/ 0 h 46"/>
                  <a:gd name="T12" fmla="*/ 0 w 49"/>
                  <a:gd name="T13" fmla="*/ 0 h 46"/>
                  <a:gd name="T14" fmla="*/ 0 w 49"/>
                  <a:gd name="T15" fmla="*/ 0 h 46"/>
                  <a:gd name="T16" fmla="*/ 0 w 49"/>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46">
                    <a:moveTo>
                      <a:pt x="49" y="19"/>
                    </a:moveTo>
                    <a:lnTo>
                      <a:pt x="39" y="36"/>
                    </a:lnTo>
                    <a:lnTo>
                      <a:pt x="28" y="46"/>
                    </a:lnTo>
                    <a:lnTo>
                      <a:pt x="10" y="46"/>
                    </a:lnTo>
                    <a:lnTo>
                      <a:pt x="0" y="27"/>
                    </a:lnTo>
                    <a:lnTo>
                      <a:pt x="0" y="10"/>
                    </a:lnTo>
                    <a:lnTo>
                      <a:pt x="10" y="0"/>
                    </a:lnTo>
                    <a:lnTo>
                      <a:pt x="39" y="0"/>
                    </a:lnTo>
                    <a:lnTo>
                      <a:pt x="49" y="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2" name="Freeform 291"/>
              <p:cNvSpPr>
                <a:spLocks/>
              </p:cNvSpPr>
              <p:nvPr/>
            </p:nvSpPr>
            <p:spPr bwMode="auto">
              <a:xfrm>
                <a:off x="68" y="638"/>
                <a:ext cx="63" cy="76"/>
              </a:xfrm>
              <a:custGeom>
                <a:avLst/>
                <a:gdLst>
                  <a:gd name="T0" fmla="*/ 0 w 213"/>
                  <a:gd name="T1" fmla="*/ 0 h 470"/>
                  <a:gd name="T2" fmla="*/ 0 w 213"/>
                  <a:gd name="T3" fmla="*/ 0 h 470"/>
                  <a:gd name="T4" fmla="*/ 0 w 213"/>
                  <a:gd name="T5" fmla="*/ 0 h 470"/>
                  <a:gd name="T6" fmla="*/ 0 w 213"/>
                  <a:gd name="T7" fmla="*/ 0 h 470"/>
                  <a:gd name="T8" fmla="*/ 0 w 213"/>
                  <a:gd name="T9" fmla="*/ 0 h 470"/>
                  <a:gd name="T10" fmla="*/ 0 w 213"/>
                  <a:gd name="T11" fmla="*/ 0 h 470"/>
                  <a:gd name="T12" fmla="*/ 0 w 213"/>
                  <a:gd name="T13" fmla="*/ 0 h 470"/>
                  <a:gd name="T14" fmla="*/ 0 w 213"/>
                  <a:gd name="T15" fmla="*/ 0 h 470"/>
                  <a:gd name="T16" fmla="*/ 0 w 213"/>
                  <a:gd name="T17" fmla="*/ 0 h 470"/>
                  <a:gd name="T18" fmla="*/ 0 w 213"/>
                  <a:gd name="T19" fmla="*/ 0 h 470"/>
                  <a:gd name="T20" fmla="*/ 0 w 213"/>
                  <a:gd name="T21" fmla="*/ 0 h 470"/>
                  <a:gd name="T22" fmla="*/ 0 w 213"/>
                  <a:gd name="T23" fmla="*/ 0 h 470"/>
                  <a:gd name="T24" fmla="*/ 0 w 213"/>
                  <a:gd name="T25" fmla="*/ 0 h 470"/>
                  <a:gd name="T26" fmla="*/ 0 w 213"/>
                  <a:gd name="T27" fmla="*/ 0 h 470"/>
                  <a:gd name="T28" fmla="*/ 0 w 213"/>
                  <a:gd name="T29" fmla="*/ 0 h 470"/>
                  <a:gd name="T30" fmla="*/ 0 w 213"/>
                  <a:gd name="T31" fmla="*/ 0 h 470"/>
                  <a:gd name="T32" fmla="*/ 0 w 213"/>
                  <a:gd name="T33" fmla="*/ 0 h 470"/>
                  <a:gd name="T34" fmla="*/ 0 w 213"/>
                  <a:gd name="T35" fmla="*/ 0 h 470"/>
                  <a:gd name="T36" fmla="*/ 0 w 213"/>
                  <a:gd name="T37" fmla="*/ 0 h 470"/>
                  <a:gd name="T38" fmla="*/ 0 w 213"/>
                  <a:gd name="T39" fmla="*/ 0 h 470"/>
                  <a:gd name="T40" fmla="*/ 0 w 213"/>
                  <a:gd name="T41" fmla="*/ 0 h 470"/>
                  <a:gd name="T42" fmla="*/ 0 w 213"/>
                  <a:gd name="T43" fmla="*/ 0 h 470"/>
                  <a:gd name="T44" fmla="*/ 0 w 213"/>
                  <a:gd name="T45" fmla="*/ 0 h 470"/>
                  <a:gd name="T46" fmla="*/ 0 w 213"/>
                  <a:gd name="T47" fmla="*/ 0 h 470"/>
                  <a:gd name="T48" fmla="*/ 0 w 213"/>
                  <a:gd name="T49" fmla="*/ 0 h 470"/>
                  <a:gd name="T50" fmla="*/ 0 w 213"/>
                  <a:gd name="T51" fmla="*/ 0 h 470"/>
                  <a:gd name="T52" fmla="*/ 0 w 213"/>
                  <a:gd name="T53" fmla="*/ 0 h 470"/>
                  <a:gd name="T54" fmla="*/ 0 w 213"/>
                  <a:gd name="T55" fmla="*/ 0 h 470"/>
                  <a:gd name="T56" fmla="*/ 0 w 213"/>
                  <a:gd name="T57" fmla="*/ 0 h 470"/>
                  <a:gd name="T58" fmla="*/ 0 w 213"/>
                  <a:gd name="T59" fmla="*/ 0 h 470"/>
                  <a:gd name="T60" fmla="*/ 0 w 213"/>
                  <a:gd name="T61" fmla="*/ 0 h 470"/>
                  <a:gd name="T62" fmla="*/ 0 w 213"/>
                  <a:gd name="T63" fmla="*/ 0 h 470"/>
                  <a:gd name="T64" fmla="*/ 0 w 213"/>
                  <a:gd name="T65" fmla="*/ 0 h 4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3" h="470">
                    <a:moveTo>
                      <a:pt x="59" y="33"/>
                    </a:moveTo>
                    <a:lnTo>
                      <a:pt x="69" y="78"/>
                    </a:lnTo>
                    <a:lnTo>
                      <a:pt x="78" y="78"/>
                    </a:lnTo>
                    <a:lnTo>
                      <a:pt x="87" y="68"/>
                    </a:lnTo>
                    <a:lnTo>
                      <a:pt x="87" y="43"/>
                    </a:lnTo>
                    <a:lnTo>
                      <a:pt x="98" y="25"/>
                    </a:lnTo>
                    <a:lnTo>
                      <a:pt x="107" y="16"/>
                    </a:lnTo>
                    <a:lnTo>
                      <a:pt x="126" y="25"/>
                    </a:lnTo>
                    <a:lnTo>
                      <a:pt x="117" y="60"/>
                    </a:lnTo>
                    <a:lnTo>
                      <a:pt x="98" y="95"/>
                    </a:lnTo>
                    <a:lnTo>
                      <a:pt x="98" y="130"/>
                    </a:lnTo>
                    <a:lnTo>
                      <a:pt x="98" y="147"/>
                    </a:lnTo>
                    <a:lnTo>
                      <a:pt x="117" y="165"/>
                    </a:lnTo>
                    <a:lnTo>
                      <a:pt x="126" y="157"/>
                    </a:lnTo>
                    <a:lnTo>
                      <a:pt x="126" y="138"/>
                    </a:lnTo>
                    <a:lnTo>
                      <a:pt x="135" y="111"/>
                    </a:lnTo>
                    <a:lnTo>
                      <a:pt x="146" y="86"/>
                    </a:lnTo>
                    <a:lnTo>
                      <a:pt x="165" y="60"/>
                    </a:lnTo>
                    <a:lnTo>
                      <a:pt x="185" y="78"/>
                    </a:lnTo>
                    <a:lnTo>
                      <a:pt x="185" y="95"/>
                    </a:lnTo>
                    <a:lnTo>
                      <a:pt x="126" y="173"/>
                    </a:lnTo>
                    <a:lnTo>
                      <a:pt x="98" y="217"/>
                    </a:lnTo>
                    <a:lnTo>
                      <a:pt x="98" y="270"/>
                    </a:lnTo>
                    <a:lnTo>
                      <a:pt x="107" y="270"/>
                    </a:lnTo>
                    <a:lnTo>
                      <a:pt x="117" y="270"/>
                    </a:lnTo>
                    <a:lnTo>
                      <a:pt x="135" y="217"/>
                    </a:lnTo>
                    <a:lnTo>
                      <a:pt x="165" y="173"/>
                    </a:lnTo>
                    <a:lnTo>
                      <a:pt x="185" y="147"/>
                    </a:lnTo>
                    <a:lnTo>
                      <a:pt x="204" y="147"/>
                    </a:lnTo>
                    <a:lnTo>
                      <a:pt x="204" y="157"/>
                    </a:lnTo>
                    <a:lnTo>
                      <a:pt x="135" y="270"/>
                    </a:lnTo>
                    <a:lnTo>
                      <a:pt x="107" y="322"/>
                    </a:lnTo>
                    <a:lnTo>
                      <a:pt x="87" y="384"/>
                    </a:lnTo>
                    <a:lnTo>
                      <a:pt x="98" y="400"/>
                    </a:lnTo>
                    <a:lnTo>
                      <a:pt x="117" y="392"/>
                    </a:lnTo>
                    <a:lnTo>
                      <a:pt x="146" y="303"/>
                    </a:lnTo>
                    <a:lnTo>
                      <a:pt x="174" y="260"/>
                    </a:lnTo>
                    <a:lnTo>
                      <a:pt x="213" y="225"/>
                    </a:lnTo>
                    <a:lnTo>
                      <a:pt x="213" y="270"/>
                    </a:lnTo>
                    <a:lnTo>
                      <a:pt x="185" y="287"/>
                    </a:lnTo>
                    <a:lnTo>
                      <a:pt x="165" y="313"/>
                    </a:lnTo>
                    <a:lnTo>
                      <a:pt x="165" y="330"/>
                    </a:lnTo>
                    <a:lnTo>
                      <a:pt x="165" y="349"/>
                    </a:lnTo>
                    <a:lnTo>
                      <a:pt x="185" y="384"/>
                    </a:lnTo>
                    <a:lnTo>
                      <a:pt x="194" y="392"/>
                    </a:lnTo>
                    <a:lnTo>
                      <a:pt x="204" y="400"/>
                    </a:lnTo>
                    <a:lnTo>
                      <a:pt x="185" y="417"/>
                    </a:lnTo>
                    <a:lnTo>
                      <a:pt x="165" y="435"/>
                    </a:lnTo>
                    <a:lnTo>
                      <a:pt x="155" y="452"/>
                    </a:lnTo>
                    <a:lnTo>
                      <a:pt x="146" y="470"/>
                    </a:lnTo>
                    <a:lnTo>
                      <a:pt x="126" y="470"/>
                    </a:lnTo>
                    <a:lnTo>
                      <a:pt x="87" y="452"/>
                    </a:lnTo>
                    <a:lnTo>
                      <a:pt x="69" y="435"/>
                    </a:lnTo>
                    <a:lnTo>
                      <a:pt x="59" y="409"/>
                    </a:lnTo>
                    <a:lnTo>
                      <a:pt x="48" y="374"/>
                    </a:lnTo>
                    <a:lnTo>
                      <a:pt x="48" y="330"/>
                    </a:lnTo>
                    <a:lnTo>
                      <a:pt x="69" y="243"/>
                    </a:lnTo>
                    <a:lnTo>
                      <a:pt x="87" y="157"/>
                    </a:lnTo>
                    <a:lnTo>
                      <a:pt x="78" y="111"/>
                    </a:lnTo>
                    <a:lnTo>
                      <a:pt x="59" y="78"/>
                    </a:lnTo>
                    <a:lnTo>
                      <a:pt x="30" y="43"/>
                    </a:lnTo>
                    <a:lnTo>
                      <a:pt x="0" y="8"/>
                    </a:lnTo>
                    <a:lnTo>
                      <a:pt x="11" y="0"/>
                    </a:lnTo>
                    <a:lnTo>
                      <a:pt x="30" y="8"/>
                    </a:lnTo>
                    <a:lnTo>
                      <a:pt x="48" y="16"/>
                    </a:lnTo>
                    <a:lnTo>
                      <a:pt x="59" y="3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3" name="Freeform 292"/>
              <p:cNvSpPr>
                <a:spLocks/>
              </p:cNvSpPr>
              <p:nvPr/>
            </p:nvSpPr>
            <p:spPr bwMode="auto">
              <a:xfrm>
                <a:off x="137" y="768"/>
                <a:ext cx="61" cy="75"/>
              </a:xfrm>
              <a:custGeom>
                <a:avLst/>
                <a:gdLst>
                  <a:gd name="T0" fmla="*/ 0 w 203"/>
                  <a:gd name="T1" fmla="*/ 0 h 462"/>
                  <a:gd name="T2" fmla="*/ 0 w 203"/>
                  <a:gd name="T3" fmla="*/ 0 h 462"/>
                  <a:gd name="T4" fmla="*/ 0 w 203"/>
                  <a:gd name="T5" fmla="*/ 0 h 462"/>
                  <a:gd name="T6" fmla="*/ 0 w 203"/>
                  <a:gd name="T7" fmla="*/ 0 h 462"/>
                  <a:gd name="T8" fmla="*/ 0 w 203"/>
                  <a:gd name="T9" fmla="*/ 0 h 462"/>
                  <a:gd name="T10" fmla="*/ 0 w 203"/>
                  <a:gd name="T11" fmla="*/ 0 h 462"/>
                  <a:gd name="T12" fmla="*/ 0 w 203"/>
                  <a:gd name="T13" fmla="*/ 0 h 462"/>
                  <a:gd name="T14" fmla="*/ 0 w 203"/>
                  <a:gd name="T15" fmla="*/ 0 h 462"/>
                  <a:gd name="T16" fmla="*/ 0 w 203"/>
                  <a:gd name="T17" fmla="*/ 0 h 462"/>
                  <a:gd name="T18" fmla="*/ 0 w 203"/>
                  <a:gd name="T19" fmla="*/ 0 h 462"/>
                  <a:gd name="T20" fmla="*/ 0 w 203"/>
                  <a:gd name="T21" fmla="*/ 0 h 462"/>
                  <a:gd name="T22" fmla="*/ 0 w 203"/>
                  <a:gd name="T23" fmla="*/ 0 h 462"/>
                  <a:gd name="T24" fmla="*/ 0 w 203"/>
                  <a:gd name="T25" fmla="*/ 0 h 462"/>
                  <a:gd name="T26" fmla="*/ 0 w 203"/>
                  <a:gd name="T27" fmla="*/ 0 h 462"/>
                  <a:gd name="T28" fmla="*/ 0 w 203"/>
                  <a:gd name="T29" fmla="*/ 0 h 462"/>
                  <a:gd name="T30" fmla="*/ 0 w 203"/>
                  <a:gd name="T31" fmla="*/ 0 h 462"/>
                  <a:gd name="T32" fmla="*/ 0 w 203"/>
                  <a:gd name="T33" fmla="*/ 0 h 462"/>
                  <a:gd name="T34" fmla="*/ 0 w 203"/>
                  <a:gd name="T35" fmla="*/ 0 h 462"/>
                  <a:gd name="T36" fmla="*/ 0 w 203"/>
                  <a:gd name="T37" fmla="*/ 0 h 462"/>
                  <a:gd name="T38" fmla="*/ 0 w 203"/>
                  <a:gd name="T39" fmla="*/ 0 h 462"/>
                  <a:gd name="T40" fmla="*/ 0 w 203"/>
                  <a:gd name="T41" fmla="*/ 0 h 462"/>
                  <a:gd name="T42" fmla="*/ 0 w 203"/>
                  <a:gd name="T43" fmla="*/ 0 h 462"/>
                  <a:gd name="T44" fmla="*/ 0 w 203"/>
                  <a:gd name="T45" fmla="*/ 0 h 462"/>
                  <a:gd name="T46" fmla="*/ 0 w 203"/>
                  <a:gd name="T47" fmla="*/ 0 h 462"/>
                  <a:gd name="T48" fmla="*/ 0 w 203"/>
                  <a:gd name="T49" fmla="*/ 0 h 462"/>
                  <a:gd name="T50" fmla="*/ 0 w 203"/>
                  <a:gd name="T51" fmla="*/ 0 h 462"/>
                  <a:gd name="T52" fmla="*/ 0 w 203"/>
                  <a:gd name="T53" fmla="*/ 0 h 462"/>
                  <a:gd name="T54" fmla="*/ 0 w 203"/>
                  <a:gd name="T55" fmla="*/ 0 h 462"/>
                  <a:gd name="T56" fmla="*/ 0 w 203"/>
                  <a:gd name="T57" fmla="*/ 0 h 462"/>
                  <a:gd name="T58" fmla="*/ 0 w 203"/>
                  <a:gd name="T59" fmla="*/ 0 h 462"/>
                  <a:gd name="T60" fmla="*/ 0 w 203"/>
                  <a:gd name="T61" fmla="*/ 0 h 462"/>
                  <a:gd name="T62" fmla="*/ 0 w 203"/>
                  <a:gd name="T63" fmla="*/ 0 h 462"/>
                  <a:gd name="T64" fmla="*/ 0 w 203"/>
                  <a:gd name="T65" fmla="*/ 0 h 462"/>
                  <a:gd name="T66" fmla="*/ 0 w 203"/>
                  <a:gd name="T67" fmla="*/ 0 h 462"/>
                  <a:gd name="T68" fmla="*/ 0 w 203"/>
                  <a:gd name="T69" fmla="*/ 0 h 462"/>
                  <a:gd name="T70" fmla="*/ 0 w 203"/>
                  <a:gd name="T71" fmla="*/ 0 h 462"/>
                  <a:gd name="T72" fmla="*/ 0 w 203"/>
                  <a:gd name="T73" fmla="*/ 0 h 462"/>
                  <a:gd name="T74" fmla="*/ 0 w 203"/>
                  <a:gd name="T75" fmla="*/ 0 h 462"/>
                  <a:gd name="T76" fmla="*/ 0 w 203"/>
                  <a:gd name="T77" fmla="*/ 0 h 462"/>
                  <a:gd name="T78" fmla="*/ 0 w 203"/>
                  <a:gd name="T79" fmla="*/ 0 h 462"/>
                  <a:gd name="T80" fmla="*/ 0 w 203"/>
                  <a:gd name="T81" fmla="*/ 0 h 462"/>
                  <a:gd name="T82" fmla="*/ 0 w 203"/>
                  <a:gd name="T83" fmla="*/ 0 h 462"/>
                  <a:gd name="T84" fmla="*/ 0 w 203"/>
                  <a:gd name="T85" fmla="*/ 0 h 462"/>
                  <a:gd name="T86" fmla="*/ 0 w 203"/>
                  <a:gd name="T87" fmla="*/ 0 h 462"/>
                  <a:gd name="T88" fmla="*/ 0 w 203"/>
                  <a:gd name="T89" fmla="*/ 0 h 462"/>
                  <a:gd name="T90" fmla="*/ 0 w 203"/>
                  <a:gd name="T91" fmla="*/ 0 h 462"/>
                  <a:gd name="T92" fmla="*/ 0 w 203"/>
                  <a:gd name="T93" fmla="*/ 0 h 462"/>
                  <a:gd name="T94" fmla="*/ 0 w 203"/>
                  <a:gd name="T95" fmla="*/ 0 h 462"/>
                  <a:gd name="T96" fmla="*/ 0 w 203"/>
                  <a:gd name="T97" fmla="*/ 0 h 462"/>
                  <a:gd name="T98" fmla="*/ 0 w 203"/>
                  <a:gd name="T99" fmla="*/ 0 h 462"/>
                  <a:gd name="T100" fmla="*/ 0 w 203"/>
                  <a:gd name="T101" fmla="*/ 0 h 462"/>
                  <a:gd name="T102" fmla="*/ 0 w 203"/>
                  <a:gd name="T103" fmla="*/ 0 h 462"/>
                  <a:gd name="T104" fmla="*/ 0 w 203"/>
                  <a:gd name="T105" fmla="*/ 0 h 462"/>
                  <a:gd name="T106" fmla="*/ 0 w 203"/>
                  <a:gd name="T107" fmla="*/ 0 h 462"/>
                  <a:gd name="T108" fmla="*/ 0 w 203"/>
                  <a:gd name="T109" fmla="*/ 0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3" h="462">
                    <a:moveTo>
                      <a:pt x="203" y="8"/>
                    </a:moveTo>
                    <a:lnTo>
                      <a:pt x="174" y="35"/>
                    </a:lnTo>
                    <a:lnTo>
                      <a:pt x="153" y="78"/>
                    </a:lnTo>
                    <a:lnTo>
                      <a:pt x="135" y="113"/>
                    </a:lnTo>
                    <a:lnTo>
                      <a:pt x="135" y="157"/>
                    </a:lnTo>
                    <a:lnTo>
                      <a:pt x="174" y="341"/>
                    </a:lnTo>
                    <a:lnTo>
                      <a:pt x="174" y="376"/>
                    </a:lnTo>
                    <a:lnTo>
                      <a:pt x="153" y="401"/>
                    </a:lnTo>
                    <a:lnTo>
                      <a:pt x="135" y="436"/>
                    </a:lnTo>
                    <a:lnTo>
                      <a:pt x="115" y="454"/>
                    </a:lnTo>
                    <a:lnTo>
                      <a:pt x="67" y="462"/>
                    </a:lnTo>
                    <a:lnTo>
                      <a:pt x="0" y="392"/>
                    </a:lnTo>
                    <a:lnTo>
                      <a:pt x="9" y="384"/>
                    </a:lnTo>
                    <a:lnTo>
                      <a:pt x="39" y="376"/>
                    </a:lnTo>
                    <a:lnTo>
                      <a:pt x="57" y="341"/>
                    </a:lnTo>
                    <a:lnTo>
                      <a:pt x="67" y="331"/>
                    </a:lnTo>
                    <a:lnTo>
                      <a:pt x="57" y="314"/>
                    </a:lnTo>
                    <a:lnTo>
                      <a:pt x="39" y="287"/>
                    </a:lnTo>
                    <a:lnTo>
                      <a:pt x="19" y="270"/>
                    </a:lnTo>
                    <a:lnTo>
                      <a:pt x="19" y="209"/>
                    </a:lnTo>
                    <a:lnTo>
                      <a:pt x="39" y="217"/>
                    </a:lnTo>
                    <a:lnTo>
                      <a:pt x="57" y="244"/>
                    </a:lnTo>
                    <a:lnTo>
                      <a:pt x="78" y="287"/>
                    </a:lnTo>
                    <a:lnTo>
                      <a:pt x="105" y="392"/>
                    </a:lnTo>
                    <a:lnTo>
                      <a:pt x="126" y="392"/>
                    </a:lnTo>
                    <a:lnTo>
                      <a:pt x="135" y="376"/>
                    </a:lnTo>
                    <a:lnTo>
                      <a:pt x="135" y="349"/>
                    </a:lnTo>
                    <a:lnTo>
                      <a:pt x="126" y="314"/>
                    </a:lnTo>
                    <a:lnTo>
                      <a:pt x="87" y="217"/>
                    </a:lnTo>
                    <a:lnTo>
                      <a:pt x="57" y="184"/>
                    </a:lnTo>
                    <a:lnTo>
                      <a:pt x="19" y="149"/>
                    </a:lnTo>
                    <a:lnTo>
                      <a:pt x="19" y="130"/>
                    </a:lnTo>
                    <a:lnTo>
                      <a:pt x="39" y="122"/>
                    </a:lnTo>
                    <a:lnTo>
                      <a:pt x="57" y="139"/>
                    </a:lnTo>
                    <a:lnTo>
                      <a:pt x="78" y="157"/>
                    </a:lnTo>
                    <a:lnTo>
                      <a:pt x="105" y="209"/>
                    </a:lnTo>
                    <a:lnTo>
                      <a:pt x="115" y="209"/>
                    </a:lnTo>
                    <a:lnTo>
                      <a:pt x="115" y="165"/>
                    </a:lnTo>
                    <a:lnTo>
                      <a:pt x="105" y="139"/>
                    </a:lnTo>
                    <a:lnTo>
                      <a:pt x="57" y="78"/>
                    </a:lnTo>
                    <a:lnTo>
                      <a:pt x="57" y="70"/>
                    </a:lnTo>
                    <a:lnTo>
                      <a:pt x="67" y="60"/>
                    </a:lnTo>
                    <a:lnTo>
                      <a:pt x="87" y="70"/>
                    </a:lnTo>
                    <a:lnTo>
                      <a:pt x="96" y="87"/>
                    </a:lnTo>
                    <a:lnTo>
                      <a:pt x="105" y="95"/>
                    </a:lnTo>
                    <a:lnTo>
                      <a:pt x="126" y="103"/>
                    </a:lnTo>
                    <a:lnTo>
                      <a:pt x="126" y="87"/>
                    </a:lnTo>
                    <a:lnTo>
                      <a:pt x="115" y="60"/>
                    </a:lnTo>
                    <a:lnTo>
                      <a:pt x="105" y="35"/>
                    </a:lnTo>
                    <a:lnTo>
                      <a:pt x="115" y="25"/>
                    </a:lnTo>
                    <a:lnTo>
                      <a:pt x="126" y="25"/>
                    </a:lnTo>
                    <a:lnTo>
                      <a:pt x="164" y="35"/>
                    </a:lnTo>
                    <a:lnTo>
                      <a:pt x="174" y="8"/>
                    </a:lnTo>
                    <a:lnTo>
                      <a:pt x="192" y="0"/>
                    </a:lnTo>
                    <a:lnTo>
                      <a:pt x="203" y="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4" name="Freeform 293"/>
              <p:cNvSpPr>
                <a:spLocks/>
              </p:cNvSpPr>
              <p:nvPr/>
            </p:nvSpPr>
            <p:spPr bwMode="auto">
              <a:xfrm>
                <a:off x="117" y="710"/>
                <a:ext cx="31" cy="14"/>
              </a:xfrm>
              <a:custGeom>
                <a:avLst/>
                <a:gdLst>
                  <a:gd name="T0" fmla="*/ 0 w 107"/>
                  <a:gd name="T1" fmla="*/ 0 h 87"/>
                  <a:gd name="T2" fmla="*/ 0 w 107"/>
                  <a:gd name="T3" fmla="*/ 0 h 87"/>
                  <a:gd name="T4" fmla="*/ 0 w 107"/>
                  <a:gd name="T5" fmla="*/ 0 h 87"/>
                  <a:gd name="T6" fmla="*/ 0 w 107"/>
                  <a:gd name="T7" fmla="*/ 0 h 87"/>
                  <a:gd name="T8" fmla="*/ 0 w 107"/>
                  <a:gd name="T9" fmla="*/ 0 h 87"/>
                  <a:gd name="T10" fmla="*/ 0 w 107"/>
                  <a:gd name="T11" fmla="*/ 0 h 87"/>
                  <a:gd name="T12" fmla="*/ 0 w 107"/>
                  <a:gd name="T13" fmla="*/ 0 h 87"/>
                  <a:gd name="T14" fmla="*/ 0 w 107"/>
                  <a:gd name="T15" fmla="*/ 0 h 87"/>
                  <a:gd name="T16" fmla="*/ 0 w 107"/>
                  <a:gd name="T17" fmla="*/ 0 h 87"/>
                  <a:gd name="T18" fmla="*/ 0 w 107"/>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 h="87">
                    <a:moveTo>
                      <a:pt x="107" y="87"/>
                    </a:moveTo>
                    <a:lnTo>
                      <a:pt x="0" y="87"/>
                    </a:lnTo>
                    <a:lnTo>
                      <a:pt x="9" y="70"/>
                    </a:lnTo>
                    <a:lnTo>
                      <a:pt x="20" y="43"/>
                    </a:lnTo>
                    <a:lnTo>
                      <a:pt x="48" y="0"/>
                    </a:lnTo>
                    <a:lnTo>
                      <a:pt x="59" y="0"/>
                    </a:lnTo>
                    <a:lnTo>
                      <a:pt x="68" y="8"/>
                    </a:lnTo>
                    <a:lnTo>
                      <a:pt x="107" y="43"/>
                    </a:lnTo>
                    <a:lnTo>
                      <a:pt x="107" y="70"/>
                    </a:lnTo>
                    <a:lnTo>
                      <a:pt x="107"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5" name="Freeform 294"/>
              <p:cNvSpPr>
                <a:spLocks/>
              </p:cNvSpPr>
              <p:nvPr/>
            </p:nvSpPr>
            <p:spPr bwMode="auto">
              <a:xfrm>
                <a:off x="109" y="731"/>
                <a:ext cx="53" cy="3"/>
              </a:xfrm>
              <a:custGeom>
                <a:avLst/>
                <a:gdLst>
                  <a:gd name="T0" fmla="*/ 0 w 185"/>
                  <a:gd name="T1" fmla="*/ 0 h 18"/>
                  <a:gd name="T2" fmla="*/ 0 w 185"/>
                  <a:gd name="T3" fmla="*/ 0 h 18"/>
                  <a:gd name="T4" fmla="*/ 0 w 185"/>
                  <a:gd name="T5" fmla="*/ 0 h 18"/>
                  <a:gd name="T6" fmla="*/ 0 w 185"/>
                  <a:gd name="T7" fmla="*/ 0 h 18"/>
                  <a:gd name="T8" fmla="*/ 0 w 185"/>
                  <a:gd name="T9" fmla="*/ 0 h 18"/>
                  <a:gd name="T10" fmla="*/ 0 w 185"/>
                  <a:gd name="T11" fmla="*/ 0 h 18"/>
                  <a:gd name="T12" fmla="*/ 0 w 185"/>
                  <a:gd name="T13" fmla="*/ 0 h 18"/>
                  <a:gd name="T14" fmla="*/ 0 w 185"/>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8">
                    <a:moveTo>
                      <a:pt x="185" y="10"/>
                    </a:moveTo>
                    <a:lnTo>
                      <a:pt x="89" y="18"/>
                    </a:lnTo>
                    <a:lnTo>
                      <a:pt x="50" y="18"/>
                    </a:lnTo>
                    <a:lnTo>
                      <a:pt x="0" y="10"/>
                    </a:lnTo>
                    <a:lnTo>
                      <a:pt x="0" y="0"/>
                    </a:lnTo>
                    <a:lnTo>
                      <a:pt x="98" y="0"/>
                    </a:lnTo>
                    <a:lnTo>
                      <a:pt x="137" y="0"/>
                    </a:lnTo>
                    <a:lnTo>
                      <a:pt x="185" y="1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6" name="Freeform 295"/>
              <p:cNvSpPr>
                <a:spLocks/>
              </p:cNvSpPr>
              <p:nvPr/>
            </p:nvSpPr>
            <p:spPr bwMode="auto">
              <a:xfrm>
                <a:off x="94" y="740"/>
                <a:ext cx="89" cy="10"/>
              </a:xfrm>
              <a:custGeom>
                <a:avLst/>
                <a:gdLst>
                  <a:gd name="T0" fmla="*/ 0 w 299"/>
                  <a:gd name="T1" fmla="*/ 0 h 60"/>
                  <a:gd name="T2" fmla="*/ 0 w 299"/>
                  <a:gd name="T3" fmla="*/ 0 h 60"/>
                  <a:gd name="T4" fmla="*/ 0 w 299"/>
                  <a:gd name="T5" fmla="*/ 0 h 60"/>
                  <a:gd name="T6" fmla="*/ 0 w 299"/>
                  <a:gd name="T7" fmla="*/ 0 h 60"/>
                  <a:gd name="T8" fmla="*/ 0 w 299"/>
                  <a:gd name="T9" fmla="*/ 0 h 60"/>
                  <a:gd name="T10" fmla="*/ 0 w 299"/>
                  <a:gd name="T11" fmla="*/ 0 h 60"/>
                  <a:gd name="T12" fmla="*/ 0 w 299"/>
                  <a:gd name="T13" fmla="*/ 0 h 60"/>
                  <a:gd name="T14" fmla="*/ 0 w 299"/>
                  <a:gd name="T15" fmla="*/ 0 h 60"/>
                  <a:gd name="T16" fmla="*/ 0 w 299"/>
                  <a:gd name="T17" fmla="*/ 0 h 60"/>
                  <a:gd name="T18" fmla="*/ 0 w 299"/>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9" h="60">
                    <a:moveTo>
                      <a:pt x="299" y="27"/>
                    </a:moveTo>
                    <a:lnTo>
                      <a:pt x="290" y="44"/>
                    </a:lnTo>
                    <a:lnTo>
                      <a:pt x="272" y="60"/>
                    </a:lnTo>
                    <a:lnTo>
                      <a:pt x="20" y="60"/>
                    </a:lnTo>
                    <a:lnTo>
                      <a:pt x="0" y="44"/>
                    </a:lnTo>
                    <a:lnTo>
                      <a:pt x="0" y="17"/>
                    </a:lnTo>
                    <a:lnTo>
                      <a:pt x="20" y="0"/>
                    </a:lnTo>
                    <a:lnTo>
                      <a:pt x="261" y="0"/>
                    </a:lnTo>
                    <a:lnTo>
                      <a:pt x="281" y="0"/>
                    </a:lnTo>
                    <a:lnTo>
                      <a:pt x="299" y="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7" name="Freeform 296"/>
              <p:cNvSpPr>
                <a:spLocks/>
              </p:cNvSpPr>
              <p:nvPr/>
            </p:nvSpPr>
            <p:spPr bwMode="auto">
              <a:xfrm>
                <a:off x="111" y="757"/>
                <a:ext cx="55" cy="3"/>
              </a:xfrm>
              <a:custGeom>
                <a:avLst/>
                <a:gdLst>
                  <a:gd name="T0" fmla="*/ 0 w 183"/>
                  <a:gd name="T1" fmla="*/ 0 h 16"/>
                  <a:gd name="T2" fmla="*/ 0 w 183"/>
                  <a:gd name="T3" fmla="*/ 0 h 16"/>
                  <a:gd name="T4" fmla="*/ 0 w 183"/>
                  <a:gd name="T5" fmla="*/ 0 h 16"/>
                  <a:gd name="T6" fmla="*/ 0 w 183"/>
                  <a:gd name="T7" fmla="*/ 0 h 16"/>
                  <a:gd name="T8" fmla="*/ 0 w 183"/>
                  <a:gd name="T9" fmla="*/ 0 h 16"/>
                  <a:gd name="T10" fmla="*/ 0 w 183"/>
                  <a:gd name="T11" fmla="*/ 0 h 16"/>
                  <a:gd name="T12" fmla="*/ 0 w 183"/>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 h="16">
                    <a:moveTo>
                      <a:pt x="183" y="16"/>
                    </a:moveTo>
                    <a:lnTo>
                      <a:pt x="87" y="16"/>
                    </a:lnTo>
                    <a:lnTo>
                      <a:pt x="0" y="16"/>
                    </a:lnTo>
                    <a:lnTo>
                      <a:pt x="0" y="8"/>
                    </a:lnTo>
                    <a:lnTo>
                      <a:pt x="87" y="0"/>
                    </a:lnTo>
                    <a:lnTo>
                      <a:pt x="183" y="8"/>
                    </a:lnTo>
                    <a:lnTo>
                      <a:pt x="183" y="1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8" name="Freeform 297"/>
              <p:cNvSpPr>
                <a:spLocks/>
              </p:cNvSpPr>
              <p:nvPr/>
            </p:nvSpPr>
            <p:spPr bwMode="auto">
              <a:xfrm rot="-5400000">
                <a:off x="4702" y="-252"/>
                <a:ext cx="737" cy="1364"/>
              </a:xfrm>
              <a:custGeom>
                <a:avLst/>
                <a:gdLst>
                  <a:gd name="T0" fmla="*/ 0 w 4809"/>
                  <a:gd name="T1" fmla="*/ 0 h 4316"/>
                  <a:gd name="T2" fmla="*/ 0 w 4809"/>
                  <a:gd name="T3" fmla="*/ 0 h 4316"/>
                  <a:gd name="T4" fmla="*/ 0 w 4809"/>
                  <a:gd name="T5" fmla="*/ 0 h 4316"/>
                  <a:gd name="T6" fmla="*/ 0 w 4809"/>
                  <a:gd name="T7" fmla="*/ 0 h 4316"/>
                  <a:gd name="T8" fmla="*/ 0 w 4809"/>
                  <a:gd name="T9" fmla="*/ 0 h 4316"/>
                  <a:gd name="T10" fmla="*/ 0 w 4809"/>
                  <a:gd name="T11" fmla="*/ 0 h 4316"/>
                  <a:gd name="T12" fmla="*/ 0 w 4809"/>
                  <a:gd name="T13" fmla="*/ 0 h 4316"/>
                  <a:gd name="T14" fmla="*/ 0 w 4809"/>
                  <a:gd name="T15" fmla="*/ 0 h 4316"/>
                  <a:gd name="T16" fmla="*/ 0 w 4809"/>
                  <a:gd name="T17" fmla="*/ 0 h 4316"/>
                  <a:gd name="T18" fmla="*/ 0 w 4809"/>
                  <a:gd name="T19" fmla="*/ 0 h 4316"/>
                  <a:gd name="T20" fmla="*/ 0 w 4809"/>
                  <a:gd name="T21" fmla="*/ 0 h 4316"/>
                  <a:gd name="T22" fmla="*/ 0 w 4809"/>
                  <a:gd name="T23" fmla="*/ 0 h 4316"/>
                  <a:gd name="T24" fmla="*/ 0 w 4809"/>
                  <a:gd name="T25" fmla="*/ 0 h 4316"/>
                  <a:gd name="T26" fmla="*/ 0 w 4809"/>
                  <a:gd name="T27" fmla="*/ 0 h 4316"/>
                  <a:gd name="T28" fmla="*/ 0 w 4809"/>
                  <a:gd name="T29" fmla="*/ 0 h 4316"/>
                  <a:gd name="T30" fmla="*/ 0 w 4809"/>
                  <a:gd name="T31" fmla="*/ 0 h 4316"/>
                  <a:gd name="T32" fmla="*/ 0 w 4809"/>
                  <a:gd name="T33" fmla="*/ 0 h 4316"/>
                  <a:gd name="T34" fmla="*/ 0 w 4809"/>
                  <a:gd name="T35" fmla="*/ 0 h 4316"/>
                  <a:gd name="T36" fmla="*/ 0 w 4809"/>
                  <a:gd name="T37" fmla="*/ 0 h 4316"/>
                  <a:gd name="T38" fmla="*/ 0 w 4809"/>
                  <a:gd name="T39" fmla="*/ 0 h 4316"/>
                  <a:gd name="T40" fmla="*/ 0 w 4809"/>
                  <a:gd name="T41" fmla="*/ 0 h 4316"/>
                  <a:gd name="T42" fmla="*/ 0 w 4809"/>
                  <a:gd name="T43" fmla="*/ 0 h 4316"/>
                  <a:gd name="T44" fmla="*/ 0 w 4809"/>
                  <a:gd name="T45" fmla="*/ 0 h 4316"/>
                  <a:gd name="T46" fmla="*/ 0 w 4809"/>
                  <a:gd name="T47" fmla="*/ 0 h 4316"/>
                  <a:gd name="T48" fmla="*/ 0 w 4809"/>
                  <a:gd name="T49" fmla="*/ 0 h 4316"/>
                  <a:gd name="T50" fmla="*/ 0 w 4809"/>
                  <a:gd name="T51" fmla="*/ 0 h 4316"/>
                  <a:gd name="T52" fmla="*/ 0 w 4809"/>
                  <a:gd name="T53" fmla="*/ 0 h 4316"/>
                  <a:gd name="T54" fmla="*/ 0 w 4809"/>
                  <a:gd name="T55" fmla="*/ 0 h 4316"/>
                  <a:gd name="T56" fmla="*/ 0 w 4809"/>
                  <a:gd name="T57" fmla="*/ 0 h 4316"/>
                  <a:gd name="T58" fmla="*/ 0 w 4809"/>
                  <a:gd name="T59" fmla="*/ 0 h 4316"/>
                  <a:gd name="T60" fmla="*/ 0 w 4809"/>
                  <a:gd name="T61" fmla="*/ 0 h 4316"/>
                  <a:gd name="T62" fmla="*/ 0 w 4809"/>
                  <a:gd name="T63" fmla="*/ 0 h 4316"/>
                  <a:gd name="T64" fmla="*/ 0 w 4809"/>
                  <a:gd name="T65" fmla="*/ 0 h 4316"/>
                  <a:gd name="T66" fmla="*/ 0 w 4809"/>
                  <a:gd name="T67" fmla="*/ 0 h 4316"/>
                  <a:gd name="T68" fmla="*/ 0 w 4809"/>
                  <a:gd name="T69" fmla="*/ 0 h 4316"/>
                  <a:gd name="T70" fmla="*/ 0 w 4809"/>
                  <a:gd name="T71" fmla="*/ 0 h 4316"/>
                  <a:gd name="T72" fmla="*/ 0 w 4809"/>
                  <a:gd name="T73" fmla="*/ 0 h 4316"/>
                  <a:gd name="T74" fmla="*/ 0 w 4809"/>
                  <a:gd name="T75" fmla="*/ 0 h 4316"/>
                  <a:gd name="T76" fmla="*/ 0 w 4809"/>
                  <a:gd name="T77" fmla="*/ 0 h 4316"/>
                  <a:gd name="T78" fmla="*/ 0 w 4809"/>
                  <a:gd name="T79" fmla="*/ 0 h 4316"/>
                  <a:gd name="T80" fmla="*/ 0 w 4809"/>
                  <a:gd name="T81" fmla="*/ 0 h 4316"/>
                  <a:gd name="T82" fmla="*/ 0 w 4809"/>
                  <a:gd name="T83" fmla="*/ 0 h 4316"/>
                  <a:gd name="T84" fmla="*/ 0 w 4809"/>
                  <a:gd name="T85" fmla="*/ 0 h 4316"/>
                  <a:gd name="T86" fmla="*/ 0 w 4809"/>
                  <a:gd name="T87" fmla="*/ 0 h 4316"/>
                  <a:gd name="T88" fmla="*/ 0 w 4809"/>
                  <a:gd name="T89" fmla="*/ 0 h 4316"/>
                  <a:gd name="T90" fmla="*/ 0 w 4809"/>
                  <a:gd name="T91" fmla="*/ 0 h 4316"/>
                  <a:gd name="T92" fmla="*/ 0 w 4809"/>
                  <a:gd name="T93" fmla="*/ 0 h 4316"/>
                  <a:gd name="T94" fmla="*/ 0 w 4809"/>
                  <a:gd name="T95" fmla="*/ 0 h 4316"/>
                  <a:gd name="T96" fmla="*/ 0 w 4809"/>
                  <a:gd name="T97" fmla="*/ 0 h 4316"/>
                  <a:gd name="T98" fmla="*/ 0 w 4809"/>
                  <a:gd name="T99" fmla="*/ 0 h 4316"/>
                  <a:gd name="T100" fmla="*/ 0 w 4809"/>
                  <a:gd name="T101" fmla="*/ 0 h 4316"/>
                  <a:gd name="T102" fmla="*/ 0 w 4809"/>
                  <a:gd name="T103" fmla="*/ 0 h 4316"/>
                  <a:gd name="T104" fmla="*/ 0 w 4809"/>
                  <a:gd name="T105" fmla="*/ 0 h 4316"/>
                  <a:gd name="T106" fmla="*/ 0 w 4809"/>
                  <a:gd name="T107" fmla="*/ 0 h 4316"/>
                  <a:gd name="T108" fmla="*/ 0 w 4809"/>
                  <a:gd name="T109" fmla="*/ 0 h 4316"/>
                  <a:gd name="T110" fmla="*/ 0 w 4809"/>
                  <a:gd name="T111" fmla="*/ 0 h 4316"/>
                  <a:gd name="T112" fmla="*/ 0 w 4809"/>
                  <a:gd name="T113" fmla="*/ 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69" name="Freeform 298"/>
              <p:cNvSpPr>
                <a:spLocks/>
              </p:cNvSpPr>
              <p:nvPr/>
            </p:nvSpPr>
            <p:spPr bwMode="auto">
              <a:xfrm rot="-5400000">
                <a:off x="5709" y="137"/>
                <a:ext cx="47" cy="22"/>
              </a:xfrm>
              <a:custGeom>
                <a:avLst/>
                <a:gdLst>
                  <a:gd name="T0" fmla="*/ 0 w 305"/>
                  <a:gd name="T1" fmla="*/ 0 h 71"/>
                  <a:gd name="T2" fmla="*/ 0 w 305"/>
                  <a:gd name="T3" fmla="*/ 0 h 71"/>
                  <a:gd name="T4" fmla="*/ 0 w 305"/>
                  <a:gd name="T5" fmla="*/ 0 h 71"/>
                  <a:gd name="T6" fmla="*/ 0 w 305"/>
                  <a:gd name="T7" fmla="*/ 0 h 71"/>
                  <a:gd name="T8" fmla="*/ 0 w 305"/>
                  <a:gd name="T9" fmla="*/ 0 h 71"/>
                  <a:gd name="T10" fmla="*/ 0 w 305"/>
                  <a:gd name="T11" fmla="*/ 0 h 71"/>
                  <a:gd name="T12" fmla="*/ 0 w 305"/>
                  <a:gd name="T13" fmla="*/ 0 h 71"/>
                  <a:gd name="T14" fmla="*/ 0 w 305"/>
                  <a:gd name="T15" fmla="*/ 0 h 71"/>
                  <a:gd name="T16" fmla="*/ 0 w 305"/>
                  <a:gd name="T17" fmla="*/ 0 h 71"/>
                  <a:gd name="T18" fmla="*/ 0 w 305"/>
                  <a:gd name="T19" fmla="*/ 0 h 71"/>
                  <a:gd name="T20" fmla="*/ 0 w 305"/>
                  <a:gd name="T21" fmla="*/ 0 h 71"/>
                  <a:gd name="T22" fmla="*/ 0 w 305"/>
                  <a:gd name="T23" fmla="*/ 0 h 71"/>
                  <a:gd name="T24" fmla="*/ 0 w 305"/>
                  <a:gd name="T25" fmla="*/ 0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0" name="Freeform 299"/>
              <p:cNvSpPr>
                <a:spLocks/>
              </p:cNvSpPr>
              <p:nvPr/>
            </p:nvSpPr>
            <p:spPr bwMode="auto">
              <a:xfrm rot="-5400000">
                <a:off x="5628" y="38"/>
                <a:ext cx="76" cy="138"/>
              </a:xfrm>
              <a:custGeom>
                <a:avLst/>
                <a:gdLst>
                  <a:gd name="T0" fmla="*/ 0 w 497"/>
                  <a:gd name="T1" fmla="*/ 0 h 436"/>
                  <a:gd name="T2" fmla="*/ 0 w 497"/>
                  <a:gd name="T3" fmla="*/ 0 h 436"/>
                  <a:gd name="T4" fmla="*/ 0 w 497"/>
                  <a:gd name="T5" fmla="*/ 0 h 436"/>
                  <a:gd name="T6" fmla="*/ 0 w 497"/>
                  <a:gd name="T7" fmla="*/ 0 h 436"/>
                  <a:gd name="T8" fmla="*/ 0 w 497"/>
                  <a:gd name="T9" fmla="*/ 0 h 436"/>
                  <a:gd name="T10" fmla="*/ 0 w 497"/>
                  <a:gd name="T11" fmla="*/ 0 h 436"/>
                  <a:gd name="T12" fmla="*/ 0 w 497"/>
                  <a:gd name="T13" fmla="*/ 0 h 436"/>
                  <a:gd name="T14" fmla="*/ 0 w 497"/>
                  <a:gd name="T15" fmla="*/ 0 h 436"/>
                  <a:gd name="T16" fmla="*/ 0 w 497"/>
                  <a:gd name="T17" fmla="*/ 0 h 436"/>
                  <a:gd name="T18" fmla="*/ 0 w 497"/>
                  <a:gd name="T19" fmla="*/ 0 h 436"/>
                  <a:gd name="T20" fmla="*/ 0 w 497"/>
                  <a:gd name="T21" fmla="*/ 0 h 436"/>
                  <a:gd name="T22" fmla="*/ 0 w 497"/>
                  <a:gd name="T23" fmla="*/ 0 h 436"/>
                  <a:gd name="T24" fmla="*/ 0 w 497"/>
                  <a:gd name="T25" fmla="*/ 0 h 436"/>
                  <a:gd name="T26" fmla="*/ 0 w 497"/>
                  <a:gd name="T27" fmla="*/ 0 h 436"/>
                  <a:gd name="T28" fmla="*/ 0 w 497"/>
                  <a:gd name="T29" fmla="*/ 0 h 436"/>
                  <a:gd name="T30" fmla="*/ 0 w 497"/>
                  <a:gd name="T31" fmla="*/ 0 h 436"/>
                  <a:gd name="T32" fmla="*/ 0 w 497"/>
                  <a:gd name="T33" fmla="*/ 0 h 436"/>
                  <a:gd name="T34" fmla="*/ 0 w 497"/>
                  <a:gd name="T35" fmla="*/ 0 h 436"/>
                  <a:gd name="T36" fmla="*/ 0 w 497"/>
                  <a:gd name="T37" fmla="*/ 0 h 436"/>
                  <a:gd name="T38" fmla="*/ 0 w 497"/>
                  <a:gd name="T39" fmla="*/ 0 h 436"/>
                  <a:gd name="T40" fmla="*/ 0 w 497"/>
                  <a:gd name="T41" fmla="*/ 0 h 436"/>
                  <a:gd name="T42" fmla="*/ 0 w 497"/>
                  <a:gd name="T43" fmla="*/ 0 h 436"/>
                  <a:gd name="T44" fmla="*/ 0 w 497"/>
                  <a:gd name="T45" fmla="*/ 0 h 436"/>
                  <a:gd name="T46" fmla="*/ 0 w 497"/>
                  <a:gd name="T47" fmla="*/ 0 h 436"/>
                  <a:gd name="T48" fmla="*/ 0 w 497"/>
                  <a:gd name="T49" fmla="*/ 0 h 436"/>
                  <a:gd name="T50" fmla="*/ 0 w 497"/>
                  <a:gd name="T51" fmla="*/ 0 h 436"/>
                  <a:gd name="T52" fmla="*/ 0 w 497"/>
                  <a:gd name="T53" fmla="*/ 0 h 436"/>
                  <a:gd name="T54" fmla="*/ 0 w 497"/>
                  <a:gd name="T55" fmla="*/ 0 h 436"/>
                  <a:gd name="T56" fmla="*/ 0 w 497"/>
                  <a:gd name="T57" fmla="*/ 0 h 436"/>
                  <a:gd name="T58" fmla="*/ 0 w 497"/>
                  <a:gd name="T59" fmla="*/ 0 h 436"/>
                  <a:gd name="T60" fmla="*/ 0 w 497"/>
                  <a:gd name="T61" fmla="*/ 0 h 436"/>
                  <a:gd name="T62" fmla="*/ 0 w 497"/>
                  <a:gd name="T63" fmla="*/ 0 h 436"/>
                  <a:gd name="T64" fmla="*/ 0 w 497"/>
                  <a:gd name="T65" fmla="*/ 0 h 436"/>
                  <a:gd name="T66" fmla="*/ 0 w 497"/>
                  <a:gd name="T67" fmla="*/ 0 h 436"/>
                  <a:gd name="T68" fmla="*/ 0 w 497"/>
                  <a:gd name="T69" fmla="*/ 0 h 436"/>
                  <a:gd name="T70" fmla="*/ 0 w 497"/>
                  <a:gd name="T71" fmla="*/ 0 h 436"/>
                  <a:gd name="T72" fmla="*/ 0 w 497"/>
                  <a:gd name="T73" fmla="*/ 0 h 436"/>
                  <a:gd name="T74" fmla="*/ 0 w 497"/>
                  <a:gd name="T75" fmla="*/ 0 h 436"/>
                  <a:gd name="T76" fmla="*/ 0 w 497"/>
                  <a:gd name="T77" fmla="*/ 0 h 436"/>
                  <a:gd name="T78" fmla="*/ 0 w 497"/>
                  <a:gd name="T79" fmla="*/ 0 h 436"/>
                  <a:gd name="T80" fmla="*/ 0 w 497"/>
                  <a:gd name="T81" fmla="*/ 0 h 436"/>
                  <a:gd name="T82" fmla="*/ 0 w 497"/>
                  <a:gd name="T83" fmla="*/ 0 h 436"/>
                  <a:gd name="T84" fmla="*/ 0 w 497"/>
                  <a:gd name="T85" fmla="*/ 0 h 436"/>
                  <a:gd name="T86" fmla="*/ 0 w 497"/>
                  <a:gd name="T87" fmla="*/ 0 h 436"/>
                  <a:gd name="T88" fmla="*/ 0 w 497"/>
                  <a:gd name="T89" fmla="*/ 0 h 436"/>
                  <a:gd name="T90" fmla="*/ 0 w 497"/>
                  <a:gd name="T91" fmla="*/ 0 h 436"/>
                  <a:gd name="T92" fmla="*/ 0 w 497"/>
                  <a:gd name="T93" fmla="*/ 0 h 436"/>
                  <a:gd name="T94" fmla="*/ 0 w 497"/>
                  <a:gd name="T95" fmla="*/ 0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1" name="Freeform 300"/>
              <p:cNvSpPr>
                <a:spLocks/>
              </p:cNvSpPr>
              <p:nvPr/>
            </p:nvSpPr>
            <p:spPr bwMode="auto">
              <a:xfrm rot="-5400000">
                <a:off x="5624" y="655"/>
                <a:ext cx="78" cy="119"/>
              </a:xfrm>
              <a:custGeom>
                <a:avLst/>
                <a:gdLst>
                  <a:gd name="T0" fmla="*/ 0 w 512"/>
                  <a:gd name="T1" fmla="*/ 0 h 377"/>
                  <a:gd name="T2" fmla="*/ 0 w 512"/>
                  <a:gd name="T3" fmla="*/ 0 h 377"/>
                  <a:gd name="T4" fmla="*/ 0 w 512"/>
                  <a:gd name="T5" fmla="*/ 0 h 377"/>
                  <a:gd name="T6" fmla="*/ 0 w 512"/>
                  <a:gd name="T7" fmla="*/ 0 h 377"/>
                  <a:gd name="T8" fmla="*/ 0 w 512"/>
                  <a:gd name="T9" fmla="*/ 0 h 377"/>
                  <a:gd name="T10" fmla="*/ 0 w 512"/>
                  <a:gd name="T11" fmla="*/ 0 h 377"/>
                  <a:gd name="T12" fmla="*/ 0 w 512"/>
                  <a:gd name="T13" fmla="*/ 0 h 377"/>
                  <a:gd name="T14" fmla="*/ 0 w 512"/>
                  <a:gd name="T15" fmla="*/ 0 h 377"/>
                  <a:gd name="T16" fmla="*/ 0 w 512"/>
                  <a:gd name="T17" fmla="*/ 0 h 377"/>
                  <a:gd name="T18" fmla="*/ 0 w 512"/>
                  <a:gd name="T19" fmla="*/ 0 h 377"/>
                  <a:gd name="T20" fmla="*/ 0 w 512"/>
                  <a:gd name="T21" fmla="*/ 0 h 377"/>
                  <a:gd name="T22" fmla="*/ 0 w 512"/>
                  <a:gd name="T23" fmla="*/ 0 h 377"/>
                  <a:gd name="T24" fmla="*/ 0 w 512"/>
                  <a:gd name="T25" fmla="*/ 0 h 377"/>
                  <a:gd name="T26" fmla="*/ 0 w 512"/>
                  <a:gd name="T27" fmla="*/ 0 h 377"/>
                  <a:gd name="T28" fmla="*/ 0 w 512"/>
                  <a:gd name="T29" fmla="*/ 0 h 377"/>
                  <a:gd name="T30" fmla="*/ 0 w 512"/>
                  <a:gd name="T31" fmla="*/ 0 h 377"/>
                  <a:gd name="T32" fmla="*/ 0 w 512"/>
                  <a:gd name="T33" fmla="*/ 0 h 377"/>
                  <a:gd name="T34" fmla="*/ 0 w 512"/>
                  <a:gd name="T35" fmla="*/ 0 h 377"/>
                  <a:gd name="T36" fmla="*/ 0 w 512"/>
                  <a:gd name="T37" fmla="*/ 0 h 377"/>
                  <a:gd name="T38" fmla="*/ 0 w 512"/>
                  <a:gd name="T39" fmla="*/ 0 h 377"/>
                  <a:gd name="T40" fmla="*/ 0 w 512"/>
                  <a:gd name="T41" fmla="*/ 0 h 377"/>
                  <a:gd name="T42" fmla="*/ 0 w 512"/>
                  <a:gd name="T43" fmla="*/ 0 h 377"/>
                  <a:gd name="T44" fmla="*/ 0 w 512"/>
                  <a:gd name="T45" fmla="*/ 0 h 377"/>
                  <a:gd name="T46" fmla="*/ 0 w 512"/>
                  <a:gd name="T47" fmla="*/ 0 h 377"/>
                  <a:gd name="T48" fmla="*/ 0 w 512"/>
                  <a:gd name="T49" fmla="*/ 0 h 377"/>
                  <a:gd name="T50" fmla="*/ 0 w 512"/>
                  <a:gd name="T51" fmla="*/ 0 h 377"/>
                  <a:gd name="T52" fmla="*/ 0 w 512"/>
                  <a:gd name="T53" fmla="*/ 0 h 377"/>
                  <a:gd name="T54" fmla="*/ 0 w 512"/>
                  <a:gd name="T55" fmla="*/ 0 h 377"/>
                  <a:gd name="T56" fmla="*/ 0 w 512"/>
                  <a:gd name="T57" fmla="*/ 0 h 377"/>
                  <a:gd name="T58" fmla="*/ 0 w 512"/>
                  <a:gd name="T59" fmla="*/ 0 h 377"/>
                  <a:gd name="T60" fmla="*/ 0 w 512"/>
                  <a:gd name="T61" fmla="*/ 0 h 377"/>
                  <a:gd name="T62" fmla="*/ 0 w 512"/>
                  <a:gd name="T63" fmla="*/ 0 h 377"/>
                  <a:gd name="T64" fmla="*/ 0 w 512"/>
                  <a:gd name="T65" fmla="*/ 0 h 377"/>
                  <a:gd name="T66" fmla="*/ 0 w 512"/>
                  <a:gd name="T67" fmla="*/ 0 h 377"/>
                  <a:gd name="T68" fmla="*/ 0 w 512"/>
                  <a:gd name="T69" fmla="*/ 0 h 377"/>
                  <a:gd name="T70" fmla="*/ 0 w 512"/>
                  <a:gd name="T71" fmla="*/ 0 h 377"/>
                  <a:gd name="T72" fmla="*/ 0 w 512"/>
                  <a:gd name="T73" fmla="*/ 0 h 377"/>
                  <a:gd name="T74" fmla="*/ 0 w 512"/>
                  <a:gd name="T75" fmla="*/ 0 h 377"/>
                  <a:gd name="T76" fmla="*/ 0 w 512"/>
                  <a:gd name="T77" fmla="*/ 0 h 377"/>
                  <a:gd name="T78" fmla="*/ 0 w 512"/>
                  <a:gd name="T79" fmla="*/ 0 h 377"/>
                  <a:gd name="T80" fmla="*/ 0 w 512"/>
                  <a:gd name="T81" fmla="*/ 0 h 377"/>
                  <a:gd name="T82" fmla="*/ 0 w 512"/>
                  <a:gd name="T83" fmla="*/ 0 h 377"/>
                  <a:gd name="T84" fmla="*/ 0 w 512"/>
                  <a:gd name="T85" fmla="*/ 0 h 377"/>
                  <a:gd name="T86" fmla="*/ 0 w 512"/>
                  <a:gd name="T87" fmla="*/ 0 h 377"/>
                  <a:gd name="T88" fmla="*/ 0 w 512"/>
                  <a:gd name="T89" fmla="*/ 0 h 377"/>
                  <a:gd name="T90" fmla="*/ 0 w 512"/>
                  <a:gd name="T91" fmla="*/ 0 h 377"/>
                  <a:gd name="T92" fmla="*/ 0 w 512"/>
                  <a:gd name="T93" fmla="*/ 0 h 377"/>
                  <a:gd name="T94" fmla="*/ 0 w 512"/>
                  <a:gd name="T95" fmla="*/ 0 h 377"/>
                  <a:gd name="T96" fmla="*/ 0 w 512"/>
                  <a:gd name="T97" fmla="*/ 0 h 377"/>
                  <a:gd name="T98" fmla="*/ 0 w 512"/>
                  <a:gd name="T99" fmla="*/ 0 h 377"/>
                  <a:gd name="T100" fmla="*/ 0 w 512"/>
                  <a:gd name="T101" fmla="*/ 0 h 377"/>
                  <a:gd name="T102" fmla="*/ 0 w 512"/>
                  <a:gd name="T103" fmla="*/ 0 h 377"/>
                  <a:gd name="T104" fmla="*/ 0 w 512"/>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2" name="Freeform 301"/>
              <p:cNvSpPr>
                <a:spLocks/>
              </p:cNvSpPr>
              <p:nvPr/>
            </p:nvSpPr>
            <p:spPr bwMode="auto">
              <a:xfrm rot="-5400000">
                <a:off x="5712" y="653"/>
                <a:ext cx="9" cy="18"/>
              </a:xfrm>
              <a:custGeom>
                <a:avLst/>
                <a:gdLst>
                  <a:gd name="T0" fmla="*/ 0 w 64"/>
                  <a:gd name="T1" fmla="*/ 0 h 57"/>
                  <a:gd name="T2" fmla="*/ 0 w 64"/>
                  <a:gd name="T3" fmla="*/ 0 h 57"/>
                  <a:gd name="T4" fmla="*/ 0 w 64"/>
                  <a:gd name="T5" fmla="*/ 0 h 57"/>
                  <a:gd name="T6" fmla="*/ 0 w 64"/>
                  <a:gd name="T7" fmla="*/ 0 h 57"/>
                  <a:gd name="T8" fmla="*/ 0 w 64"/>
                  <a:gd name="T9" fmla="*/ 0 h 57"/>
                  <a:gd name="T10" fmla="*/ 0 w 64"/>
                  <a:gd name="T11" fmla="*/ 0 h 57"/>
                  <a:gd name="T12" fmla="*/ 0 w 64"/>
                  <a:gd name="T13" fmla="*/ 0 h 57"/>
                  <a:gd name="T14" fmla="*/ 0 w 64"/>
                  <a:gd name="T15" fmla="*/ 0 h 57"/>
                  <a:gd name="T16" fmla="*/ 0 w 6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7">
                    <a:moveTo>
                      <a:pt x="0" y="29"/>
                    </a:moveTo>
                    <a:lnTo>
                      <a:pt x="16" y="14"/>
                    </a:lnTo>
                    <a:lnTo>
                      <a:pt x="31" y="0"/>
                    </a:lnTo>
                    <a:lnTo>
                      <a:pt x="48" y="14"/>
                    </a:lnTo>
                    <a:lnTo>
                      <a:pt x="64" y="29"/>
                    </a:lnTo>
                    <a:lnTo>
                      <a:pt x="64" y="44"/>
                    </a:lnTo>
                    <a:lnTo>
                      <a:pt x="48" y="57"/>
                    </a:lnTo>
                    <a:lnTo>
                      <a:pt x="16" y="44"/>
                    </a:lnTo>
                    <a:lnTo>
                      <a:pt x="0"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3" name="Freeform 302"/>
              <p:cNvSpPr>
                <a:spLocks/>
              </p:cNvSpPr>
              <p:nvPr/>
            </p:nvSpPr>
            <p:spPr bwMode="auto">
              <a:xfrm rot="-5400000">
                <a:off x="5468" y="408"/>
                <a:ext cx="481" cy="13"/>
              </a:xfrm>
              <a:custGeom>
                <a:avLst/>
                <a:gdLst>
                  <a:gd name="T0" fmla="*/ 0 w 3142"/>
                  <a:gd name="T1" fmla="*/ 0 h 44"/>
                  <a:gd name="T2" fmla="*/ 0 w 3142"/>
                  <a:gd name="T3" fmla="*/ 0 h 44"/>
                  <a:gd name="T4" fmla="*/ 0 w 3142"/>
                  <a:gd name="T5" fmla="*/ 0 h 44"/>
                  <a:gd name="T6" fmla="*/ 0 w 3142"/>
                  <a:gd name="T7" fmla="*/ 0 h 44"/>
                  <a:gd name="T8" fmla="*/ 0 w 3142"/>
                  <a:gd name="T9" fmla="*/ 0 h 44"/>
                  <a:gd name="T10" fmla="*/ 0 w 3142"/>
                  <a:gd name="T11" fmla="*/ 0 h 44"/>
                  <a:gd name="T12" fmla="*/ 0 w 3142"/>
                  <a:gd name="T13" fmla="*/ 0 h 44"/>
                  <a:gd name="T14" fmla="*/ 0 w 3142"/>
                  <a:gd name="T15" fmla="*/ 0 h 44"/>
                  <a:gd name="T16" fmla="*/ 0 w 3142"/>
                  <a:gd name="T17" fmla="*/ 0 h 44"/>
                  <a:gd name="T18" fmla="*/ 0 w 3142"/>
                  <a:gd name="T19" fmla="*/ 0 h 44"/>
                  <a:gd name="T20" fmla="*/ 0 w 3142"/>
                  <a:gd name="T21" fmla="*/ 0 h 44"/>
                  <a:gd name="T22" fmla="*/ 0 w 3142"/>
                  <a:gd name="T23" fmla="*/ 0 h 44"/>
                  <a:gd name="T24" fmla="*/ 0 w 3142"/>
                  <a:gd name="T25" fmla="*/ 0 h 44"/>
                  <a:gd name="T26" fmla="*/ 0 w 3142"/>
                  <a:gd name="T27" fmla="*/ 0 h 44"/>
                  <a:gd name="T28" fmla="*/ 0 w 3142"/>
                  <a:gd name="T29" fmla="*/ 0 h 44"/>
                  <a:gd name="T30" fmla="*/ 0 w 3142"/>
                  <a:gd name="T31" fmla="*/ 0 h 44"/>
                  <a:gd name="T32" fmla="*/ 0 w 3142"/>
                  <a:gd name="T33" fmla="*/ 0 h 44"/>
                  <a:gd name="T34" fmla="*/ 0 w 3142"/>
                  <a:gd name="T35" fmla="*/ 0 h 44"/>
                  <a:gd name="T36" fmla="*/ 0 w 3142"/>
                  <a:gd name="T37" fmla="*/ 0 h 44"/>
                  <a:gd name="T38" fmla="*/ 0 w 3142"/>
                  <a:gd name="T39" fmla="*/ 0 h 44"/>
                  <a:gd name="T40" fmla="*/ 0 w 3142"/>
                  <a:gd name="T41" fmla="*/ 0 h 44"/>
                  <a:gd name="T42" fmla="*/ 0 w 3142"/>
                  <a:gd name="T43" fmla="*/ 0 h 44"/>
                  <a:gd name="T44" fmla="*/ 0 w 3142"/>
                  <a:gd name="T45" fmla="*/ 0 h 44"/>
                  <a:gd name="T46" fmla="*/ 0 w 3142"/>
                  <a:gd name="T47" fmla="*/ 0 h 44"/>
                  <a:gd name="T48" fmla="*/ 0 w 3142"/>
                  <a:gd name="T49" fmla="*/ 0 h 44"/>
                  <a:gd name="T50" fmla="*/ 0 w 3142"/>
                  <a:gd name="T51" fmla="*/ 0 h 44"/>
                  <a:gd name="T52" fmla="*/ 0 w 3142"/>
                  <a:gd name="T53" fmla="*/ 0 h 44"/>
                  <a:gd name="T54" fmla="*/ 0 w 3142"/>
                  <a:gd name="T55" fmla="*/ 0 h 44"/>
                  <a:gd name="T56" fmla="*/ 0 w 3142"/>
                  <a:gd name="T57" fmla="*/ 0 h 44"/>
                  <a:gd name="T58" fmla="*/ 0 w 3142"/>
                  <a:gd name="T59" fmla="*/ 0 h 44"/>
                  <a:gd name="T60" fmla="*/ 0 w 3142"/>
                  <a:gd name="T61" fmla="*/ 0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4" name="Freeform 303"/>
              <p:cNvSpPr>
                <a:spLocks/>
              </p:cNvSpPr>
              <p:nvPr/>
            </p:nvSpPr>
            <p:spPr bwMode="auto">
              <a:xfrm rot="-5400000">
                <a:off x="5638" y="58"/>
                <a:ext cx="54" cy="100"/>
              </a:xfrm>
              <a:custGeom>
                <a:avLst/>
                <a:gdLst>
                  <a:gd name="T0" fmla="*/ 0 w 353"/>
                  <a:gd name="T1" fmla="*/ 0 h 319"/>
                  <a:gd name="T2" fmla="*/ 0 w 353"/>
                  <a:gd name="T3" fmla="*/ 0 h 319"/>
                  <a:gd name="T4" fmla="*/ 0 w 353"/>
                  <a:gd name="T5" fmla="*/ 0 h 319"/>
                  <a:gd name="T6" fmla="*/ 0 w 353"/>
                  <a:gd name="T7" fmla="*/ 0 h 319"/>
                  <a:gd name="T8" fmla="*/ 0 w 353"/>
                  <a:gd name="T9" fmla="*/ 0 h 319"/>
                  <a:gd name="T10" fmla="*/ 0 w 353"/>
                  <a:gd name="T11" fmla="*/ 0 h 319"/>
                  <a:gd name="T12" fmla="*/ 0 w 353"/>
                  <a:gd name="T13" fmla="*/ 0 h 319"/>
                  <a:gd name="T14" fmla="*/ 0 w 353"/>
                  <a:gd name="T15" fmla="*/ 0 h 319"/>
                  <a:gd name="T16" fmla="*/ 0 w 353"/>
                  <a:gd name="T17" fmla="*/ 0 h 319"/>
                  <a:gd name="T18" fmla="*/ 0 w 353"/>
                  <a:gd name="T19" fmla="*/ 0 h 319"/>
                  <a:gd name="T20" fmla="*/ 0 w 353"/>
                  <a:gd name="T21" fmla="*/ 0 h 319"/>
                  <a:gd name="T22" fmla="*/ 0 w 353"/>
                  <a:gd name="T23" fmla="*/ 0 h 319"/>
                  <a:gd name="T24" fmla="*/ 0 w 353"/>
                  <a:gd name="T25" fmla="*/ 0 h 319"/>
                  <a:gd name="T26" fmla="*/ 0 w 353"/>
                  <a:gd name="T27" fmla="*/ 0 h 319"/>
                  <a:gd name="T28" fmla="*/ 0 w 353"/>
                  <a:gd name="T29" fmla="*/ 0 h 319"/>
                  <a:gd name="T30" fmla="*/ 0 w 353"/>
                  <a:gd name="T31" fmla="*/ 0 h 319"/>
                  <a:gd name="T32" fmla="*/ 0 w 353"/>
                  <a:gd name="T33" fmla="*/ 0 h 319"/>
                  <a:gd name="T34" fmla="*/ 0 w 353"/>
                  <a:gd name="T35" fmla="*/ 0 h 319"/>
                  <a:gd name="T36" fmla="*/ 0 w 353"/>
                  <a:gd name="T37" fmla="*/ 0 h 319"/>
                  <a:gd name="T38" fmla="*/ 0 w 353"/>
                  <a:gd name="T39" fmla="*/ 0 h 319"/>
                  <a:gd name="T40" fmla="*/ 0 w 353"/>
                  <a:gd name="T41" fmla="*/ 0 h 319"/>
                  <a:gd name="T42" fmla="*/ 0 w 353"/>
                  <a:gd name="T43" fmla="*/ 0 h 319"/>
                  <a:gd name="T44" fmla="*/ 0 w 353"/>
                  <a:gd name="T45" fmla="*/ 0 h 319"/>
                  <a:gd name="T46" fmla="*/ 0 w 353"/>
                  <a:gd name="T47" fmla="*/ 0 h 319"/>
                  <a:gd name="T48" fmla="*/ 0 w 353"/>
                  <a:gd name="T49" fmla="*/ 0 h 319"/>
                  <a:gd name="T50" fmla="*/ 0 w 353"/>
                  <a:gd name="T51" fmla="*/ 0 h 319"/>
                  <a:gd name="T52" fmla="*/ 0 w 353"/>
                  <a:gd name="T53" fmla="*/ 0 h 319"/>
                  <a:gd name="T54" fmla="*/ 0 w 353"/>
                  <a:gd name="T55" fmla="*/ 0 h 319"/>
                  <a:gd name="T56" fmla="*/ 0 w 353"/>
                  <a:gd name="T57" fmla="*/ 0 h 319"/>
                  <a:gd name="T58" fmla="*/ 0 w 353"/>
                  <a:gd name="T59" fmla="*/ 0 h 319"/>
                  <a:gd name="T60" fmla="*/ 0 w 353"/>
                  <a:gd name="T61" fmla="*/ 0 h 319"/>
                  <a:gd name="T62" fmla="*/ 0 w 353"/>
                  <a:gd name="T63" fmla="*/ 0 h 319"/>
                  <a:gd name="T64" fmla="*/ 0 w 353"/>
                  <a:gd name="T65" fmla="*/ 0 h 319"/>
                  <a:gd name="T66" fmla="*/ 0 w 353"/>
                  <a:gd name="T67" fmla="*/ 0 h 319"/>
                  <a:gd name="T68" fmla="*/ 0 w 353"/>
                  <a:gd name="T69" fmla="*/ 0 h 319"/>
                  <a:gd name="T70" fmla="*/ 0 w 353"/>
                  <a:gd name="T71" fmla="*/ 0 h 319"/>
                  <a:gd name="T72" fmla="*/ 0 w 353"/>
                  <a:gd name="T73" fmla="*/ 0 h 319"/>
                  <a:gd name="T74" fmla="*/ 0 w 353"/>
                  <a:gd name="T75" fmla="*/ 0 h 319"/>
                  <a:gd name="T76" fmla="*/ 0 w 353"/>
                  <a:gd name="T77" fmla="*/ 0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5" name="Freeform 304"/>
              <p:cNvSpPr>
                <a:spLocks/>
              </p:cNvSpPr>
              <p:nvPr/>
            </p:nvSpPr>
            <p:spPr bwMode="auto">
              <a:xfrm rot="-5400000">
                <a:off x="5692" y="135"/>
                <a:ext cx="10" cy="23"/>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2">
                    <a:moveTo>
                      <a:pt x="0" y="0"/>
                    </a:moveTo>
                    <a:lnTo>
                      <a:pt x="64" y="72"/>
                    </a:lnTo>
                    <a:lnTo>
                      <a:pt x="31" y="2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6" name="Freeform 305"/>
              <p:cNvSpPr>
                <a:spLocks/>
              </p:cNvSpPr>
              <p:nvPr/>
            </p:nvSpPr>
            <p:spPr bwMode="auto">
              <a:xfrm rot="-5400000">
                <a:off x="5708" y="145"/>
                <a:ext cx="3" cy="4"/>
              </a:xfrm>
              <a:custGeom>
                <a:avLst/>
                <a:gdLst>
                  <a:gd name="T0" fmla="*/ 0 w 17"/>
                  <a:gd name="T1" fmla="*/ 0 h 14"/>
                  <a:gd name="T2" fmla="*/ 0 w 17"/>
                  <a:gd name="T3" fmla="*/ 0 h 14"/>
                  <a:gd name="T4" fmla="*/ 0 w 17"/>
                  <a:gd name="T5" fmla="*/ 0 h 14"/>
                  <a:gd name="T6" fmla="*/ 0 60000 65536"/>
                  <a:gd name="T7" fmla="*/ 0 60000 65536"/>
                  <a:gd name="T8" fmla="*/ 0 60000 65536"/>
                </a:gdLst>
                <a:ahLst/>
                <a:cxnLst>
                  <a:cxn ang="T6">
                    <a:pos x="T0" y="T1"/>
                  </a:cxn>
                  <a:cxn ang="T7">
                    <a:pos x="T2" y="T3"/>
                  </a:cxn>
                  <a:cxn ang="T8">
                    <a:pos x="T4" y="T5"/>
                  </a:cxn>
                </a:cxnLst>
                <a:rect l="0" t="0" r="r" b="b"/>
                <a:pathLst>
                  <a:path w="17" h="14">
                    <a:moveTo>
                      <a:pt x="0" y="0"/>
                    </a:moveTo>
                    <a:lnTo>
                      <a:pt x="17" y="1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7" name="Freeform 306"/>
              <p:cNvSpPr>
                <a:spLocks/>
              </p:cNvSpPr>
              <p:nvPr/>
            </p:nvSpPr>
            <p:spPr bwMode="auto">
              <a:xfrm rot="-5400000">
                <a:off x="5665" y="737"/>
                <a:ext cx="10" cy="82"/>
              </a:xfrm>
              <a:custGeom>
                <a:avLst/>
                <a:gdLst>
                  <a:gd name="T0" fmla="*/ 0 w 65"/>
                  <a:gd name="T1" fmla="*/ 0 h 261"/>
                  <a:gd name="T2" fmla="*/ 0 w 65"/>
                  <a:gd name="T3" fmla="*/ 0 h 261"/>
                  <a:gd name="T4" fmla="*/ 0 w 65"/>
                  <a:gd name="T5" fmla="*/ 0 h 261"/>
                  <a:gd name="T6" fmla="*/ 0 w 65"/>
                  <a:gd name="T7" fmla="*/ 0 h 261"/>
                  <a:gd name="T8" fmla="*/ 0 w 65"/>
                  <a:gd name="T9" fmla="*/ 0 h 261"/>
                  <a:gd name="T10" fmla="*/ 0 w 65"/>
                  <a:gd name="T11" fmla="*/ 0 h 261"/>
                  <a:gd name="T12" fmla="*/ 0 w 65"/>
                  <a:gd name="T13" fmla="*/ 0 h 261"/>
                  <a:gd name="T14" fmla="*/ 0 w 65"/>
                  <a:gd name="T15" fmla="*/ 0 h 261"/>
                  <a:gd name="T16" fmla="*/ 0 w 65"/>
                  <a:gd name="T17" fmla="*/ 0 h 261"/>
                  <a:gd name="T18" fmla="*/ 0 w 65"/>
                  <a:gd name="T19" fmla="*/ 0 h 261"/>
                  <a:gd name="T20" fmla="*/ 0 w 65"/>
                  <a:gd name="T21" fmla="*/ 0 h 261"/>
                  <a:gd name="T22" fmla="*/ 0 w 65"/>
                  <a:gd name="T23" fmla="*/ 0 h 261"/>
                  <a:gd name="T24" fmla="*/ 0 w 65"/>
                  <a:gd name="T25" fmla="*/ 0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8" name="Freeform 307"/>
              <p:cNvSpPr>
                <a:spLocks/>
              </p:cNvSpPr>
              <p:nvPr/>
            </p:nvSpPr>
            <p:spPr bwMode="auto">
              <a:xfrm rot="-5400000">
                <a:off x="5662" y="115"/>
                <a:ext cx="17" cy="82"/>
              </a:xfrm>
              <a:custGeom>
                <a:avLst/>
                <a:gdLst>
                  <a:gd name="T0" fmla="*/ 0 w 111"/>
                  <a:gd name="T1" fmla="*/ 0 h 261"/>
                  <a:gd name="T2" fmla="*/ 0 w 111"/>
                  <a:gd name="T3" fmla="*/ 0 h 261"/>
                  <a:gd name="T4" fmla="*/ 0 w 111"/>
                  <a:gd name="T5" fmla="*/ 0 h 261"/>
                  <a:gd name="T6" fmla="*/ 0 w 111"/>
                  <a:gd name="T7" fmla="*/ 0 h 261"/>
                  <a:gd name="T8" fmla="*/ 0 w 111"/>
                  <a:gd name="T9" fmla="*/ 0 h 261"/>
                  <a:gd name="T10" fmla="*/ 0 w 111"/>
                  <a:gd name="T11" fmla="*/ 0 h 261"/>
                  <a:gd name="T12" fmla="*/ 0 w 111"/>
                  <a:gd name="T13" fmla="*/ 0 h 261"/>
                  <a:gd name="T14" fmla="*/ 0 w 111"/>
                  <a:gd name="T15" fmla="*/ 0 h 261"/>
                  <a:gd name="T16" fmla="*/ 0 w 111"/>
                  <a:gd name="T17" fmla="*/ 0 h 261"/>
                  <a:gd name="T18" fmla="*/ 0 w 111"/>
                  <a:gd name="T19" fmla="*/ 0 h 261"/>
                  <a:gd name="T20" fmla="*/ 0 w 111"/>
                  <a:gd name="T21" fmla="*/ 0 h 261"/>
                  <a:gd name="T22" fmla="*/ 0 w 111"/>
                  <a:gd name="T23" fmla="*/ 0 h 261"/>
                  <a:gd name="T24" fmla="*/ 0 w 111"/>
                  <a:gd name="T25" fmla="*/ 0 h 261"/>
                  <a:gd name="T26" fmla="*/ 0 w 111"/>
                  <a:gd name="T27" fmla="*/ 0 h 261"/>
                  <a:gd name="T28" fmla="*/ 0 w 111"/>
                  <a:gd name="T29" fmla="*/ 0 h 261"/>
                  <a:gd name="T30" fmla="*/ 0 w 111"/>
                  <a:gd name="T31" fmla="*/ 0 h 261"/>
                  <a:gd name="T32" fmla="*/ 0 w 111"/>
                  <a:gd name="T33" fmla="*/ 0 h 261"/>
                  <a:gd name="T34" fmla="*/ 0 w 111"/>
                  <a:gd name="T35" fmla="*/ 0 h 261"/>
                  <a:gd name="T36" fmla="*/ 0 w 111"/>
                  <a:gd name="T37" fmla="*/ 0 h 261"/>
                  <a:gd name="T38" fmla="*/ 0 w 111"/>
                  <a:gd name="T39" fmla="*/ 0 h 261"/>
                  <a:gd name="T40" fmla="*/ 0 w 111"/>
                  <a:gd name="T41" fmla="*/ 0 h 261"/>
                  <a:gd name="T42" fmla="*/ 0 w 111"/>
                  <a:gd name="T43" fmla="*/ 0 h 261"/>
                  <a:gd name="T44" fmla="*/ 0 w 111"/>
                  <a:gd name="T45" fmla="*/ 0 h 261"/>
                  <a:gd name="T46" fmla="*/ 0 w 111"/>
                  <a:gd name="T47" fmla="*/ 0 h 261"/>
                  <a:gd name="T48" fmla="*/ 0 w 111"/>
                  <a:gd name="T49" fmla="*/ 0 h 261"/>
                  <a:gd name="T50" fmla="*/ 0 w 111"/>
                  <a:gd name="T51" fmla="*/ 0 h 261"/>
                  <a:gd name="T52" fmla="*/ 0 w 111"/>
                  <a:gd name="T53" fmla="*/ 0 h 261"/>
                  <a:gd name="T54" fmla="*/ 0 w 111"/>
                  <a:gd name="T55" fmla="*/ 0 h 261"/>
                  <a:gd name="T56" fmla="*/ 0 w 111"/>
                  <a:gd name="T57" fmla="*/ 0 h 261"/>
                  <a:gd name="T58" fmla="*/ 0 w 111"/>
                  <a:gd name="T59" fmla="*/ 0 h 261"/>
                  <a:gd name="T60" fmla="*/ 0 w 111"/>
                  <a:gd name="T61" fmla="*/ 0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79" name="Freeform 308"/>
              <p:cNvSpPr>
                <a:spLocks/>
              </p:cNvSpPr>
              <p:nvPr/>
            </p:nvSpPr>
            <p:spPr bwMode="auto">
              <a:xfrm rot="-5400000">
                <a:off x="5699" y="158"/>
                <a:ext cx="2" cy="9"/>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15"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0" name="Freeform 309"/>
              <p:cNvSpPr>
                <a:spLocks/>
              </p:cNvSpPr>
              <p:nvPr/>
            </p:nvSpPr>
            <p:spPr bwMode="auto">
              <a:xfrm rot="-5400000">
                <a:off x="5670" y="734"/>
                <a:ext cx="4" cy="60"/>
              </a:xfrm>
              <a:custGeom>
                <a:avLst/>
                <a:gdLst>
                  <a:gd name="T0" fmla="*/ 0 w 16"/>
                  <a:gd name="T1" fmla="*/ 0 h 188"/>
                  <a:gd name="T2" fmla="*/ 0 w 16"/>
                  <a:gd name="T3" fmla="*/ 0 h 188"/>
                  <a:gd name="T4" fmla="*/ 0 w 16"/>
                  <a:gd name="T5" fmla="*/ 0 h 188"/>
                  <a:gd name="T6" fmla="*/ 0 w 16"/>
                  <a:gd name="T7" fmla="*/ 0 h 188"/>
                  <a:gd name="T8" fmla="*/ 0 w 16"/>
                  <a:gd name="T9" fmla="*/ 0 h 188"/>
                  <a:gd name="T10" fmla="*/ 0 w 16"/>
                  <a:gd name="T11" fmla="*/ 0 h 188"/>
                  <a:gd name="T12" fmla="*/ 0 w 16"/>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8">
                    <a:moveTo>
                      <a:pt x="0" y="173"/>
                    </a:moveTo>
                    <a:lnTo>
                      <a:pt x="0" y="0"/>
                    </a:lnTo>
                    <a:lnTo>
                      <a:pt x="16" y="30"/>
                    </a:lnTo>
                    <a:lnTo>
                      <a:pt x="16" y="86"/>
                    </a:lnTo>
                    <a:lnTo>
                      <a:pt x="16" y="173"/>
                    </a:lnTo>
                    <a:lnTo>
                      <a:pt x="0" y="188"/>
                    </a:lnTo>
                    <a:lnTo>
                      <a:pt x="0" y="17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1" name="Freeform 310"/>
              <p:cNvSpPr>
                <a:spLocks/>
              </p:cNvSpPr>
              <p:nvPr/>
            </p:nvSpPr>
            <p:spPr bwMode="auto">
              <a:xfrm rot="-5400000">
                <a:off x="5668" y="762"/>
                <a:ext cx="4" cy="55"/>
              </a:xfrm>
              <a:custGeom>
                <a:avLst/>
                <a:gdLst>
                  <a:gd name="T0" fmla="*/ 0 w 34"/>
                  <a:gd name="T1" fmla="*/ 0 h 173"/>
                  <a:gd name="T2" fmla="*/ 0 w 34"/>
                  <a:gd name="T3" fmla="*/ 0 h 173"/>
                  <a:gd name="T4" fmla="*/ 0 w 34"/>
                  <a:gd name="T5" fmla="*/ 0 h 173"/>
                  <a:gd name="T6" fmla="*/ 0 w 34"/>
                  <a:gd name="T7" fmla="*/ 0 h 173"/>
                  <a:gd name="T8" fmla="*/ 0 w 34"/>
                  <a:gd name="T9" fmla="*/ 0 h 173"/>
                  <a:gd name="T10" fmla="*/ 0 w 34"/>
                  <a:gd name="T11" fmla="*/ 0 h 173"/>
                  <a:gd name="T12" fmla="*/ 0 w 34"/>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73">
                    <a:moveTo>
                      <a:pt x="0" y="15"/>
                    </a:moveTo>
                    <a:lnTo>
                      <a:pt x="17" y="0"/>
                    </a:lnTo>
                    <a:lnTo>
                      <a:pt x="34" y="15"/>
                    </a:lnTo>
                    <a:lnTo>
                      <a:pt x="34" y="160"/>
                    </a:lnTo>
                    <a:lnTo>
                      <a:pt x="17" y="173"/>
                    </a:lnTo>
                    <a:lnTo>
                      <a:pt x="0" y="16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2" name="Freeform 311"/>
              <p:cNvSpPr>
                <a:spLocks/>
              </p:cNvSpPr>
              <p:nvPr/>
            </p:nvSpPr>
            <p:spPr bwMode="auto">
              <a:xfrm rot="-5400000">
                <a:off x="5656" y="629"/>
                <a:ext cx="27" cy="55"/>
              </a:xfrm>
              <a:custGeom>
                <a:avLst/>
                <a:gdLst>
                  <a:gd name="T0" fmla="*/ 0 w 177"/>
                  <a:gd name="T1" fmla="*/ 0 h 173"/>
                  <a:gd name="T2" fmla="*/ 0 w 177"/>
                  <a:gd name="T3" fmla="*/ 0 h 173"/>
                  <a:gd name="T4" fmla="*/ 0 w 177"/>
                  <a:gd name="T5" fmla="*/ 0 h 173"/>
                  <a:gd name="T6" fmla="*/ 0 w 177"/>
                  <a:gd name="T7" fmla="*/ 0 h 173"/>
                  <a:gd name="T8" fmla="*/ 0 w 177"/>
                  <a:gd name="T9" fmla="*/ 0 h 173"/>
                  <a:gd name="T10" fmla="*/ 0 w 177"/>
                  <a:gd name="T11" fmla="*/ 0 h 173"/>
                  <a:gd name="T12" fmla="*/ 0 w 177"/>
                  <a:gd name="T13" fmla="*/ 0 h 173"/>
                  <a:gd name="T14" fmla="*/ 0 w 177"/>
                  <a:gd name="T15" fmla="*/ 0 h 173"/>
                  <a:gd name="T16" fmla="*/ 0 w 177"/>
                  <a:gd name="T17" fmla="*/ 0 h 173"/>
                  <a:gd name="T18" fmla="*/ 0 w 177"/>
                  <a:gd name="T19" fmla="*/ 0 h 173"/>
                  <a:gd name="T20" fmla="*/ 0 w 177"/>
                  <a:gd name="T21" fmla="*/ 0 h 173"/>
                  <a:gd name="T22" fmla="*/ 0 w 177"/>
                  <a:gd name="T23" fmla="*/ 0 h 173"/>
                  <a:gd name="T24" fmla="*/ 0 w 177"/>
                  <a:gd name="T25" fmla="*/ 0 h 173"/>
                  <a:gd name="T26" fmla="*/ 0 w 177"/>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3" name="Freeform 312"/>
              <p:cNvSpPr>
                <a:spLocks/>
              </p:cNvSpPr>
              <p:nvPr/>
            </p:nvSpPr>
            <p:spPr bwMode="auto">
              <a:xfrm rot="-5400000">
                <a:off x="5686" y="118"/>
                <a:ext cx="3" cy="8"/>
              </a:xfrm>
              <a:custGeom>
                <a:avLst/>
                <a:gdLst>
                  <a:gd name="T0" fmla="*/ 0 w 16"/>
                  <a:gd name="T1" fmla="*/ 0 h 30"/>
                  <a:gd name="T2" fmla="*/ 0 w 16"/>
                  <a:gd name="T3" fmla="*/ 0 h 30"/>
                  <a:gd name="T4" fmla="*/ 0 w 16"/>
                  <a:gd name="T5" fmla="*/ 0 h 30"/>
                  <a:gd name="T6" fmla="*/ 0 w 16"/>
                  <a:gd name="T7" fmla="*/ 0 h 30"/>
                  <a:gd name="T8" fmla="*/ 0 w 1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0">
                    <a:moveTo>
                      <a:pt x="16" y="0"/>
                    </a:moveTo>
                    <a:lnTo>
                      <a:pt x="16" y="15"/>
                    </a:lnTo>
                    <a:lnTo>
                      <a:pt x="16" y="30"/>
                    </a:lnTo>
                    <a:lnTo>
                      <a:pt x="0" y="15"/>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4" name="Freeform 313"/>
              <p:cNvSpPr>
                <a:spLocks/>
              </p:cNvSpPr>
              <p:nvPr/>
            </p:nvSpPr>
            <p:spPr bwMode="auto">
              <a:xfrm rot="-5400000">
                <a:off x="5451" y="403"/>
                <a:ext cx="473" cy="8"/>
              </a:xfrm>
              <a:custGeom>
                <a:avLst/>
                <a:gdLst>
                  <a:gd name="T0" fmla="*/ 0 w 3093"/>
                  <a:gd name="T1" fmla="*/ 0 h 30"/>
                  <a:gd name="T2" fmla="*/ 0 w 3093"/>
                  <a:gd name="T3" fmla="*/ 0 h 30"/>
                  <a:gd name="T4" fmla="*/ 0 w 3093"/>
                  <a:gd name="T5" fmla="*/ 0 h 30"/>
                  <a:gd name="T6" fmla="*/ 0 w 3093"/>
                  <a:gd name="T7" fmla="*/ 0 h 30"/>
                  <a:gd name="T8" fmla="*/ 0 w 3093"/>
                  <a:gd name="T9" fmla="*/ 0 h 30"/>
                  <a:gd name="T10" fmla="*/ 0 w 3093"/>
                  <a:gd name="T11" fmla="*/ 0 h 30"/>
                  <a:gd name="T12" fmla="*/ 0 w 3093"/>
                  <a:gd name="T13" fmla="*/ 0 h 30"/>
                  <a:gd name="T14" fmla="*/ 0 w 3093"/>
                  <a:gd name="T15" fmla="*/ 0 h 30"/>
                  <a:gd name="T16" fmla="*/ 0 w 3093"/>
                  <a:gd name="T17" fmla="*/ 0 h 30"/>
                  <a:gd name="T18" fmla="*/ 0 w 3093"/>
                  <a:gd name="T19" fmla="*/ 0 h 30"/>
                  <a:gd name="T20" fmla="*/ 0 w 3093"/>
                  <a:gd name="T21" fmla="*/ 0 h 30"/>
                  <a:gd name="T22" fmla="*/ 0 w 3093"/>
                  <a:gd name="T23" fmla="*/ 0 h 30"/>
                  <a:gd name="T24" fmla="*/ 0 w 3093"/>
                  <a:gd name="T25" fmla="*/ 0 h 30"/>
                  <a:gd name="T26" fmla="*/ 0 w 3093"/>
                  <a:gd name="T27" fmla="*/ 0 h 30"/>
                  <a:gd name="T28" fmla="*/ 0 w 3093"/>
                  <a:gd name="T29" fmla="*/ 0 h 30"/>
                  <a:gd name="T30" fmla="*/ 0 w 3093"/>
                  <a:gd name="T31" fmla="*/ 0 h 30"/>
                  <a:gd name="T32" fmla="*/ 0 w 3093"/>
                  <a:gd name="T33" fmla="*/ 0 h 30"/>
                  <a:gd name="T34" fmla="*/ 0 w 3093"/>
                  <a:gd name="T35" fmla="*/ 0 h 30"/>
                  <a:gd name="T36" fmla="*/ 0 w 3093"/>
                  <a:gd name="T37" fmla="*/ 0 h 30"/>
                  <a:gd name="T38" fmla="*/ 0 w 3093"/>
                  <a:gd name="T39" fmla="*/ 0 h 30"/>
                  <a:gd name="T40" fmla="*/ 0 w 3093"/>
                  <a:gd name="T41" fmla="*/ 0 h 30"/>
                  <a:gd name="T42" fmla="*/ 0 w 3093"/>
                  <a:gd name="T43" fmla="*/ 0 h 30"/>
                  <a:gd name="T44" fmla="*/ 0 w 3093"/>
                  <a:gd name="T45" fmla="*/ 0 h 30"/>
                  <a:gd name="T46" fmla="*/ 0 w 3093"/>
                  <a:gd name="T47" fmla="*/ 0 h 30"/>
                  <a:gd name="T48" fmla="*/ 0 w 3093"/>
                  <a:gd name="T49" fmla="*/ 0 h 30"/>
                  <a:gd name="T50" fmla="*/ 0 w 3093"/>
                  <a:gd name="T51" fmla="*/ 0 h 30"/>
                  <a:gd name="T52" fmla="*/ 0 w 3093"/>
                  <a:gd name="T53" fmla="*/ 0 h 30"/>
                  <a:gd name="T54" fmla="*/ 0 w 3093"/>
                  <a:gd name="T55" fmla="*/ 0 h 30"/>
                  <a:gd name="T56" fmla="*/ 0 w 3093"/>
                  <a:gd name="T57" fmla="*/ 0 h 30"/>
                  <a:gd name="T58" fmla="*/ 0 w 3093"/>
                  <a:gd name="T59" fmla="*/ 0 h 30"/>
                  <a:gd name="T60" fmla="*/ 0 w 3093"/>
                  <a:gd name="T61" fmla="*/ 0 h 30"/>
                  <a:gd name="T62" fmla="*/ 0 w 3093"/>
                  <a:gd name="T63" fmla="*/ 0 h 30"/>
                  <a:gd name="T64" fmla="*/ 0 w 3093"/>
                  <a:gd name="T65" fmla="*/ 0 h 30"/>
                  <a:gd name="T66" fmla="*/ 0 w 3093"/>
                  <a:gd name="T67" fmla="*/ 0 h 30"/>
                  <a:gd name="T68" fmla="*/ 0 w 3093"/>
                  <a:gd name="T69" fmla="*/ 0 h 30"/>
                  <a:gd name="T70" fmla="*/ 0 w 3093"/>
                  <a:gd name="T71" fmla="*/ 0 h 30"/>
                  <a:gd name="T72" fmla="*/ 0 w 3093"/>
                  <a:gd name="T73" fmla="*/ 0 h 30"/>
                  <a:gd name="T74" fmla="*/ 0 w 3093"/>
                  <a:gd name="T75" fmla="*/ 0 h 30"/>
                  <a:gd name="T76" fmla="*/ 0 w 3093"/>
                  <a:gd name="T77" fmla="*/ 0 h 30"/>
                  <a:gd name="T78" fmla="*/ 0 w 3093"/>
                  <a:gd name="T79" fmla="*/ 0 h 30"/>
                  <a:gd name="T80" fmla="*/ 0 w 3093"/>
                  <a:gd name="T81" fmla="*/ 0 h 30"/>
                  <a:gd name="T82" fmla="*/ 0 w 3093"/>
                  <a:gd name="T83" fmla="*/ 0 h 30"/>
                  <a:gd name="T84" fmla="*/ 0 w 3093"/>
                  <a:gd name="T85" fmla="*/ 0 h 30"/>
                  <a:gd name="T86" fmla="*/ 0 w 3093"/>
                  <a:gd name="T87" fmla="*/ 0 h 30"/>
                  <a:gd name="T88" fmla="*/ 0 w 3093"/>
                  <a:gd name="T89" fmla="*/ 0 h 30"/>
                  <a:gd name="T90" fmla="*/ 0 w 3093"/>
                  <a:gd name="T91" fmla="*/ 0 h 30"/>
                  <a:gd name="T92" fmla="*/ 0 w 3093"/>
                  <a:gd name="T93" fmla="*/ 0 h 30"/>
                  <a:gd name="T94" fmla="*/ 0 w 3093"/>
                  <a:gd name="T95" fmla="*/ 0 h 30"/>
                  <a:gd name="T96" fmla="*/ 0 w 3093"/>
                  <a:gd name="T97" fmla="*/ 0 h 30"/>
                  <a:gd name="T98" fmla="*/ 0 w 3093"/>
                  <a:gd name="T99" fmla="*/ 0 h 30"/>
                  <a:gd name="T100" fmla="*/ 0 w 3093"/>
                  <a:gd name="T101" fmla="*/ 0 h 30"/>
                  <a:gd name="T102" fmla="*/ 0 w 3093"/>
                  <a:gd name="T103" fmla="*/ 0 h 30"/>
                  <a:gd name="T104" fmla="*/ 0 w 3093"/>
                  <a:gd name="T105" fmla="*/ 0 h 30"/>
                  <a:gd name="T106" fmla="*/ 0 w 3093"/>
                  <a:gd name="T107" fmla="*/ 0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5" name="Freeform 314"/>
              <p:cNvSpPr>
                <a:spLocks/>
              </p:cNvSpPr>
              <p:nvPr/>
            </p:nvSpPr>
            <p:spPr bwMode="auto">
              <a:xfrm rot="-5400000">
                <a:off x="5660" y="733"/>
                <a:ext cx="15" cy="32"/>
              </a:xfrm>
              <a:custGeom>
                <a:avLst/>
                <a:gdLst>
                  <a:gd name="T0" fmla="*/ 0 w 96"/>
                  <a:gd name="T1" fmla="*/ 0 h 100"/>
                  <a:gd name="T2" fmla="*/ 0 w 96"/>
                  <a:gd name="T3" fmla="*/ 0 h 100"/>
                  <a:gd name="T4" fmla="*/ 0 w 96"/>
                  <a:gd name="T5" fmla="*/ 0 h 100"/>
                  <a:gd name="T6" fmla="*/ 0 w 96"/>
                  <a:gd name="T7" fmla="*/ 0 h 100"/>
                  <a:gd name="T8" fmla="*/ 0 w 96"/>
                  <a:gd name="T9" fmla="*/ 0 h 100"/>
                  <a:gd name="T10" fmla="*/ 0 w 96"/>
                  <a:gd name="T11" fmla="*/ 0 h 100"/>
                  <a:gd name="T12" fmla="*/ 0 w 96"/>
                  <a:gd name="T13" fmla="*/ 0 h 100"/>
                  <a:gd name="T14" fmla="*/ 0 w 96"/>
                  <a:gd name="T15" fmla="*/ 0 h 100"/>
                  <a:gd name="T16" fmla="*/ 0 w 96"/>
                  <a:gd name="T17" fmla="*/ 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6" name="Freeform 315"/>
              <p:cNvSpPr>
                <a:spLocks/>
              </p:cNvSpPr>
              <p:nvPr/>
            </p:nvSpPr>
            <p:spPr bwMode="auto">
              <a:xfrm rot="-5400000">
                <a:off x="5652" y="658"/>
                <a:ext cx="32" cy="32"/>
              </a:xfrm>
              <a:custGeom>
                <a:avLst/>
                <a:gdLst>
                  <a:gd name="T0" fmla="*/ 0 w 208"/>
                  <a:gd name="T1" fmla="*/ 0 h 100"/>
                  <a:gd name="T2" fmla="*/ 0 w 208"/>
                  <a:gd name="T3" fmla="*/ 0 h 100"/>
                  <a:gd name="T4" fmla="*/ 0 w 208"/>
                  <a:gd name="T5" fmla="*/ 0 h 100"/>
                  <a:gd name="T6" fmla="*/ 0 w 208"/>
                  <a:gd name="T7" fmla="*/ 0 h 100"/>
                  <a:gd name="T8" fmla="*/ 0 w 208"/>
                  <a:gd name="T9" fmla="*/ 0 h 100"/>
                  <a:gd name="T10" fmla="*/ 0 w 208"/>
                  <a:gd name="T11" fmla="*/ 0 h 100"/>
                  <a:gd name="T12" fmla="*/ 0 w 208"/>
                  <a:gd name="T13" fmla="*/ 0 h 100"/>
                  <a:gd name="T14" fmla="*/ 0 w 208"/>
                  <a:gd name="T15" fmla="*/ 0 h 100"/>
                  <a:gd name="T16" fmla="*/ 0 w 208"/>
                  <a:gd name="T17" fmla="*/ 0 h 100"/>
                  <a:gd name="T18" fmla="*/ 0 w 208"/>
                  <a:gd name="T19" fmla="*/ 0 h 100"/>
                  <a:gd name="T20" fmla="*/ 0 w 208"/>
                  <a:gd name="T21" fmla="*/ 0 h 100"/>
                  <a:gd name="T22" fmla="*/ 0 w 208"/>
                  <a:gd name="T23" fmla="*/ 0 h 100"/>
                  <a:gd name="T24" fmla="*/ 0 w 208"/>
                  <a:gd name="T25" fmla="*/ 0 h 100"/>
                  <a:gd name="T26" fmla="*/ 0 w 208"/>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7" name="Freeform 316"/>
              <p:cNvSpPr>
                <a:spLocks/>
              </p:cNvSpPr>
              <p:nvPr/>
            </p:nvSpPr>
            <p:spPr bwMode="auto">
              <a:xfrm rot="-5400000">
                <a:off x="5179" y="-44"/>
                <a:ext cx="345" cy="645"/>
              </a:xfrm>
              <a:custGeom>
                <a:avLst/>
                <a:gdLst>
                  <a:gd name="T0" fmla="*/ 0 w 2259"/>
                  <a:gd name="T1" fmla="*/ 0 h 2042"/>
                  <a:gd name="T2" fmla="*/ 0 w 2259"/>
                  <a:gd name="T3" fmla="*/ 0 h 2042"/>
                  <a:gd name="T4" fmla="*/ 0 w 2259"/>
                  <a:gd name="T5" fmla="*/ 0 h 2042"/>
                  <a:gd name="T6" fmla="*/ 0 w 2259"/>
                  <a:gd name="T7" fmla="*/ 0 h 2042"/>
                  <a:gd name="T8" fmla="*/ 0 w 2259"/>
                  <a:gd name="T9" fmla="*/ 0 h 2042"/>
                  <a:gd name="T10" fmla="*/ 0 w 2259"/>
                  <a:gd name="T11" fmla="*/ 0 h 2042"/>
                  <a:gd name="T12" fmla="*/ 0 w 2259"/>
                  <a:gd name="T13" fmla="*/ 0 h 2042"/>
                  <a:gd name="T14" fmla="*/ 0 w 2259"/>
                  <a:gd name="T15" fmla="*/ 0 h 2042"/>
                  <a:gd name="T16" fmla="*/ 0 w 2259"/>
                  <a:gd name="T17" fmla="*/ 0 h 2042"/>
                  <a:gd name="T18" fmla="*/ 0 w 2259"/>
                  <a:gd name="T19" fmla="*/ 0 h 2042"/>
                  <a:gd name="T20" fmla="*/ 0 w 2259"/>
                  <a:gd name="T21" fmla="*/ 0 h 2042"/>
                  <a:gd name="T22" fmla="*/ 0 w 2259"/>
                  <a:gd name="T23" fmla="*/ 0 h 2042"/>
                  <a:gd name="T24" fmla="*/ 0 w 2259"/>
                  <a:gd name="T25" fmla="*/ 0 h 2042"/>
                  <a:gd name="T26" fmla="*/ 0 w 2259"/>
                  <a:gd name="T27" fmla="*/ 0 h 2042"/>
                  <a:gd name="T28" fmla="*/ 0 w 2259"/>
                  <a:gd name="T29" fmla="*/ 0 h 2042"/>
                  <a:gd name="T30" fmla="*/ 0 w 2259"/>
                  <a:gd name="T31" fmla="*/ 0 h 2042"/>
                  <a:gd name="T32" fmla="*/ 0 w 2259"/>
                  <a:gd name="T33" fmla="*/ 0 h 2042"/>
                  <a:gd name="T34" fmla="*/ 0 w 2259"/>
                  <a:gd name="T35" fmla="*/ 0 h 2042"/>
                  <a:gd name="T36" fmla="*/ 0 w 2259"/>
                  <a:gd name="T37" fmla="*/ 0 h 2042"/>
                  <a:gd name="T38" fmla="*/ 0 w 2259"/>
                  <a:gd name="T39" fmla="*/ 0 h 2042"/>
                  <a:gd name="T40" fmla="*/ 0 w 2259"/>
                  <a:gd name="T41" fmla="*/ 0 h 2042"/>
                  <a:gd name="T42" fmla="*/ 0 w 2259"/>
                  <a:gd name="T43" fmla="*/ 0 h 2042"/>
                  <a:gd name="T44" fmla="*/ 0 w 2259"/>
                  <a:gd name="T45" fmla="*/ 0 h 2042"/>
                  <a:gd name="T46" fmla="*/ 0 w 2259"/>
                  <a:gd name="T47" fmla="*/ 0 h 2042"/>
                  <a:gd name="T48" fmla="*/ 0 w 2259"/>
                  <a:gd name="T49" fmla="*/ 0 h 2042"/>
                  <a:gd name="T50" fmla="*/ 0 w 2259"/>
                  <a:gd name="T51" fmla="*/ 0 h 2042"/>
                  <a:gd name="T52" fmla="*/ 0 w 2259"/>
                  <a:gd name="T53" fmla="*/ 0 h 2042"/>
                  <a:gd name="T54" fmla="*/ 0 w 2259"/>
                  <a:gd name="T55" fmla="*/ 0 h 2042"/>
                  <a:gd name="T56" fmla="*/ 0 w 2259"/>
                  <a:gd name="T57" fmla="*/ 0 h 2042"/>
                  <a:gd name="T58" fmla="*/ 0 w 2259"/>
                  <a:gd name="T59" fmla="*/ 0 h 2042"/>
                  <a:gd name="T60" fmla="*/ 0 w 2259"/>
                  <a:gd name="T61" fmla="*/ 0 h 2042"/>
                  <a:gd name="T62" fmla="*/ 0 w 2259"/>
                  <a:gd name="T63" fmla="*/ 0 h 2042"/>
                  <a:gd name="T64" fmla="*/ 0 w 2259"/>
                  <a:gd name="T65" fmla="*/ 0 h 2042"/>
                  <a:gd name="T66" fmla="*/ 0 w 2259"/>
                  <a:gd name="T67" fmla="*/ 0 h 2042"/>
                  <a:gd name="T68" fmla="*/ 0 w 2259"/>
                  <a:gd name="T69" fmla="*/ 0 h 2042"/>
                  <a:gd name="T70" fmla="*/ 0 w 2259"/>
                  <a:gd name="T71" fmla="*/ 0 h 2042"/>
                  <a:gd name="T72" fmla="*/ 0 w 2259"/>
                  <a:gd name="T73" fmla="*/ 0 h 2042"/>
                  <a:gd name="T74" fmla="*/ 0 w 2259"/>
                  <a:gd name="T75" fmla="*/ 0 h 2042"/>
                  <a:gd name="T76" fmla="*/ 0 w 2259"/>
                  <a:gd name="T77" fmla="*/ 0 h 2042"/>
                  <a:gd name="T78" fmla="*/ 0 w 2259"/>
                  <a:gd name="T79" fmla="*/ 0 h 2042"/>
                  <a:gd name="T80" fmla="*/ 0 w 2259"/>
                  <a:gd name="T81" fmla="*/ 0 h 2042"/>
                  <a:gd name="T82" fmla="*/ 0 w 2259"/>
                  <a:gd name="T83" fmla="*/ 0 h 2042"/>
                  <a:gd name="T84" fmla="*/ 0 w 2259"/>
                  <a:gd name="T85" fmla="*/ 0 h 2042"/>
                  <a:gd name="T86" fmla="*/ 0 w 2259"/>
                  <a:gd name="T87" fmla="*/ 0 h 2042"/>
                  <a:gd name="T88" fmla="*/ 0 w 2259"/>
                  <a:gd name="T89" fmla="*/ 0 h 2042"/>
                  <a:gd name="T90" fmla="*/ 0 w 2259"/>
                  <a:gd name="T91" fmla="*/ 0 h 2042"/>
                  <a:gd name="T92" fmla="*/ 0 w 2259"/>
                  <a:gd name="T93" fmla="*/ 0 h 2042"/>
                  <a:gd name="T94" fmla="*/ 0 w 2259"/>
                  <a:gd name="T95" fmla="*/ 0 h 2042"/>
                  <a:gd name="T96" fmla="*/ 0 w 2259"/>
                  <a:gd name="T97" fmla="*/ 0 h 2042"/>
                  <a:gd name="T98" fmla="*/ 0 w 2259"/>
                  <a:gd name="T99" fmla="*/ 0 h 2042"/>
                  <a:gd name="T100" fmla="*/ 0 w 2259"/>
                  <a:gd name="T101" fmla="*/ 0 h 2042"/>
                  <a:gd name="T102" fmla="*/ 0 w 2259"/>
                  <a:gd name="T103" fmla="*/ 0 h 2042"/>
                  <a:gd name="T104" fmla="*/ 0 w 2259"/>
                  <a:gd name="T105" fmla="*/ 0 h 2042"/>
                  <a:gd name="T106" fmla="*/ 0 w 2259"/>
                  <a:gd name="T107" fmla="*/ 0 h 2042"/>
                  <a:gd name="T108" fmla="*/ 0 w 2259"/>
                  <a:gd name="T109" fmla="*/ 0 h 2042"/>
                  <a:gd name="T110" fmla="*/ 0 w 2259"/>
                  <a:gd name="T111" fmla="*/ 0 h 2042"/>
                  <a:gd name="T112" fmla="*/ 0 w 2259"/>
                  <a:gd name="T113" fmla="*/ 0 h 2042"/>
                  <a:gd name="T114" fmla="*/ 0 w 2259"/>
                  <a:gd name="T115" fmla="*/ 0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8" name="Freeform 317"/>
              <p:cNvSpPr>
                <a:spLocks/>
              </p:cNvSpPr>
              <p:nvPr/>
            </p:nvSpPr>
            <p:spPr bwMode="auto">
              <a:xfrm rot="-5400000">
                <a:off x="5374" y="348"/>
                <a:ext cx="336" cy="248"/>
              </a:xfrm>
              <a:custGeom>
                <a:avLst/>
                <a:gdLst>
                  <a:gd name="T0" fmla="*/ 0 w 2197"/>
                  <a:gd name="T1" fmla="*/ 0 h 783"/>
                  <a:gd name="T2" fmla="*/ 0 w 2197"/>
                  <a:gd name="T3" fmla="*/ 0 h 783"/>
                  <a:gd name="T4" fmla="*/ 0 w 2197"/>
                  <a:gd name="T5" fmla="*/ 0 h 783"/>
                  <a:gd name="T6" fmla="*/ 0 w 2197"/>
                  <a:gd name="T7" fmla="*/ 0 h 783"/>
                  <a:gd name="T8" fmla="*/ 0 w 2197"/>
                  <a:gd name="T9" fmla="*/ 0 h 783"/>
                  <a:gd name="T10" fmla="*/ 0 w 2197"/>
                  <a:gd name="T11" fmla="*/ 0 h 783"/>
                  <a:gd name="T12" fmla="*/ 0 w 2197"/>
                  <a:gd name="T13" fmla="*/ 0 h 783"/>
                  <a:gd name="T14" fmla="*/ 0 w 2197"/>
                  <a:gd name="T15" fmla="*/ 0 h 783"/>
                  <a:gd name="T16" fmla="*/ 0 w 2197"/>
                  <a:gd name="T17" fmla="*/ 0 h 783"/>
                  <a:gd name="T18" fmla="*/ 0 w 2197"/>
                  <a:gd name="T19" fmla="*/ 0 h 783"/>
                  <a:gd name="T20" fmla="*/ 0 w 2197"/>
                  <a:gd name="T21" fmla="*/ 0 h 783"/>
                  <a:gd name="T22" fmla="*/ 0 w 2197"/>
                  <a:gd name="T23" fmla="*/ 0 h 783"/>
                  <a:gd name="T24" fmla="*/ 0 w 2197"/>
                  <a:gd name="T25" fmla="*/ 0 h 783"/>
                  <a:gd name="T26" fmla="*/ 0 w 2197"/>
                  <a:gd name="T27" fmla="*/ 0 h 783"/>
                  <a:gd name="T28" fmla="*/ 0 w 2197"/>
                  <a:gd name="T29" fmla="*/ 0 h 783"/>
                  <a:gd name="T30" fmla="*/ 0 w 2197"/>
                  <a:gd name="T31" fmla="*/ 0 h 783"/>
                  <a:gd name="T32" fmla="*/ 0 w 2197"/>
                  <a:gd name="T33" fmla="*/ 0 h 783"/>
                  <a:gd name="T34" fmla="*/ 0 w 2197"/>
                  <a:gd name="T35" fmla="*/ 0 h 783"/>
                  <a:gd name="T36" fmla="*/ 0 w 2197"/>
                  <a:gd name="T37" fmla="*/ 0 h 783"/>
                  <a:gd name="T38" fmla="*/ 0 w 2197"/>
                  <a:gd name="T39" fmla="*/ 0 h 783"/>
                  <a:gd name="T40" fmla="*/ 0 w 2197"/>
                  <a:gd name="T41" fmla="*/ 0 h 783"/>
                  <a:gd name="T42" fmla="*/ 0 w 2197"/>
                  <a:gd name="T43" fmla="*/ 0 h 783"/>
                  <a:gd name="T44" fmla="*/ 0 w 2197"/>
                  <a:gd name="T45" fmla="*/ 0 h 783"/>
                  <a:gd name="T46" fmla="*/ 0 w 2197"/>
                  <a:gd name="T47" fmla="*/ 0 h 783"/>
                  <a:gd name="T48" fmla="*/ 0 w 2197"/>
                  <a:gd name="T49" fmla="*/ 0 h 783"/>
                  <a:gd name="T50" fmla="*/ 0 w 2197"/>
                  <a:gd name="T51" fmla="*/ 0 h 783"/>
                  <a:gd name="T52" fmla="*/ 0 w 2197"/>
                  <a:gd name="T53" fmla="*/ 0 h 783"/>
                  <a:gd name="T54" fmla="*/ 0 w 2197"/>
                  <a:gd name="T55" fmla="*/ 0 h 783"/>
                  <a:gd name="T56" fmla="*/ 0 w 2197"/>
                  <a:gd name="T57" fmla="*/ 0 h 783"/>
                  <a:gd name="T58" fmla="*/ 0 w 2197"/>
                  <a:gd name="T59" fmla="*/ 0 h 783"/>
                  <a:gd name="T60" fmla="*/ 0 w 2197"/>
                  <a:gd name="T61" fmla="*/ 0 h 783"/>
                  <a:gd name="T62" fmla="*/ 0 w 2197"/>
                  <a:gd name="T63" fmla="*/ 0 h 783"/>
                  <a:gd name="T64" fmla="*/ 0 w 2197"/>
                  <a:gd name="T65" fmla="*/ 0 h 783"/>
                  <a:gd name="T66" fmla="*/ 0 w 2197"/>
                  <a:gd name="T67" fmla="*/ 0 h 783"/>
                  <a:gd name="T68" fmla="*/ 0 w 2197"/>
                  <a:gd name="T69" fmla="*/ 0 h 783"/>
                  <a:gd name="T70" fmla="*/ 0 w 2197"/>
                  <a:gd name="T71" fmla="*/ 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89" name="Freeform 318"/>
              <p:cNvSpPr>
                <a:spLocks/>
              </p:cNvSpPr>
              <p:nvPr/>
            </p:nvSpPr>
            <p:spPr bwMode="auto">
              <a:xfrm rot="-5400000">
                <a:off x="5655" y="87"/>
                <a:ext cx="7" cy="5"/>
              </a:xfrm>
              <a:custGeom>
                <a:avLst/>
                <a:gdLst>
                  <a:gd name="T0" fmla="*/ 0 w 48"/>
                  <a:gd name="T1" fmla="*/ 0 h 15"/>
                  <a:gd name="T2" fmla="*/ 0 w 48"/>
                  <a:gd name="T3" fmla="*/ 0 h 15"/>
                  <a:gd name="T4" fmla="*/ 0 w 48"/>
                  <a:gd name="T5" fmla="*/ 0 h 15"/>
                  <a:gd name="T6" fmla="*/ 0 w 48"/>
                  <a:gd name="T7" fmla="*/ 0 h 15"/>
                  <a:gd name="T8" fmla="*/ 0 w 4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
                    <a:moveTo>
                      <a:pt x="0" y="0"/>
                    </a:moveTo>
                    <a:lnTo>
                      <a:pt x="16" y="0"/>
                    </a:lnTo>
                    <a:lnTo>
                      <a:pt x="48" y="0"/>
                    </a:lnTo>
                    <a:lnTo>
                      <a:pt x="33"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0" name="Freeform 319"/>
              <p:cNvSpPr>
                <a:spLocks/>
              </p:cNvSpPr>
              <p:nvPr/>
            </p:nvSpPr>
            <p:spPr bwMode="auto">
              <a:xfrm rot="-5400000">
                <a:off x="5319" y="326"/>
                <a:ext cx="346" cy="312"/>
              </a:xfrm>
              <a:custGeom>
                <a:avLst/>
                <a:gdLst>
                  <a:gd name="T0" fmla="*/ 0 w 2261"/>
                  <a:gd name="T1" fmla="*/ 0 h 985"/>
                  <a:gd name="T2" fmla="*/ 0 w 2261"/>
                  <a:gd name="T3" fmla="*/ 0 h 985"/>
                  <a:gd name="T4" fmla="*/ 0 w 2261"/>
                  <a:gd name="T5" fmla="*/ 0 h 985"/>
                  <a:gd name="T6" fmla="*/ 0 w 2261"/>
                  <a:gd name="T7" fmla="*/ 0 h 985"/>
                  <a:gd name="T8" fmla="*/ 0 w 2261"/>
                  <a:gd name="T9" fmla="*/ 0 h 985"/>
                  <a:gd name="T10" fmla="*/ 0 w 2261"/>
                  <a:gd name="T11" fmla="*/ 0 h 985"/>
                  <a:gd name="T12" fmla="*/ 0 w 2261"/>
                  <a:gd name="T13" fmla="*/ 0 h 985"/>
                  <a:gd name="T14" fmla="*/ 0 w 2261"/>
                  <a:gd name="T15" fmla="*/ 0 h 985"/>
                  <a:gd name="T16" fmla="*/ 0 w 2261"/>
                  <a:gd name="T17" fmla="*/ 0 h 985"/>
                  <a:gd name="T18" fmla="*/ 0 w 2261"/>
                  <a:gd name="T19" fmla="*/ 0 h 985"/>
                  <a:gd name="T20" fmla="*/ 0 w 2261"/>
                  <a:gd name="T21" fmla="*/ 0 h 985"/>
                  <a:gd name="T22" fmla="*/ 0 w 2261"/>
                  <a:gd name="T23" fmla="*/ 0 h 985"/>
                  <a:gd name="T24" fmla="*/ 0 w 2261"/>
                  <a:gd name="T25" fmla="*/ 0 h 985"/>
                  <a:gd name="T26" fmla="*/ 0 w 2261"/>
                  <a:gd name="T27" fmla="*/ 0 h 985"/>
                  <a:gd name="T28" fmla="*/ 0 w 2261"/>
                  <a:gd name="T29" fmla="*/ 0 h 985"/>
                  <a:gd name="T30" fmla="*/ 0 w 2261"/>
                  <a:gd name="T31" fmla="*/ 0 h 985"/>
                  <a:gd name="T32" fmla="*/ 0 w 2261"/>
                  <a:gd name="T33" fmla="*/ 0 h 985"/>
                  <a:gd name="T34" fmla="*/ 0 w 2261"/>
                  <a:gd name="T35" fmla="*/ 0 h 985"/>
                  <a:gd name="T36" fmla="*/ 0 w 2261"/>
                  <a:gd name="T37" fmla="*/ 0 h 985"/>
                  <a:gd name="T38" fmla="*/ 0 w 2261"/>
                  <a:gd name="T39" fmla="*/ 0 h 985"/>
                  <a:gd name="T40" fmla="*/ 0 w 2261"/>
                  <a:gd name="T41" fmla="*/ 0 h 985"/>
                  <a:gd name="T42" fmla="*/ 0 w 2261"/>
                  <a:gd name="T43" fmla="*/ 0 h 985"/>
                  <a:gd name="T44" fmla="*/ 0 w 2261"/>
                  <a:gd name="T45" fmla="*/ 0 h 985"/>
                  <a:gd name="T46" fmla="*/ 0 w 2261"/>
                  <a:gd name="T47" fmla="*/ 0 h 985"/>
                  <a:gd name="T48" fmla="*/ 0 w 2261"/>
                  <a:gd name="T49" fmla="*/ 0 h 985"/>
                  <a:gd name="T50" fmla="*/ 0 w 2261"/>
                  <a:gd name="T51" fmla="*/ 0 h 985"/>
                  <a:gd name="T52" fmla="*/ 0 w 2261"/>
                  <a:gd name="T53" fmla="*/ 0 h 985"/>
                  <a:gd name="T54" fmla="*/ 0 w 2261"/>
                  <a:gd name="T55" fmla="*/ 0 h 985"/>
                  <a:gd name="T56" fmla="*/ 0 w 2261"/>
                  <a:gd name="T57" fmla="*/ 0 h 985"/>
                  <a:gd name="T58" fmla="*/ 0 w 2261"/>
                  <a:gd name="T59" fmla="*/ 0 h 985"/>
                  <a:gd name="T60" fmla="*/ 0 w 2261"/>
                  <a:gd name="T61" fmla="*/ 0 h 985"/>
                  <a:gd name="T62" fmla="*/ 0 w 2261"/>
                  <a:gd name="T63" fmla="*/ 0 h 985"/>
                  <a:gd name="T64" fmla="*/ 0 w 2261"/>
                  <a:gd name="T65" fmla="*/ 0 h 985"/>
                  <a:gd name="T66" fmla="*/ 0 w 2261"/>
                  <a:gd name="T67" fmla="*/ 0 h 985"/>
                  <a:gd name="T68" fmla="*/ 0 w 2261"/>
                  <a:gd name="T69" fmla="*/ 0 h 985"/>
                  <a:gd name="T70" fmla="*/ 0 w 2261"/>
                  <a:gd name="T71" fmla="*/ 0 h 985"/>
                  <a:gd name="T72" fmla="*/ 0 w 2261"/>
                  <a:gd name="T73" fmla="*/ 0 h 985"/>
                  <a:gd name="T74" fmla="*/ 0 w 2261"/>
                  <a:gd name="T75" fmla="*/ 0 h 985"/>
                  <a:gd name="T76" fmla="*/ 0 w 2261"/>
                  <a:gd name="T77" fmla="*/ 0 h 985"/>
                  <a:gd name="T78" fmla="*/ 0 w 2261"/>
                  <a:gd name="T79" fmla="*/ 0 h 985"/>
                  <a:gd name="T80" fmla="*/ 0 w 2261"/>
                  <a:gd name="T81" fmla="*/ 0 h 985"/>
                  <a:gd name="T82" fmla="*/ 0 w 2261"/>
                  <a:gd name="T83" fmla="*/ 0 h 985"/>
                  <a:gd name="T84" fmla="*/ 0 w 2261"/>
                  <a:gd name="T85" fmla="*/ 0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1" name="Freeform 320"/>
              <p:cNvSpPr>
                <a:spLocks/>
              </p:cNvSpPr>
              <p:nvPr/>
            </p:nvSpPr>
            <p:spPr bwMode="auto">
              <a:xfrm rot="-5400000">
                <a:off x="5585" y="27"/>
                <a:ext cx="10" cy="88"/>
              </a:xfrm>
              <a:custGeom>
                <a:avLst/>
                <a:gdLst>
                  <a:gd name="T0" fmla="*/ 0 w 64"/>
                  <a:gd name="T1" fmla="*/ 0 h 275"/>
                  <a:gd name="T2" fmla="*/ 0 w 64"/>
                  <a:gd name="T3" fmla="*/ 0 h 275"/>
                  <a:gd name="T4" fmla="*/ 0 w 64"/>
                  <a:gd name="T5" fmla="*/ 0 h 275"/>
                  <a:gd name="T6" fmla="*/ 0 w 64"/>
                  <a:gd name="T7" fmla="*/ 0 h 275"/>
                  <a:gd name="T8" fmla="*/ 0 w 64"/>
                  <a:gd name="T9" fmla="*/ 0 h 275"/>
                  <a:gd name="T10" fmla="*/ 0 w 64"/>
                  <a:gd name="T11" fmla="*/ 0 h 275"/>
                  <a:gd name="T12" fmla="*/ 0 w 64"/>
                  <a:gd name="T13" fmla="*/ 0 h 275"/>
                  <a:gd name="T14" fmla="*/ 0 w 64"/>
                  <a:gd name="T15" fmla="*/ 0 h 275"/>
                  <a:gd name="T16" fmla="*/ 0 w 64"/>
                  <a:gd name="T17" fmla="*/ 0 h 275"/>
                  <a:gd name="T18" fmla="*/ 0 w 64"/>
                  <a:gd name="T19" fmla="*/ 0 h 275"/>
                  <a:gd name="T20" fmla="*/ 0 w 64"/>
                  <a:gd name="T21" fmla="*/ 0 h 275"/>
                  <a:gd name="T22" fmla="*/ 0 w 64"/>
                  <a:gd name="T23" fmla="*/ 0 h 275"/>
                  <a:gd name="T24" fmla="*/ 0 w 64"/>
                  <a:gd name="T25" fmla="*/ 0 h 275"/>
                  <a:gd name="T26" fmla="*/ 0 w 64"/>
                  <a:gd name="T27" fmla="*/ 0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2" name="Freeform 321"/>
              <p:cNvSpPr>
                <a:spLocks/>
              </p:cNvSpPr>
              <p:nvPr/>
            </p:nvSpPr>
            <p:spPr bwMode="auto">
              <a:xfrm rot="-5400000">
                <a:off x="5508" y="85"/>
                <a:ext cx="88" cy="165"/>
              </a:xfrm>
              <a:custGeom>
                <a:avLst/>
                <a:gdLst>
                  <a:gd name="T0" fmla="*/ 0 w 577"/>
                  <a:gd name="T1" fmla="*/ 0 h 522"/>
                  <a:gd name="T2" fmla="*/ 0 w 577"/>
                  <a:gd name="T3" fmla="*/ 0 h 522"/>
                  <a:gd name="T4" fmla="*/ 0 w 577"/>
                  <a:gd name="T5" fmla="*/ 0 h 522"/>
                  <a:gd name="T6" fmla="*/ 0 w 577"/>
                  <a:gd name="T7" fmla="*/ 0 h 522"/>
                  <a:gd name="T8" fmla="*/ 0 w 577"/>
                  <a:gd name="T9" fmla="*/ 0 h 522"/>
                  <a:gd name="T10" fmla="*/ 0 w 577"/>
                  <a:gd name="T11" fmla="*/ 0 h 522"/>
                  <a:gd name="T12" fmla="*/ 0 w 577"/>
                  <a:gd name="T13" fmla="*/ 0 h 522"/>
                  <a:gd name="T14" fmla="*/ 0 w 577"/>
                  <a:gd name="T15" fmla="*/ 0 h 522"/>
                  <a:gd name="T16" fmla="*/ 0 w 577"/>
                  <a:gd name="T17" fmla="*/ 0 h 522"/>
                  <a:gd name="T18" fmla="*/ 0 w 577"/>
                  <a:gd name="T19" fmla="*/ 0 h 522"/>
                  <a:gd name="T20" fmla="*/ 0 w 577"/>
                  <a:gd name="T21" fmla="*/ 0 h 522"/>
                  <a:gd name="T22" fmla="*/ 0 w 577"/>
                  <a:gd name="T23" fmla="*/ 0 h 522"/>
                  <a:gd name="T24" fmla="*/ 0 w 577"/>
                  <a:gd name="T25" fmla="*/ 0 h 522"/>
                  <a:gd name="T26" fmla="*/ 0 w 577"/>
                  <a:gd name="T27" fmla="*/ 0 h 522"/>
                  <a:gd name="T28" fmla="*/ 0 w 577"/>
                  <a:gd name="T29" fmla="*/ 0 h 522"/>
                  <a:gd name="T30" fmla="*/ 0 w 577"/>
                  <a:gd name="T31" fmla="*/ 0 h 522"/>
                  <a:gd name="T32" fmla="*/ 0 w 577"/>
                  <a:gd name="T33" fmla="*/ 0 h 522"/>
                  <a:gd name="T34" fmla="*/ 0 w 577"/>
                  <a:gd name="T35" fmla="*/ 0 h 522"/>
                  <a:gd name="T36" fmla="*/ 0 w 577"/>
                  <a:gd name="T37" fmla="*/ 0 h 522"/>
                  <a:gd name="T38" fmla="*/ 0 w 577"/>
                  <a:gd name="T39" fmla="*/ 0 h 522"/>
                  <a:gd name="T40" fmla="*/ 0 w 577"/>
                  <a:gd name="T41" fmla="*/ 0 h 522"/>
                  <a:gd name="T42" fmla="*/ 0 w 577"/>
                  <a:gd name="T43" fmla="*/ 0 h 522"/>
                  <a:gd name="T44" fmla="*/ 0 w 577"/>
                  <a:gd name="T45" fmla="*/ 0 h 522"/>
                  <a:gd name="T46" fmla="*/ 0 w 577"/>
                  <a:gd name="T47" fmla="*/ 0 h 522"/>
                  <a:gd name="T48" fmla="*/ 0 w 577"/>
                  <a:gd name="T49" fmla="*/ 0 h 522"/>
                  <a:gd name="T50" fmla="*/ 0 w 577"/>
                  <a:gd name="T51" fmla="*/ 0 h 522"/>
                  <a:gd name="T52" fmla="*/ 0 w 577"/>
                  <a:gd name="T53" fmla="*/ 0 h 522"/>
                  <a:gd name="T54" fmla="*/ 0 w 577"/>
                  <a:gd name="T55" fmla="*/ 0 h 522"/>
                  <a:gd name="T56" fmla="*/ 0 w 577"/>
                  <a:gd name="T57" fmla="*/ 0 h 522"/>
                  <a:gd name="T58" fmla="*/ 0 w 577"/>
                  <a:gd name="T59" fmla="*/ 0 h 522"/>
                  <a:gd name="T60" fmla="*/ 0 w 577"/>
                  <a:gd name="T61" fmla="*/ 0 h 522"/>
                  <a:gd name="T62" fmla="*/ 0 w 577"/>
                  <a:gd name="T63" fmla="*/ 0 h 522"/>
                  <a:gd name="T64" fmla="*/ 0 w 577"/>
                  <a:gd name="T65" fmla="*/ 0 h 522"/>
                  <a:gd name="T66" fmla="*/ 0 w 577"/>
                  <a:gd name="T67" fmla="*/ 0 h 522"/>
                  <a:gd name="T68" fmla="*/ 0 w 577"/>
                  <a:gd name="T69" fmla="*/ 0 h 522"/>
                  <a:gd name="T70" fmla="*/ 0 w 577"/>
                  <a:gd name="T71" fmla="*/ 0 h 522"/>
                  <a:gd name="T72" fmla="*/ 0 w 577"/>
                  <a:gd name="T73" fmla="*/ 0 h 522"/>
                  <a:gd name="T74" fmla="*/ 0 w 577"/>
                  <a:gd name="T75" fmla="*/ 0 h 522"/>
                  <a:gd name="T76" fmla="*/ 0 w 577"/>
                  <a:gd name="T77" fmla="*/ 0 h 522"/>
                  <a:gd name="T78" fmla="*/ 0 w 577"/>
                  <a:gd name="T79" fmla="*/ 0 h 522"/>
                  <a:gd name="T80" fmla="*/ 0 w 577"/>
                  <a:gd name="T81" fmla="*/ 0 h 522"/>
                  <a:gd name="T82" fmla="*/ 0 w 577"/>
                  <a:gd name="T83" fmla="*/ 0 h 522"/>
                  <a:gd name="T84" fmla="*/ 0 w 577"/>
                  <a:gd name="T85" fmla="*/ 0 h 522"/>
                  <a:gd name="T86" fmla="*/ 0 w 577"/>
                  <a:gd name="T87" fmla="*/ 0 h 522"/>
                  <a:gd name="T88" fmla="*/ 0 w 577"/>
                  <a:gd name="T89" fmla="*/ 0 h 522"/>
                  <a:gd name="T90" fmla="*/ 0 w 577"/>
                  <a:gd name="T91" fmla="*/ 0 h 522"/>
                  <a:gd name="T92" fmla="*/ 0 w 577"/>
                  <a:gd name="T93" fmla="*/ 0 h 522"/>
                  <a:gd name="T94" fmla="*/ 0 w 577"/>
                  <a:gd name="T95" fmla="*/ 0 h 522"/>
                  <a:gd name="T96" fmla="*/ 0 w 577"/>
                  <a:gd name="T97" fmla="*/ 0 h 522"/>
                  <a:gd name="T98" fmla="*/ 0 w 577"/>
                  <a:gd name="T99" fmla="*/ 0 h 522"/>
                  <a:gd name="T100" fmla="*/ 0 w 577"/>
                  <a:gd name="T101" fmla="*/ 0 h 522"/>
                  <a:gd name="T102" fmla="*/ 0 w 577"/>
                  <a:gd name="T103" fmla="*/ 0 h 522"/>
                  <a:gd name="T104" fmla="*/ 0 w 577"/>
                  <a:gd name="T105" fmla="*/ 0 h 522"/>
                  <a:gd name="T106" fmla="*/ 0 w 577"/>
                  <a:gd name="T107" fmla="*/ 0 h 522"/>
                  <a:gd name="T108" fmla="*/ 0 w 577"/>
                  <a:gd name="T109" fmla="*/ 0 h 522"/>
                  <a:gd name="T110" fmla="*/ 0 w 577"/>
                  <a:gd name="T111" fmla="*/ 0 h 522"/>
                  <a:gd name="T112" fmla="*/ 0 w 577"/>
                  <a:gd name="T113" fmla="*/ 0 h 522"/>
                  <a:gd name="T114" fmla="*/ 0 w 577"/>
                  <a:gd name="T115" fmla="*/ 0 h 522"/>
                  <a:gd name="T116" fmla="*/ 0 w 577"/>
                  <a:gd name="T117" fmla="*/ 0 h 522"/>
                  <a:gd name="T118" fmla="*/ 0 w 577"/>
                  <a:gd name="T119" fmla="*/ 0 h 522"/>
                  <a:gd name="T120" fmla="*/ 0 w 577"/>
                  <a:gd name="T121" fmla="*/ 0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3" name="Freeform 322"/>
              <p:cNvSpPr>
                <a:spLocks/>
              </p:cNvSpPr>
              <p:nvPr/>
            </p:nvSpPr>
            <p:spPr bwMode="auto">
              <a:xfrm rot="-5400000">
                <a:off x="5618" y="655"/>
                <a:ext cx="9" cy="14"/>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0" y="28"/>
                    </a:moveTo>
                    <a:lnTo>
                      <a:pt x="16" y="0"/>
                    </a:lnTo>
                    <a:lnTo>
                      <a:pt x="31" y="0"/>
                    </a:lnTo>
                    <a:lnTo>
                      <a:pt x="48" y="0"/>
                    </a:lnTo>
                    <a:lnTo>
                      <a:pt x="64" y="15"/>
                    </a:lnTo>
                    <a:lnTo>
                      <a:pt x="48" y="28"/>
                    </a:lnTo>
                    <a:lnTo>
                      <a:pt x="31" y="43"/>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4" name="Freeform 323"/>
              <p:cNvSpPr>
                <a:spLocks/>
              </p:cNvSpPr>
              <p:nvPr/>
            </p:nvSpPr>
            <p:spPr bwMode="auto">
              <a:xfrm rot="-5400000">
                <a:off x="5575" y="485"/>
                <a:ext cx="20" cy="60"/>
              </a:xfrm>
              <a:custGeom>
                <a:avLst/>
                <a:gdLst>
                  <a:gd name="T0" fmla="*/ 0 w 129"/>
                  <a:gd name="T1" fmla="*/ 0 h 189"/>
                  <a:gd name="T2" fmla="*/ 0 w 129"/>
                  <a:gd name="T3" fmla="*/ 0 h 189"/>
                  <a:gd name="T4" fmla="*/ 0 w 129"/>
                  <a:gd name="T5" fmla="*/ 0 h 189"/>
                  <a:gd name="T6" fmla="*/ 0 w 129"/>
                  <a:gd name="T7" fmla="*/ 0 h 189"/>
                  <a:gd name="T8" fmla="*/ 0 w 129"/>
                  <a:gd name="T9" fmla="*/ 0 h 189"/>
                  <a:gd name="T10" fmla="*/ 0 w 129"/>
                  <a:gd name="T11" fmla="*/ 0 h 189"/>
                  <a:gd name="T12" fmla="*/ 0 w 129"/>
                  <a:gd name="T13" fmla="*/ 0 h 189"/>
                  <a:gd name="T14" fmla="*/ 0 w 129"/>
                  <a:gd name="T15" fmla="*/ 0 h 189"/>
                  <a:gd name="T16" fmla="*/ 0 w 129"/>
                  <a:gd name="T17" fmla="*/ 0 h 189"/>
                  <a:gd name="T18" fmla="*/ 0 w 129"/>
                  <a:gd name="T19" fmla="*/ 0 h 189"/>
                  <a:gd name="T20" fmla="*/ 0 w 129"/>
                  <a:gd name="T21" fmla="*/ 0 h 189"/>
                  <a:gd name="T22" fmla="*/ 0 w 129"/>
                  <a:gd name="T23" fmla="*/ 0 h 189"/>
                  <a:gd name="T24" fmla="*/ 0 w 129"/>
                  <a:gd name="T25" fmla="*/ 0 h 189"/>
                  <a:gd name="T26" fmla="*/ 0 w 129"/>
                  <a:gd name="T27" fmla="*/ 0 h 189"/>
                  <a:gd name="T28" fmla="*/ 0 w 129"/>
                  <a:gd name="T29" fmla="*/ 0 h 189"/>
                  <a:gd name="T30" fmla="*/ 0 w 129"/>
                  <a:gd name="T31" fmla="*/ 0 h 189"/>
                  <a:gd name="T32" fmla="*/ 0 w 129"/>
                  <a:gd name="T33" fmla="*/ 0 h 189"/>
                  <a:gd name="T34" fmla="*/ 0 w 129"/>
                  <a:gd name="T35" fmla="*/ 0 h 189"/>
                  <a:gd name="T36" fmla="*/ 0 w 129"/>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5" name="Freeform 324"/>
              <p:cNvSpPr>
                <a:spLocks/>
              </p:cNvSpPr>
              <p:nvPr/>
            </p:nvSpPr>
            <p:spPr bwMode="auto">
              <a:xfrm rot="-5400000">
                <a:off x="5604" y="77"/>
                <a:ext cx="9" cy="14"/>
              </a:xfrm>
              <a:custGeom>
                <a:avLst/>
                <a:gdLst>
                  <a:gd name="T0" fmla="*/ 0 w 63"/>
                  <a:gd name="T1" fmla="*/ 0 h 44"/>
                  <a:gd name="T2" fmla="*/ 0 w 63"/>
                  <a:gd name="T3" fmla="*/ 0 h 44"/>
                  <a:gd name="T4" fmla="*/ 0 w 63"/>
                  <a:gd name="T5" fmla="*/ 0 h 44"/>
                  <a:gd name="T6" fmla="*/ 0 w 63"/>
                  <a:gd name="T7" fmla="*/ 0 h 44"/>
                  <a:gd name="T8" fmla="*/ 0 w 63"/>
                  <a:gd name="T9" fmla="*/ 0 h 44"/>
                  <a:gd name="T10" fmla="*/ 0 w 63"/>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44">
                    <a:moveTo>
                      <a:pt x="0" y="0"/>
                    </a:moveTo>
                    <a:lnTo>
                      <a:pt x="15" y="0"/>
                    </a:lnTo>
                    <a:lnTo>
                      <a:pt x="31" y="0"/>
                    </a:lnTo>
                    <a:lnTo>
                      <a:pt x="63" y="29"/>
                    </a:lnTo>
                    <a:lnTo>
                      <a:pt x="63" y="44"/>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6" name="Freeform 325"/>
              <p:cNvSpPr>
                <a:spLocks/>
              </p:cNvSpPr>
              <p:nvPr/>
            </p:nvSpPr>
            <p:spPr bwMode="auto">
              <a:xfrm rot="-5400000">
                <a:off x="5583" y="317"/>
                <a:ext cx="23" cy="41"/>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w 144"/>
                  <a:gd name="T19" fmla="*/ 0 h 130"/>
                  <a:gd name="T20" fmla="*/ 0 w 144"/>
                  <a:gd name="T21" fmla="*/ 0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7" name="Freeform 326"/>
              <p:cNvSpPr>
                <a:spLocks/>
              </p:cNvSpPr>
              <p:nvPr/>
            </p:nvSpPr>
            <p:spPr bwMode="auto">
              <a:xfrm rot="-5400000">
                <a:off x="5567" y="250"/>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8" name="Freeform 327"/>
              <p:cNvSpPr>
                <a:spLocks/>
              </p:cNvSpPr>
              <p:nvPr/>
            </p:nvSpPr>
            <p:spPr bwMode="auto">
              <a:xfrm rot="-5400000">
                <a:off x="5567" y="250"/>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w 113"/>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199" name="Freeform 328"/>
              <p:cNvSpPr>
                <a:spLocks/>
              </p:cNvSpPr>
              <p:nvPr/>
            </p:nvSpPr>
            <p:spPr bwMode="auto">
              <a:xfrm rot="-5400000">
                <a:off x="5572" y="226"/>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0" name="Freeform 329"/>
              <p:cNvSpPr>
                <a:spLocks/>
              </p:cNvSpPr>
              <p:nvPr/>
            </p:nvSpPr>
            <p:spPr bwMode="auto">
              <a:xfrm rot="-5400000">
                <a:off x="5572" y="226"/>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1" name="Freeform 330"/>
              <p:cNvSpPr>
                <a:spLocks/>
              </p:cNvSpPr>
              <p:nvPr/>
            </p:nvSpPr>
            <p:spPr bwMode="auto">
              <a:xfrm rot="-5400000">
                <a:off x="5594" y="531"/>
                <a:ext cx="10"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43">
                    <a:moveTo>
                      <a:pt x="0" y="13"/>
                    </a:moveTo>
                    <a:lnTo>
                      <a:pt x="0" y="0"/>
                    </a:lnTo>
                    <a:lnTo>
                      <a:pt x="17" y="0"/>
                    </a:lnTo>
                    <a:lnTo>
                      <a:pt x="50" y="13"/>
                    </a:lnTo>
                    <a:lnTo>
                      <a:pt x="65" y="28"/>
                    </a:lnTo>
                    <a:lnTo>
                      <a:pt x="65" y="43"/>
                    </a:lnTo>
                    <a:lnTo>
                      <a:pt x="34"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2" name="Freeform 331"/>
              <p:cNvSpPr>
                <a:spLocks/>
              </p:cNvSpPr>
              <p:nvPr/>
            </p:nvSpPr>
            <p:spPr bwMode="auto">
              <a:xfrm rot="-5400000">
                <a:off x="5554" y="82"/>
                <a:ext cx="49" cy="37"/>
              </a:xfrm>
              <a:custGeom>
                <a:avLst/>
                <a:gdLst>
                  <a:gd name="T0" fmla="*/ 0 w 320"/>
                  <a:gd name="T1" fmla="*/ 0 h 115"/>
                  <a:gd name="T2" fmla="*/ 0 w 320"/>
                  <a:gd name="T3" fmla="*/ 0 h 115"/>
                  <a:gd name="T4" fmla="*/ 0 w 320"/>
                  <a:gd name="T5" fmla="*/ 0 h 115"/>
                  <a:gd name="T6" fmla="*/ 0 w 320"/>
                  <a:gd name="T7" fmla="*/ 0 h 115"/>
                  <a:gd name="T8" fmla="*/ 0 w 320"/>
                  <a:gd name="T9" fmla="*/ 0 h 115"/>
                  <a:gd name="T10" fmla="*/ 0 w 320"/>
                  <a:gd name="T11" fmla="*/ 0 h 115"/>
                  <a:gd name="T12" fmla="*/ 0 w 320"/>
                  <a:gd name="T13" fmla="*/ 0 h 115"/>
                  <a:gd name="T14" fmla="*/ 0 w 320"/>
                  <a:gd name="T15" fmla="*/ 0 h 115"/>
                  <a:gd name="T16" fmla="*/ 0 w 320"/>
                  <a:gd name="T17" fmla="*/ 0 h 115"/>
                  <a:gd name="T18" fmla="*/ 0 w 320"/>
                  <a:gd name="T19" fmla="*/ 0 h 115"/>
                  <a:gd name="T20" fmla="*/ 0 w 320"/>
                  <a:gd name="T21" fmla="*/ 0 h 115"/>
                  <a:gd name="T22" fmla="*/ 0 w 320"/>
                  <a:gd name="T23" fmla="*/ 0 h 115"/>
                  <a:gd name="T24" fmla="*/ 0 w 320"/>
                  <a:gd name="T25" fmla="*/ 0 h 115"/>
                  <a:gd name="T26" fmla="*/ 0 w 320"/>
                  <a:gd name="T27" fmla="*/ 0 h 115"/>
                  <a:gd name="T28" fmla="*/ 0 w 320"/>
                  <a:gd name="T29" fmla="*/ 0 h 115"/>
                  <a:gd name="T30" fmla="*/ 0 w 320"/>
                  <a:gd name="T31" fmla="*/ 0 h 115"/>
                  <a:gd name="T32" fmla="*/ 0 w 320"/>
                  <a:gd name="T33" fmla="*/ 0 h 115"/>
                  <a:gd name="T34" fmla="*/ 0 w 320"/>
                  <a:gd name="T35" fmla="*/ 0 h 115"/>
                  <a:gd name="T36" fmla="*/ 0 w 320"/>
                  <a:gd name="T37" fmla="*/ 0 h 115"/>
                  <a:gd name="T38" fmla="*/ 0 w 320"/>
                  <a:gd name="T39" fmla="*/ 0 h 115"/>
                  <a:gd name="T40" fmla="*/ 0 w 320"/>
                  <a:gd name="T41" fmla="*/ 0 h 115"/>
                  <a:gd name="T42" fmla="*/ 0 w 320"/>
                  <a:gd name="T43" fmla="*/ 0 h 115"/>
                  <a:gd name="T44" fmla="*/ 0 w 320"/>
                  <a:gd name="T45" fmla="*/ 0 h 115"/>
                  <a:gd name="T46" fmla="*/ 0 w 320"/>
                  <a:gd name="T47" fmla="*/ 0 h 115"/>
                  <a:gd name="T48" fmla="*/ 0 w 320"/>
                  <a:gd name="T49" fmla="*/ 0 h 115"/>
                  <a:gd name="T50" fmla="*/ 0 w 320"/>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3" name="Freeform 332"/>
              <p:cNvSpPr>
                <a:spLocks/>
              </p:cNvSpPr>
              <p:nvPr/>
            </p:nvSpPr>
            <p:spPr bwMode="auto">
              <a:xfrm rot="-5400000">
                <a:off x="5582" y="488"/>
                <a:ext cx="7" cy="13"/>
              </a:xfrm>
              <a:custGeom>
                <a:avLst/>
                <a:gdLst>
                  <a:gd name="T0" fmla="*/ 0 w 48"/>
                  <a:gd name="T1" fmla="*/ 0 h 43"/>
                  <a:gd name="T2" fmla="*/ 0 w 48"/>
                  <a:gd name="T3" fmla="*/ 0 h 43"/>
                  <a:gd name="T4" fmla="*/ 0 w 48"/>
                  <a:gd name="T5" fmla="*/ 0 h 43"/>
                  <a:gd name="T6" fmla="*/ 0 w 48"/>
                  <a:gd name="T7" fmla="*/ 0 h 43"/>
                  <a:gd name="T8" fmla="*/ 0 w 48"/>
                  <a:gd name="T9" fmla="*/ 0 h 43"/>
                  <a:gd name="T10" fmla="*/ 0 w 48"/>
                  <a:gd name="T11" fmla="*/ 0 h 43"/>
                  <a:gd name="T12" fmla="*/ 0 w 48"/>
                  <a:gd name="T13" fmla="*/ 0 h 43"/>
                  <a:gd name="T14" fmla="*/ 0 w 48"/>
                  <a:gd name="T15" fmla="*/ 0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43">
                    <a:moveTo>
                      <a:pt x="0" y="13"/>
                    </a:moveTo>
                    <a:lnTo>
                      <a:pt x="0" y="0"/>
                    </a:lnTo>
                    <a:lnTo>
                      <a:pt x="15" y="0"/>
                    </a:lnTo>
                    <a:lnTo>
                      <a:pt x="32" y="0"/>
                    </a:lnTo>
                    <a:lnTo>
                      <a:pt x="48" y="13"/>
                    </a:lnTo>
                    <a:lnTo>
                      <a:pt x="48" y="28"/>
                    </a:lnTo>
                    <a:lnTo>
                      <a:pt x="32" y="43"/>
                    </a:lnTo>
                    <a:lnTo>
                      <a:pt x="0"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4" name="Freeform 333"/>
              <p:cNvSpPr>
                <a:spLocks/>
              </p:cNvSpPr>
              <p:nvPr/>
            </p:nvSpPr>
            <p:spPr bwMode="auto">
              <a:xfrm rot="-5400000">
                <a:off x="5577" y="541"/>
                <a:ext cx="11" cy="18"/>
              </a:xfrm>
              <a:custGeom>
                <a:avLst/>
                <a:gdLst>
                  <a:gd name="T0" fmla="*/ 0 w 65"/>
                  <a:gd name="T1" fmla="*/ 0 h 58"/>
                  <a:gd name="T2" fmla="*/ 0 w 65"/>
                  <a:gd name="T3" fmla="*/ 0 h 58"/>
                  <a:gd name="T4" fmla="*/ 0 w 65"/>
                  <a:gd name="T5" fmla="*/ 0 h 58"/>
                  <a:gd name="T6" fmla="*/ 0 w 65"/>
                  <a:gd name="T7" fmla="*/ 0 h 58"/>
                  <a:gd name="T8" fmla="*/ 0 w 65"/>
                  <a:gd name="T9" fmla="*/ 0 h 58"/>
                  <a:gd name="T10" fmla="*/ 0 w 65"/>
                  <a:gd name="T11" fmla="*/ 0 h 58"/>
                  <a:gd name="T12" fmla="*/ 0 w 65"/>
                  <a:gd name="T13" fmla="*/ 0 h 58"/>
                  <a:gd name="T14" fmla="*/ 0 w 65"/>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58">
                    <a:moveTo>
                      <a:pt x="0" y="28"/>
                    </a:moveTo>
                    <a:lnTo>
                      <a:pt x="16" y="15"/>
                    </a:lnTo>
                    <a:lnTo>
                      <a:pt x="48" y="0"/>
                    </a:lnTo>
                    <a:lnTo>
                      <a:pt x="48" y="15"/>
                    </a:lnTo>
                    <a:lnTo>
                      <a:pt x="65" y="15"/>
                    </a:lnTo>
                    <a:lnTo>
                      <a:pt x="48" y="58"/>
                    </a:lnTo>
                    <a:lnTo>
                      <a:pt x="16"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5" name="Freeform 334"/>
              <p:cNvSpPr>
                <a:spLocks/>
              </p:cNvSpPr>
              <p:nvPr/>
            </p:nvSpPr>
            <p:spPr bwMode="auto">
              <a:xfrm rot="-5400000">
                <a:off x="5577" y="520"/>
                <a:ext cx="12" cy="18"/>
              </a:xfrm>
              <a:custGeom>
                <a:avLst/>
                <a:gdLst>
                  <a:gd name="T0" fmla="*/ 0 w 80"/>
                  <a:gd name="T1" fmla="*/ 0 h 58"/>
                  <a:gd name="T2" fmla="*/ 0 w 80"/>
                  <a:gd name="T3" fmla="*/ 0 h 58"/>
                  <a:gd name="T4" fmla="*/ 0 w 80"/>
                  <a:gd name="T5" fmla="*/ 0 h 58"/>
                  <a:gd name="T6" fmla="*/ 0 w 80"/>
                  <a:gd name="T7" fmla="*/ 0 h 58"/>
                  <a:gd name="T8" fmla="*/ 0 w 80"/>
                  <a:gd name="T9" fmla="*/ 0 h 58"/>
                  <a:gd name="T10" fmla="*/ 0 w 80"/>
                  <a:gd name="T11" fmla="*/ 0 h 58"/>
                  <a:gd name="T12" fmla="*/ 0 w 80"/>
                  <a:gd name="T13" fmla="*/ 0 h 58"/>
                  <a:gd name="T14" fmla="*/ 0 w 80"/>
                  <a:gd name="T15" fmla="*/ 0 h 58"/>
                  <a:gd name="T16" fmla="*/ 0 w 80"/>
                  <a:gd name="T17" fmla="*/ 0 h 58"/>
                  <a:gd name="T18" fmla="*/ 0 w 80"/>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6" name="Freeform 335"/>
              <p:cNvSpPr>
                <a:spLocks/>
              </p:cNvSpPr>
              <p:nvPr/>
            </p:nvSpPr>
            <p:spPr bwMode="auto">
              <a:xfrm rot="-5400000">
                <a:off x="5582" y="562"/>
                <a:ext cx="5" cy="5"/>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w 3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5">
                    <a:moveTo>
                      <a:pt x="0" y="15"/>
                    </a:moveTo>
                    <a:lnTo>
                      <a:pt x="0" y="0"/>
                    </a:lnTo>
                    <a:lnTo>
                      <a:pt x="32" y="0"/>
                    </a:lnTo>
                    <a:lnTo>
                      <a:pt x="32" y="15"/>
                    </a:lnTo>
                    <a:lnTo>
                      <a:pt x="15"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7" name="Freeform 336"/>
              <p:cNvSpPr>
                <a:spLocks/>
              </p:cNvSpPr>
              <p:nvPr/>
            </p:nvSpPr>
            <p:spPr bwMode="auto">
              <a:xfrm rot="-5400000">
                <a:off x="5572" y="81"/>
                <a:ext cx="9" cy="5"/>
              </a:xfrm>
              <a:custGeom>
                <a:avLst/>
                <a:gdLst>
                  <a:gd name="T0" fmla="*/ 0 w 63"/>
                  <a:gd name="T1" fmla="*/ 0 h 15"/>
                  <a:gd name="T2" fmla="*/ 0 w 63"/>
                  <a:gd name="T3" fmla="*/ 0 h 15"/>
                  <a:gd name="T4" fmla="*/ 0 w 63"/>
                  <a:gd name="T5" fmla="*/ 0 h 15"/>
                  <a:gd name="T6" fmla="*/ 0 w 63"/>
                  <a:gd name="T7" fmla="*/ 0 h 15"/>
                  <a:gd name="T8" fmla="*/ 0 w 63"/>
                  <a:gd name="T9" fmla="*/ 0 h 15"/>
                  <a:gd name="T10" fmla="*/ 0 w 6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15">
                    <a:moveTo>
                      <a:pt x="0" y="15"/>
                    </a:moveTo>
                    <a:lnTo>
                      <a:pt x="31" y="0"/>
                    </a:lnTo>
                    <a:lnTo>
                      <a:pt x="48" y="0"/>
                    </a:lnTo>
                    <a:lnTo>
                      <a:pt x="63" y="15"/>
                    </a:lnTo>
                    <a:lnTo>
                      <a:pt x="31"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8" name="Freeform 337"/>
              <p:cNvSpPr>
                <a:spLocks/>
              </p:cNvSpPr>
              <p:nvPr/>
            </p:nvSpPr>
            <p:spPr bwMode="auto">
              <a:xfrm rot="-5400000">
                <a:off x="5558" y="540"/>
                <a:ext cx="10" cy="9"/>
              </a:xfrm>
              <a:custGeom>
                <a:avLst/>
                <a:gdLst>
                  <a:gd name="T0" fmla="*/ 0 w 65"/>
                  <a:gd name="T1" fmla="*/ 0 h 29"/>
                  <a:gd name="T2" fmla="*/ 0 w 65"/>
                  <a:gd name="T3" fmla="*/ 0 h 29"/>
                  <a:gd name="T4" fmla="*/ 0 w 65"/>
                  <a:gd name="T5" fmla="*/ 0 h 29"/>
                  <a:gd name="T6" fmla="*/ 0 w 65"/>
                  <a:gd name="T7" fmla="*/ 0 h 29"/>
                  <a:gd name="T8" fmla="*/ 0 w 65"/>
                  <a:gd name="T9" fmla="*/ 0 h 29"/>
                  <a:gd name="T10" fmla="*/ 0 w 65"/>
                  <a:gd name="T11" fmla="*/ 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0" y="14"/>
                    </a:moveTo>
                    <a:lnTo>
                      <a:pt x="34" y="0"/>
                    </a:lnTo>
                    <a:lnTo>
                      <a:pt x="50" y="0"/>
                    </a:lnTo>
                    <a:lnTo>
                      <a:pt x="65" y="0"/>
                    </a:lnTo>
                    <a:lnTo>
                      <a:pt x="50" y="29"/>
                    </a:lnTo>
                    <a:lnTo>
                      <a:pt x="17" y="29"/>
                    </a:lnTo>
                    <a:lnTo>
                      <a:pt x="0" y="1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09" name="Freeform 338"/>
              <p:cNvSpPr>
                <a:spLocks/>
              </p:cNvSpPr>
              <p:nvPr/>
            </p:nvSpPr>
            <p:spPr bwMode="auto">
              <a:xfrm rot="-5400000">
                <a:off x="5522" y="233"/>
                <a:ext cx="35" cy="31"/>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0" name="Freeform 339"/>
              <p:cNvSpPr>
                <a:spLocks/>
              </p:cNvSpPr>
              <p:nvPr/>
            </p:nvSpPr>
            <p:spPr bwMode="auto">
              <a:xfrm rot="-5400000">
                <a:off x="5522" y="233"/>
                <a:ext cx="35" cy="31"/>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w 223"/>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1" name="Freeform 340"/>
              <p:cNvSpPr>
                <a:spLocks/>
              </p:cNvSpPr>
              <p:nvPr/>
            </p:nvSpPr>
            <p:spPr bwMode="auto">
              <a:xfrm rot="-5400000">
                <a:off x="5515" y="160"/>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2" name="Freeform 341"/>
              <p:cNvSpPr>
                <a:spLocks/>
              </p:cNvSpPr>
              <p:nvPr/>
            </p:nvSpPr>
            <p:spPr bwMode="auto">
              <a:xfrm rot="-5400000">
                <a:off x="5515" y="160"/>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w 176"/>
                  <a:gd name="T55" fmla="*/ 0 h 146"/>
                  <a:gd name="T56" fmla="*/ 0 w 176"/>
                  <a:gd name="T57" fmla="*/ 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3" name="Freeform 342"/>
              <p:cNvSpPr>
                <a:spLocks/>
              </p:cNvSpPr>
              <p:nvPr/>
            </p:nvSpPr>
            <p:spPr bwMode="auto">
              <a:xfrm rot="-5400000">
                <a:off x="5117" y="-328"/>
                <a:ext cx="7" cy="851"/>
              </a:xfrm>
              <a:custGeom>
                <a:avLst/>
                <a:gdLst>
                  <a:gd name="T0" fmla="*/ 0 w 48"/>
                  <a:gd name="T1" fmla="*/ 0 h 2695"/>
                  <a:gd name="T2" fmla="*/ 0 w 48"/>
                  <a:gd name="T3" fmla="*/ 0 h 2695"/>
                  <a:gd name="T4" fmla="*/ 0 w 48"/>
                  <a:gd name="T5" fmla="*/ 0 h 2695"/>
                  <a:gd name="T6" fmla="*/ 0 w 48"/>
                  <a:gd name="T7" fmla="*/ 0 h 2695"/>
                  <a:gd name="T8" fmla="*/ 0 w 48"/>
                  <a:gd name="T9" fmla="*/ 0 h 2695"/>
                  <a:gd name="T10" fmla="*/ 0 w 48"/>
                  <a:gd name="T11" fmla="*/ 0 h 2695"/>
                  <a:gd name="T12" fmla="*/ 0 w 48"/>
                  <a:gd name="T13" fmla="*/ 0 h 2695"/>
                  <a:gd name="T14" fmla="*/ 0 w 48"/>
                  <a:gd name="T15" fmla="*/ 0 h 2695"/>
                  <a:gd name="T16" fmla="*/ 0 w 48"/>
                  <a:gd name="T17" fmla="*/ 0 h 2695"/>
                  <a:gd name="T18" fmla="*/ 0 w 48"/>
                  <a:gd name="T19" fmla="*/ 0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4" name="Freeform 343"/>
              <p:cNvSpPr>
                <a:spLocks/>
              </p:cNvSpPr>
              <p:nvPr/>
            </p:nvSpPr>
            <p:spPr bwMode="auto">
              <a:xfrm rot="-5400000">
                <a:off x="5106" y="-353"/>
                <a:ext cx="8" cy="873"/>
              </a:xfrm>
              <a:custGeom>
                <a:avLst/>
                <a:gdLst>
                  <a:gd name="T0" fmla="*/ 0 w 48"/>
                  <a:gd name="T1" fmla="*/ 0 h 2767"/>
                  <a:gd name="T2" fmla="*/ 0 w 48"/>
                  <a:gd name="T3" fmla="*/ 0 h 2767"/>
                  <a:gd name="T4" fmla="*/ 0 w 48"/>
                  <a:gd name="T5" fmla="*/ 0 h 2767"/>
                  <a:gd name="T6" fmla="*/ 0 w 48"/>
                  <a:gd name="T7" fmla="*/ 0 h 2767"/>
                  <a:gd name="T8" fmla="*/ 0 w 48"/>
                  <a:gd name="T9" fmla="*/ 0 h 2767"/>
                  <a:gd name="T10" fmla="*/ 0 w 48"/>
                  <a:gd name="T11" fmla="*/ 0 h 2767"/>
                  <a:gd name="T12" fmla="*/ 0 w 48"/>
                  <a:gd name="T13" fmla="*/ 0 h 2767"/>
                  <a:gd name="T14" fmla="*/ 0 w 48"/>
                  <a:gd name="T15" fmla="*/ 0 h 2767"/>
                  <a:gd name="T16" fmla="*/ 0 w 48"/>
                  <a:gd name="T17" fmla="*/ 0 h 2767"/>
                  <a:gd name="T18" fmla="*/ 0 w 48"/>
                  <a:gd name="T19" fmla="*/ 0 h 2767"/>
                  <a:gd name="T20" fmla="*/ 0 w 48"/>
                  <a:gd name="T21" fmla="*/ 0 h 2767"/>
                  <a:gd name="T22" fmla="*/ 0 w 48"/>
                  <a:gd name="T23" fmla="*/ 0 h 2767"/>
                  <a:gd name="T24" fmla="*/ 0 w 48"/>
                  <a:gd name="T25" fmla="*/ 0 h 2767"/>
                  <a:gd name="T26" fmla="*/ 0 w 48"/>
                  <a:gd name="T27" fmla="*/ 0 h 2767"/>
                  <a:gd name="T28" fmla="*/ 0 w 48"/>
                  <a:gd name="T29" fmla="*/ 0 h 2767"/>
                  <a:gd name="T30" fmla="*/ 0 w 48"/>
                  <a:gd name="T31" fmla="*/ 0 h 2767"/>
                  <a:gd name="T32" fmla="*/ 0 w 48"/>
                  <a:gd name="T33" fmla="*/ 0 h 2767"/>
                  <a:gd name="T34" fmla="*/ 0 w 48"/>
                  <a:gd name="T35" fmla="*/ 0 h 2767"/>
                  <a:gd name="T36" fmla="*/ 0 w 48"/>
                  <a:gd name="T37" fmla="*/ 0 h 2767"/>
                  <a:gd name="T38" fmla="*/ 0 w 48"/>
                  <a:gd name="T39" fmla="*/ 0 h 2767"/>
                  <a:gd name="T40" fmla="*/ 0 w 48"/>
                  <a:gd name="T41" fmla="*/ 0 h 2767"/>
                  <a:gd name="T42" fmla="*/ 0 w 48"/>
                  <a:gd name="T43" fmla="*/ 0 h 2767"/>
                  <a:gd name="T44" fmla="*/ 0 w 48"/>
                  <a:gd name="T45" fmla="*/ 0 h 2767"/>
                  <a:gd name="T46" fmla="*/ 0 w 48"/>
                  <a:gd name="T47" fmla="*/ 0 h 2767"/>
                  <a:gd name="T48" fmla="*/ 0 w 48"/>
                  <a:gd name="T49" fmla="*/ 0 h 2767"/>
                  <a:gd name="T50" fmla="*/ 0 w 48"/>
                  <a:gd name="T51" fmla="*/ 0 h 2767"/>
                  <a:gd name="T52" fmla="*/ 0 w 48"/>
                  <a:gd name="T53" fmla="*/ 0 h 2767"/>
                  <a:gd name="T54" fmla="*/ 0 w 48"/>
                  <a:gd name="T55" fmla="*/ 0 h 2767"/>
                  <a:gd name="T56" fmla="*/ 0 w 48"/>
                  <a:gd name="T57" fmla="*/ 0 h 2767"/>
                  <a:gd name="T58" fmla="*/ 0 w 48"/>
                  <a:gd name="T59" fmla="*/ 0 h 2767"/>
                  <a:gd name="T60" fmla="*/ 0 w 48"/>
                  <a:gd name="T61" fmla="*/ 0 h 2767"/>
                  <a:gd name="T62" fmla="*/ 0 w 48"/>
                  <a:gd name="T63" fmla="*/ 0 h 2767"/>
                  <a:gd name="T64" fmla="*/ 0 w 48"/>
                  <a:gd name="T65" fmla="*/ 0 h 2767"/>
                  <a:gd name="T66" fmla="*/ 0 w 48"/>
                  <a:gd name="T67" fmla="*/ 0 h 2767"/>
                  <a:gd name="T68" fmla="*/ 0 w 48"/>
                  <a:gd name="T69" fmla="*/ 0 h 2767"/>
                  <a:gd name="T70" fmla="*/ 0 w 48"/>
                  <a:gd name="T71" fmla="*/ 0 h 2767"/>
                  <a:gd name="T72" fmla="*/ 0 w 48"/>
                  <a:gd name="T73" fmla="*/ 0 h 2767"/>
                  <a:gd name="T74" fmla="*/ 0 w 48"/>
                  <a:gd name="T75" fmla="*/ 0 h 2767"/>
                  <a:gd name="T76" fmla="*/ 0 w 48"/>
                  <a:gd name="T77" fmla="*/ 0 h 2767"/>
                  <a:gd name="T78" fmla="*/ 0 w 48"/>
                  <a:gd name="T79" fmla="*/ 0 h 2767"/>
                  <a:gd name="T80" fmla="*/ 0 w 48"/>
                  <a:gd name="T81" fmla="*/ 0 h 2767"/>
                  <a:gd name="T82" fmla="*/ 0 w 48"/>
                  <a:gd name="T83" fmla="*/ 0 h 2767"/>
                  <a:gd name="T84" fmla="*/ 0 w 48"/>
                  <a:gd name="T85" fmla="*/ 0 h 2767"/>
                  <a:gd name="T86" fmla="*/ 0 w 48"/>
                  <a:gd name="T87" fmla="*/ 0 h 2767"/>
                  <a:gd name="T88" fmla="*/ 0 w 48"/>
                  <a:gd name="T89" fmla="*/ 0 h 2767"/>
                  <a:gd name="T90" fmla="*/ 0 w 48"/>
                  <a:gd name="T91" fmla="*/ 0 h 2767"/>
                  <a:gd name="T92" fmla="*/ 0 w 48"/>
                  <a:gd name="T93" fmla="*/ 0 h 2767"/>
                  <a:gd name="T94" fmla="*/ 0 w 48"/>
                  <a:gd name="T95" fmla="*/ 0 h 2767"/>
                  <a:gd name="T96" fmla="*/ 0 w 48"/>
                  <a:gd name="T97" fmla="*/ 0 h 2767"/>
                  <a:gd name="T98" fmla="*/ 0 w 48"/>
                  <a:gd name="T99" fmla="*/ 0 h 2767"/>
                  <a:gd name="T100" fmla="*/ 0 w 48"/>
                  <a:gd name="T101" fmla="*/ 0 h 2767"/>
                  <a:gd name="T102" fmla="*/ 0 w 48"/>
                  <a:gd name="T103" fmla="*/ 0 h 2767"/>
                  <a:gd name="T104" fmla="*/ 0 w 48"/>
                  <a:gd name="T105" fmla="*/ 0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5" name="Freeform 344"/>
              <p:cNvSpPr>
                <a:spLocks/>
              </p:cNvSpPr>
              <p:nvPr/>
            </p:nvSpPr>
            <p:spPr bwMode="auto">
              <a:xfrm rot="-5400000">
                <a:off x="5486" y="243"/>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6" name="Freeform 345"/>
              <p:cNvSpPr>
                <a:spLocks/>
              </p:cNvSpPr>
              <p:nvPr/>
            </p:nvSpPr>
            <p:spPr bwMode="auto">
              <a:xfrm rot="-5400000">
                <a:off x="5486" y="243"/>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w 288"/>
                  <a:gd name="T87" fmla="*/ 0 h 158"/>
                  <a:gd name="T88" fmla="*/ 0 w 288"/>
                  <a:gd name="T89" fmla="*/ 0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7" name="Freeform 346"/>
              <p:cNvSpPr>
                <a:spLocks/>
              </p:cNvSpPr>
              <p:nvPr/>
            </p:nvSpPr>
            <p:spPr bwMode="auto">
              <a:xfrm rot="-5400000">
                <a:off x="5490" y="182"/>
                <a:ext cx="17" cy="31"/>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8" name="Freeform 347"/>
              <p:cNvSpPr>
                <a:spLocks/>
              </p:cNvSpPr>
              <p:nvPr/>
            </p:nvSpPr>
            <p:spPr bwMode="auto">
              <a:xfrm rot="-5400000">
                <a:off x="5490" y="182"/>
                <a:ext cx="17" cy="31"/>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w 112"/>
                  <a:gd name="T23" fmla="*/ 0 h 100"/>
                  <a:gd name="T24" fmla="*/ 0 w 112"/>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19" name="Freeform 348"/>
              <p:cNvSpPr>
                <a:spLocks/>
              </p:cNvSpPr>
              <p:nvPr/>
            </p:nvSpPr>
            <p:spPr bwMode="auto">
              <a:xfrm rot="-5400000">
                <a:off x="5400" y="205"/>
                <a:ext cx="37" cy="73"/>
              </a:xfrm>
              <a:custGeom>
                <a:avLst/>
                <a:gdLst>
                  <a:gd name="T0" fmla="*/ 0 w 240"/>
                  <a:gd name="T1" fmla="*/ 0 h 230"/>
                  <a:gd name="T2" fmla="*/ 0 w 240"/>
                  <a:gd name="T3" fmla="*/ 0 h 230"/>
                  <a:gd name="T4" fmla="*/ 0 w 240"/>
                  <a:gd name="T5" fmla="*/ 0 h 230"/>
                  <a:gd name="T6" fmla="*/ 0 w 240"/>
                  <a:gd name="T7" fmla="*/ 0 h 230"/>
                  <a:gd name="T8" fmla="*/ 0 w 240"/>
                  <a:gd name="T9" fmla="*/ 0 h 230"/>
                  <a:gd name="T10" fmla="*/ 0 w 240"/>
                  <a:gd name="T11" fmla="*/ 0 h 230"/>
                  <a:gd name="T12" fmla="*/ 0 w 240"/>
                  <a:gd name="T13" fmla="*/ 0 h 230"/>
                  <a:gd name="T14" fmla="*/ 0 w 240"/>
                  <a:gd name="T15" fmla="*/ 0 h 230"/>
                  <a:gd name="T16" fmla="*/ 0 w 240"/>
                  <a:gd name="T17" fmla="*/ 0 h 230"/>
                  <a:gd name="T18" fmla="*/ 0 w 240"/>
                  <a:gd name="T19" fmla="*/ 0 h 230"/>
                  <a:gd name="T20" fmla="*/ 0 w 240"/>
                  <a:gd name="T21" fmla="*/ 0 h 230"/>
                  <a:gd name="T22" fmla="*/ 0 w 240"/>
                  <a:gd name="T23" fmla="*/ 0 h 230"/>
                  <a:gd name="T24" fmla="*/ 0 w 240"/>
                  <a:gd name="T25" fmla="*/ 0 h 230"/>
                  <a:gd name="T26" fmla="*/ 0 w 240"/>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0" name="Freeform 349"/>
              <p:cNvSpPr>
                <a:spLocks/>
              </p:cNvSpPr>
              <p:nvPr/>
            </p:nvSpPr>
            <p:spPr bwMode="auto">
              <a:xfrm rot="-5400000">
                <a:off x="5399" y="146"/>
                <a:ext cx="17" cy="59"/>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1" name="Freeform 350"/>
              <p:cNvSpPr>
                <a:spLocks/>
              </p:cNvSpPr>
              <p:nvPr/>
            </p:nvSpPr>
            <p:spPr bwMode="auto">
              <a:xfrm rot="-5400000">
                <a:off x="5399" y="146"/>
                <a:ext cx="17" cy="59"/>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2" name="Freeform 351"/>
              <p:cNvSpPr>
                <a:spLocks/>
              </p:cNvSpPr>
              <p:nvPr/>
            </p:nvSpPr>
            <p:spPr bwMode="auto">
              <a:xfrm rot="-5400000">
                <a:off x="5385" y="242"/>
                <a:ext cx="18" cy="27"/>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87">
                    <a:moveTo>
                      <a:pt x="0" y="87"/>
                    </a:moveTo>
                    <a:lnTo>
                      <a:pt x="96" y="0"/>
                    </a:lnTo>
                    <a:lnTo>
                      <a:pt x="112" y="0"/>
                    </a:lnTo>
                    <a:lnTo>
                      <a:pt x="64" y="59"/>
                    </a:lnTo>
                    <a:lnTo>
                      <a:pt x="31" y="74"/>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3" name="Freeform 352"/>
              <p:cNvSpPr>
                <a:spLocks/>
              </p:cNvSpPr>
              <p:nvPr/>
            </p:nvSpPr>
            <p:spPr bwMode="auto">
              <a:xfrm rot="-5400000">
                <a:off x="5384" y="138"/>
                <a:ext cx="27" cy="32"/>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4" name="Freeform 353"/>
              <p:cNvSpPr>
                <a:spLocks/>
              </p:cNvSpPr>
              <p:nvPr/>
            </p:nvSpPr>
            <p:spPr bwMode="auto">
              <a:xfrm rot="-5400000">
                <a:off x="5384" y="138"/>
                <a:ext cx="27" cy="32"/>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5" name="Freeform 354"/>
              <p:cNvSpPr>
                <a:spLocks/>
              </p:cNvSpPr>
              <p:nvPr/>
            </p:nvSpPr>
            <p:spPr bwMode="auto">
              <a:xfrm rot="-5400000">
                <a:off x="5396" y="339"/>
                <a:ext cx="8" cy="27"/>
              </a:xfrm>
              <a:custGeom>
                <a:avLst/>
                <a:gdLst>
                  <a:gd name="T0" fmla="*/ 0 w 48"/>
                  <a:gd name="T1" fmla="*/ 0 h 87"/>
                  <a:gd name="T2" fmla="*/ 0 w 48"/>
                  <a:gd name="T3" fmla="*/ 0 h 87"/>
                  <a:gd name="T4" fmla="*/ 0 w 48"/>
                  <a:gd name="T5" fmla="*/ 0 h 87"/>
                  <a:gd name="T6" fmla="*/ 0 w 48"/>
                  <a:gd name="T7" fmla="*/ 0 h 87"/>
                  <a:gd name="T8" fmla="*/ 0 w 48"/>
                  <a:gd name="T9" fmla="*/ 0 h 87"/>
                  <a:gd name="T10" fmla="*/ 0 w 48"/>
                  <a:gd name="T11" fmla="*/ 0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87">
                    <a:moveTo>
                      <a:pt x="0" y="0"/>
                    </a:moveTo>
                    <a:lnTo>
                      <a:pt x="31" y="15"/>
                    </a:lnTo>
                    <a:lnTo>
                      <a:pt x="48" y="30"/>
                    </a:lnTo>
                    <a:lnTo>
                      <a:pt x="48" y="87"/>
                    </a:lnTo>
                    <a:lnTo>
                      <a:pt x="0" y="44"/>
                    </a:lnTo>
                    <a:lnTo>
                      <a:pt x="0" y="30"/>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6" name="Freeform 355"/>
              <p:cNvSpPr>
                <a:spLocks/>
              </p:cNvSpPr>
              <p:nvPr/>
            </p:nvSpPr>
            <p:spPr bwMode="auto">
              <a:xfrm rot="-5400000">
                <a:off x="5374" y="171"/>
                <a:ext cx="20"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7" name="Freeform 356"/>
              <p:cNvSpPr>
                <a:spLocks/>
              </p:cNvSpPr>
              <p:nvPr/>
            </p:nvSpPr>
            <p:spPr bwMode="auto">
              <a:xfrm rot="-5400000">
                <a:off x="5374" y="171"/>
                <a:ext cx="20"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w 12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8" name="Freeform 357"/>
              <p:cNvSpPr>
                <a:spLocks/>
              </p:cNvSpPr>
              <p:nvPr/>
            </p:nvSpPr>
            <p:spPr bwMode="auto">
              <a:xfrm rot="-5400000">
                <a:off x="5216" y="193"/>
                <a:ext cx="133" cy="242"/>
              </a:xfrm>
              <a:custGeom>
                <a:avLst/>
                <a:gdLst>
                  <a:gd name="T0" fmla="*/ 0 w 866"/>
                  <a:gd name="T1" fmla="*/ 0 h 768"/>
                  <a:gd name="T2" fmla="*/ 0 w 866"/>
                  <a:gd name="T3" fmla="*/ 0 h 768"/>
                  <a:gd name="T4" fmla="*/ 0 w 866"/>
                  <a:gd name="T5" fmla="*/ 0 h 768"/>
                  <a:gd name="T6" fmla="*/ 0 w 866"/>
                  <a:gd name="T7" fmla="*/ 0 h 768"/>
                  <a:gd name="T8" fmla="*/ 0 w 866"/>
                  <a:gd name="T9" fmla="*/ 0 h 768"/>
                  <a:gd name="T10" fmla="*/ 0 w 866"/>
                  <a:gd name="T11" fmla="*/ 0 h 768"/>
                  <a:gd name="T12" fmla="*/ 0 w 866"/>
                  <a:gd name="T13" fmla="*/ 0 h 768"/>
                  <a:gd name="T14" fmla="*/ 0 w 866"/>
                  <a:gd name="T15" fmla="*/ 0 h 768"/>
                  <a:gd name="T16" fmla="*/ 0 w 866"/>
                  <a:gd name="T17" fmla="*/ 0 h 768"/>
                  <a:gd name="T18" fmla="*/ 0 w 866"/>
                  <a:gd name="T19" fmla="*/ 0 h 768"/>
                  <a:gd name="T20" fmla="*/ 0 w 866"/>
                  <a:gd name="T21" fmla="*/ 0 h 768"/>
                  <a:gd name="T22" fmla="*/ 0 w 866"/>
                  <a:gd name="T23" fmla="*/ 0 h 768"/>
                  <a:gd name="T24" fmla="*/ 0 w 866"/>
                  <a:gd name="T25" fmla="*/ 0 h 768"/>
                  <a:gd name="T26" fmla="*/ 0 w 866"/>
                  <a:gd name="T27" fmla="*/ 0 h 768"/>
                  <a:gd name="T28" fmla="*/ 0 w 866"/>
                  <a:gd name="T29" fmla="*/ 0 h 768"/>
                  <a:gd name="T30" fmla="*/ 0 w 866"/>
                  <a:gd name="T31" fmla="*/ 0 h 768"/>
                  <a:gd name="T32" fmla="*/ 0 w 866"/>
                  <a:gd name="T33" fmla="*/ 0 h 768"/>
                  <a:gd name="T34" fmla="*/ 0 w 866"/>
                  <a:gd name="T35" fmla="*/ 0 h 768"/>
                  <a:gd name="T36" fmla="*/ 0 w 866"/>
                  <a:gd name="T37" fmla="*/ 0 h 768"/>
                  <a:gd name="T38" fmla="*/ 0 w 866"/>
                  <a:gd name="T39" fmla="*/ 0 h 768"/>
                  <a:gd name="T40" fmla="*/ 0 w 866"/>
                  <a:gd name="T41" fmla="*/ 0 h 768"/>
                  <a:gd name="T42" fmla="*/ 0 w 866"/>
                  <a:gd name="T43" fmla="*/ 0 h 768"/>
                  <a:gd name="T44" fmla="*/ 0 w 866"/>
                  <a:gd name="T45" fmla="*/ 0 h 768"/>
                  <a:gd name="T46" fmla="*/ 0 w 866"/>
                  <a:gd name="T47" fmla="*/ 0 h 768"/>
                  <a:gd name="T48" fmla="*/ 0 w 866"/>
                  <a:gd name="T49" fmla="*/ 0 h 768"/>
                  <a:gd name="T50" fmla="*/ 0 w 866"/>
                  <a:gd name="T51" fmla="*/ 0 h 768"/>
                  <a:gd name="T52" fmla="*/ 0 w 866"/>
                  <a:gd name="T53" fmla="*/ 0 h 768"/>
                  <a:gd name="T54" fmla="*/ 0 w 866"/>
                  <a:gd name="T55" fmla="*/ 0 h 768"/>
                  <a:gd name="T56" fmla="*/ 0 w 866"/>
                  <a:gd name="T57" fmla="*/ 0 h 768"/>
                  <a:gd name="T58" fmla="*/ 0 w 866"/>
                  <a:gd name="T59" fmla="*/ 0 h 768"/>
                  <a:gd name="T60" fmla="*/ 0 w 866"/>
                  <a:gd name="T61" fmla="*/ 0 h 768"/>
                  <a:gd name="T62" fmla="*/ 0 w 866"/>
                  <a:gd name="T63" fmla="*/ 0 h 768"/>
                  <a:gd name="T64" fmla="*/ 0 w 866"/>
                  <a:gd name="T65" fmla="*/ 0 h 768"/>
                  <a:gd name="T66" fmla="*/ 0 w 866"/>
                  <a:gd name="T67" fmla="*/ 0 h 768"/>
                  <a:gd name="T68" fmla="*/ 0 w 866"/>
                  <a:gd name="T69" fmla="*/ 0 h 768"/>
                  <a:gd name="T70" fmla="*/ 0 w 866"/>
                  <a:gd name="T71" fmla="*/ 0 h 768"/>
                  <a:gd name="T72" fmla="*/ 0 w 866"/>
                  <a:gd name="T73" fmla="*/ 0 h 768"/>
                  <a:gd name="T74" fmla="*/ 0 w 866"/>
                  <a:gd name="T75" fmla="*/ 0 h 768"/>
                  <a:gd name="T76" fmla="*/ 0 w 866"/>
                  <a:gd name="T77" fmla="*/ 0 h 768"/>
                  <a:gd name="T78" fmla="*/ 0 w 866"/>
                  <a:gd name="T79" fmla="*/ 0 h 768"/>
                  <a:gd name="T80" fmla="*/ 0 w 866"/>
                  <a:gd name="T81" fmla="*/ 0 h 768"/>
                  <a:gd name="T82" fmla="*/ 0 w 866"/>
                  <a:gd name="T83" fmla="*/ 0 h 768"/>
                  <a:gd name="T84" fmla="*/ 0 w 866"/>
                  <a:gd name="T85" fmla="*/ 0 h 768"/>
                  <a:gd name="T86" fmla="*/ 0 w 866"/>
                  <a:gd name="T87" fmla="*/ 0 h 768"/>
                  <a:gd name="T88" fmla="*/ 0 w 866"/>
                  <a:gd name="T89" fmla="*/ 0 h 768"/>
                  <a:gd name="T90" fmla="*/ 0 w 866"/>
                  <a:gd name="T91" fmla="*/ 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29" name="Freeform 358"/>
              <p:cNvSpPr>
                <a:spLocks/>
              </p:cNvSpPr>
              <p:nvPr/>
            </p:nvSpPr>
            <p:spPr bwMode="auto">
              <a:xfrm rot="-5400000">
                <a:off x="5386" y="195"/>
                <a:ext cx="2" cy="0"/>
              </a:xfrm>
              <a:custGeom>
                <a:avLst/>
                <a:gdLst>
                  <a:gd name="T0" fmla="*/ 0 w 17"/>
                  <a:gd name="T1" fmla="*/ 0 w 17"/>
                  <a:gd name="T2" fmla="*/ 0 w 17"/>
                  <a:gd name="T3" fmla="*/ 0 60000 65536"/>
                  <a:gd name="T4" fmla="*/ 0 60000 65536"/>
                  <a:gd name="T5" fmla="*/ 0 60000 65536"/>
                </a:gdLst>
                <a:ahLst/>
                <a:cxnLst>
                  <a:cxn ang="T3">
                    <a:pos x="T0" y="0"/>
                  </a:cxn>
                  <a:cxn ang="T4">
                    <a:pos x="T1" y="0"/>
                  </a:cxn>
                  <a:cxn ang="T5">
                    <a:pos x="T2" y="0"/>
                  </a:cxn>
                </a:cxnLst>
                <a:rect l="0" t="0" r="r" b="b"/>
                <a:pathLst>
                  <a:path w="17">
                    <a:moveTo>
                      <a:pt x="0" y="0"/>
                    </a:moveTo>
                    <a:lnTo>
                      <a:pt x="17" y="0"/>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0" name="Freeform 359"/>
              <p:cNvSpPr>
                <a:spLocks/>
              </p:cNvSpPr>
              <p:nvPr/>
            </p:nvSpPr>
            <p:spPr bwMode="auto">
              <a:xfrm rot="-5400000">
                <a:off x="5386" y="195"/>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7">
                    <a:moveTo>
                      <a:pt x="0" y="0"/>
                    </a:moveTo>
                    <a:lnTo>
                      <a:pt x="0" y="0"/>
                    </a:lnTo>
                    <a:lnTo>
                      <a:pt x="17" y="0"/>
                    </a:ln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1" name="Freeform 360"/>
              <p:cNvSpPr>
                <a:spLocks/>
              </p:cNvSpPr>
              <p:nvPr/>
            </p:nvSpPr>
            <p:spPr bwMode="auto">
              <a:xfrm rot="-5400000">
                <a:off x="5350" y="133"/>
                <a:ext cx="24"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2" name="Freeform 361"/>
              <p:cNvSpPr>
                <a:spLocks/>
              </p:cNvSpPr>
              <p:nvPr/>
            </p:nvSpPr>
            <p:spPr bwMode="auto">
              <a:xfrm rot="-5400000">
                <a:off x="5350" y="133"/>
                <a:ext cx="24"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noFill/>
              <a:ln w="5270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3" name="Freeform 362"/>
              <p:cNvSpPr>
                <a:spLocks/>
              </p:cNvSpPr>
              <p:nvPr/>
            </p:nvSpPr>
            <p:spPr bwMode="auto">
              <a:xfrm rot="-5400000">
                <a:off x="5355" y="289"/>
                <a:ext cx="3" cy="23"/>
              </a:xfrm>
              <a:custGeom>
                <a:avLst/>
                <a:gdLst>
                  <a:gd name="T0" fmla="*/ 0 w 15"/>
                  <a:gd name="T1" fmla="*/ 0 h 73"/>
                  <a:gd name="T2" fmla="*/ 0 w 15"/>
                  <a:gd name="T3" fmla="*/ 0 h 73"/>
                  <a:gd name="T4" fmla="*/ 0 w 15"/>
                  <a:gd name="T5" fmla="*/ 0 h 73"/>
                  <a:gd name="T6" fmla="*/ 0 w 15"/>
                  <a:gd name="T7" fmla="*/ 0 h 73"/>
                  <a:gd name="T8" fmla="*/ 0 w 15"/>
                  <a:gd name="T9" fmla="*/ 0 h 73"/>
                  <a:gd name="T10" fmla="*/ 0 w 15"/>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3">
                    <a:moveTo>
                      <a:pt x="0" y="0"/>
                    </a:moveTo>
                    <a:lnTo>
                      <a:pt x="15" y="15"/>
                    </a:lnTo>
                    <a:lnTo>
                      <a:pt x="15" y="30"/>
                    </a:lnTo>
                    <a:lnTo>
                      <a:pt x="15" y="58"/>
                    </a:lnTo>
                    <a:lnTo>
                      <a:pt x="0" y="73"/>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4" name="Freeform 363"/>
              <p:cNvSpPr>
                <a:spLocks/>
              </p:cNvSpPr>
              <p:nvPr/>
            </p:nvSpPr>
            <p:spPr bwMode="auto">
              <a:xfrm rot="-5400000">
                <a:off x="5327" y="181"/>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5" name="Freeform 364"/>
              <p:cNvSpPr>
                <a:spLocks/>
              </p:cNvSpPr>
              <p:nvPr/>
            </p:nvSpPr>
            <p:spPr bwMode="auto">
              <a:xfrm rot="-5400000">
                <a:off x="5327" y="181"/>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w 175"/>
                  <a:gd name="T43" fmla="*/ 0 h 87"/>
                  <a:gd name="T44" fmla="*/ 0 w 17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noFill/>
              <a:ln w="2413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6" name="Freeform 365"/>
              <p:cNvSpPr>
                <a:spLocks/>
              </p:cNvSpPr>
              <p:nvPr/>
            </p:nvSpPr>
            <p:spPr bwMode="auto">
              <a:xfrm rot="-5400000">
                <a:off x="5341" y="12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7" name="Freeform 366"/>
              <p:cNvSpPr>
                <a:spLocks/>
              </p:cNvSpPr>
              <p:nvPr/>
            </p:nvSpPr>
            <p:spPr bwMode="auto">
              <a:xfrm rot="-5400000">
                <a:off x="5300" y="169"/>
                <a:ext cx="17"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8" name="Freeform 367"/>
              <p:cNvSpPr>
                <a:spLocks/>
              </p:cNvSpPr>
              <p:nvPr/>
            </p:nvSpPr>
            <p:spPr bwMode="auto">
              <a:xfrm rot="-5400000">
                <a:off x="5300" y="169"/>
                <a:ext cx="17"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noFill/>
              <a:ln w="5080"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39" name="Freeform 368"/>
              <p:cNvSpPr>
                <a:spLocks/>
              </p:cNvSpPr>
              <p:nvPr/>
            </p:nvSpPr>
            <p:spPr bwMode="auto">
              <a:xfrm rot="-5400000">
                <a:off x="5310" y="269"/>
                <a:ext cx="7" cy="9"/>
              </a:xfrm>
              <a:custGeom>
                <a:avLst/>
                <a:gdLst>
                  <a:gd name="T0" fmla="*/ 0 w 48"/>
                  <a:gd name="T1" fmla="*/ 0 h 28"/>
                  <a:gd name="T2" fmla="*/ 0 w 48"/>
                  <a:gd name="T3" fmla="*/ 0 h 28"/>
                  <a:gd name="T4" fmla="*/ 0 w 48"/>
                  <a:gd name="T5" fmla="*/ 0 h 28"/>
                  <a:gd name="T6" fmla="*/ 0 w 48"/>
                  <a:gd name="T7" fmla="*/ 0 h 28"/>
                  <a:gd name="T8" fmla="*/ 0 w 48"/>
                  <a:gd name="T9" fmla="*/ 0 h 28"/>
                  <a:gd name="T10" fmla="*/ 0 w 48"/>
                  <a:gd name="T11" fmla="*/ 0 h 28"/>
                  <a:gd name="T12" fmla="*/ 0 w 48"/>
                  <a:gd name="T13" fmla="*/ 0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8">
                    <a:moveTo>
                      <a:pt x="0" y="13"/>
                    </a:moveTo>
                    <a:lnTo>
                      <a:pt x="0" y="0"/>
                    </a:lnTo>
                    <a:lnTo>
                      <a:pt x="15" y="0"/>
                    </a:lnTo>
                    <a:lnTo>
                      <a:pt x="48" y="0"/>
                    </a:lnTo>
                    <a:lnTo>
                      <a:pt x="48" y="13"/>
                    </a:lnTo>
                    <a:lnTo>
                      <a:pt x="31" y="28"/>
                    </a:lnTo>
                    <a:lnTo>
                      <a:pt x="15" y="28"/>
                    </a:lnTo>
                    <a:lnTo>
                      <a:pt x="0" y="1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0" name="Freeform 369"/>
              <p:cNvSpPr>
                <a:spLocks/>
              </p:cNvSpPr>
              <p:nvPr/>
            </p:nvSpPr>
            <p:spPr bwMode="auto">
              <a:xfrm rot="-5400000">
                <a:off x="4938" y="-123"/>
                <a:ext cx="133" cy="599"/>
              </a:xfrm>
              <a:custGeom>
                <a:avLst/>
                <a:gdLst>
                  <a:gd name="T0" fmla="*/ 0 w 866"/>
                  <a:gd name="T1" fmla="*/ 0 h 1897"/>
                  <a:gd name="T2" fmla="*/ 0 w 866"/>
                  <a:gd name="T3" fmla="*/ 0 h 1897"/>
                  <a:gd name="T4" fmla="*/ 0 w 866"/>
                  <a:gd name="T5" fmla="*/ 0 h 1897"/>
                  <a:gd name="T6" fmla="*/ 0 w 866"/>
                  <a:gd name="T7" fmla="*/ 0 h 1897"/>
                  <a:gd name="T8" fmla="*/ 0 w 866"/>
                  <a:gd name="T9" fmla="*/ 0 h 1897"/>
                  <a:gd name="T10" fmla="*/ 0 w 866"/>
                  <a:gd name="T11" fmla="*/ 0 h 1897"/>
                  <a:gd name="T12" fmla="*/ 0 w 866"/>
                  <a:gd name="T13" fmla="*/ 0 h 1897"/>
                  <a:gd name="T14" fmla="*/ 0 w 866"/>
                  <a:gd name="T15" fmla="*/ 0 h 1897"/>
                  <a:gd name="T16" fmla="*/ 0 w 866"/>
                  <a:gd name="T17" fmla="*/ 0 h 1897"/>
                  <a:gd name="T18" fmla="*/ 0 w 866"/>
                  <a:gd name="T19" fmla="*/ 0 h 1897"/>
                  <a:gd name="T20" fmla="*/ 0 w 866"/>
                  <a:gd name="T21" fmla="*/ 0 h 1897"/>
                  <a:gd name="T22" fmla="*/ 0 w 866"/>
                  <a:gd name="T23" fmla="*/ 0 h 1897"/>
                  <a:gd name="T24" fmla="*/ 0 w 866"/>
                  <a:gd name="T25" fmla="*/ 0 h 1897"/>
                  <a:gd name="T26" fmla="*/ 0 w 866"/>
                  <a:gd name="T27" fmla="*/ 0 h 1897"/>
                  <a:gd name="T28" fmla="*/ 0 w 866"/>
                  <a:gd name="T29" fmla="*/ 0 h 1897"/>
                  <a:gd name="T30" fmla="*/ 0 w 866"/>
                  <a:gd name="T31" fmla="*/ 0 h 1897"/>
                  <a:gd name="T32" fmla="*/ 0 w 866"/>
                  <a:gd name="T33" fmla="*/ 0 h 1897"/>
                  <a:gd name="T34" fmla="*/ 0 w 866"/>
                  <a:gd name="T35" fmla="*/ 0 h 1897"/>
                  <a:gd name="T36" fmla="*/ 0 w 866"/>
                  <a:gd name="T37" fmla="*/ 0 h 1897"/>
                  <a:gd name="T38" fmla="*/ 0 w 866"/>
                  <a:gd name="T39" fmla="*/ 0 h 1897"/>
                  <a:gd name="T40" fmla="*/ 0 w 866"/>
                  <a:gd name="T41" fmla="*/ 0 h 1897"/>
                  <a:gd name="T42" fmla="*/ 0 w 866"/>
                  <a:gd name="T43" fmla="*/ 0 h 1897"/>
                  <a:gd name="T44" fmla="*/ 0 w 866"/>
                  <a:gd name="T45" fmla="*/ 0 h 1897"/>
                  <a:gd name="T46" fmla="*/ 0 w 866"/>
                  <a:gd name="T47" fmla="*/ 0 h 1897"/>
                  <a:gd name="T48" fmla="*/ 0 w 866"/>
                  <a:gd name="T49" fmla="*/ 0 h 1897"/>
                  <a:gd name="T50" fmla="*/ 0 w 866"/>
                  <a:gd name="T51" fmla="*/ 0 h 1897"/>
                  <a:gd name="T52" fmla="*/ 0 w 866"/>
                  <a:gd name="T53" fmla="*/ 0 h 1897"/>
                  <a:gd name="T54" fmla="*/ 0 w 866"/>
                  <a:gd name="T55" fmla="*/ 0 h 1897"/>
                  <a:gd name="T56" fmla="*/ 0 w 866"/>
                  <a:gd name="T57" fmla="*/ 0 h 1897"/>
                  <a:gd name="T58" fmla="*/ 0 w 866"/>
                  <a:gd name="T59" fmla="*/ 0 h 1897"/>
                  <a:gd name="T60" fmla="*/ 0 w 866"/>
                  <a:gd name="T61" fmla="*/ 0 h 1897"/>
                  <a:gd name="T62" fmla="*/ 0 w 866"/>
                  <a:gd name="T63" fmla="*/ 0 h 1897"/>
                  <a:gd name="T64" fmla="*/ 0 w 866"/>
                  <a:gd name="T65" fmla="*/ 0 h 1897"/>
                  <a:gd name="T66" fmla="*/ 0 w 866"/>
                  <a:gd name="T67" fmla="*/ 0 h 1897"/>
                  <a:gd name="T68" fmla="*/ 0 w 866"/>
                  <a:gd name="T69" fmla="*/ 0 h 1897"/>
                  <a:gd name="T70" fmla="*/ 0 w 866"/>
                  <a:gd name="T71" fmla="*/ 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1" name="Freeform 370"/>
              <p:cNvSpPr>
                <a:spLocks/>
              </p:cNvSpPr>
              <p:nvPr/>
            </p:nvSpPr>
            <p:spPr bwMode="auto">
              <a:xfrm rot="-5400000">
                <a:off x="4904" y="-111"/>
                <a:ext cx="165" cy="626"/>
              </a:xfrm>
              <a:custGeom>
                <a:avLst/>
                <a:gdLst>
                  <a:gd name="T0" fmla="*/ 0 w 1073"/>
                  <a:gd name="T1" fmla="*/ 0 h 1984"/>
                  <a:gd name="T2" fmla="*/ 0 w 1073"/>
                  <a:gd name="T3" fmla="*/ 0 h 1984"/>
                  <a:gd name="T4" fmla="*/ 0 w 1073"/>
                  <a:gd name="T5" fmla="*/ 0 h 1984"/>
                  <a:gd name="T6" fmla="*/ 0 w 1073"/>
                  <a:gd name="T7" fmla="*/ 0 h 1984"/>
                  <a:gd name="T8" fmla="*/ 0 w 1073"/>
                  <a:gd name="T9" fmla="*/ 0 h 1984"/>
                  <a:gd name="T10" fmla="*/ 0 w 1073"/>
                  <a:gd name="T11" fmla="*/ 0 h 1984"/>
                  <a:gd name="T12" fmla="*/ 0 w 1073"/>
                  <a:gd name="T13" fmla="*/ 0 h 1984"/>
                  <a:gd name="T14" fmla="*/ 0 w 1073"/>
                  <a:gd name="T15" fmla="*/ 0 h 1984"/>
                  <a:gd name="T16" fmla="*/ 0 w 1073"/>
                  <a:gd name="T17" fmla="*/ 0 h 1984"/>
                  <a:gd name="T18" fmla="*/ 0 w 1073"/>
                  <a:gd name="T19" fmla="*/ 0 h 1984"/>
                  <a:gd name="T20" fmla="*/ 0 w 1073"/>
                  <a:gd name="T21" fmla="*/ 0 h 1984"/>
                  <a:gd name="T22" fmla="*/ 0 w 1073"/>
                  <a:gd name="T23" fmla="*/ 0 h 1984"/>
                  <a:gd name="T24" fmla="*/ 0 w 1073"/>
                  <a:gd name="T25" fmla="*/ 0 h 1984"/>
                  <a:gd name="T26" fmla="*/ 0 w 1073"/>
                  <a:gd name="T27" fmla="*/ 0 h 1984"/>
                  <a:gd name="T28" fmla="*/ 0 w 1073"/>
                  <a:gd name="T29" fmla="*/ 0 h 1984"/>
                  <a:gd name="T30" fmla="*/ 0 w 1073"/>
                  <a:gd name="T31" fmla="*/ 0 h 1984"/>
                  <a:gd name="T32" fmla="*/ 0 w 1073"/>
                  <a:gd name="T33" fmla="*/ 0 h 1984"/>
                  <a:gd name="T34" fmla="*/ 0 w 1073"/>
                  <a:gd name="T35" fmla="*/ 0 h 1984"/>
                  <a:gd name="T36" fmla="*/ 0 w 1073"/>
                  <a:gd name="T37" fmla="*/ 0 h 1984"/>
                  <a:gd name="T38" fmla="*/ 0 w 1073"/>
                  <a:gd name="T39" fmla="*/ 0 h 1984"/>
                  <a:gd name="T40" fmla="*/ 0 w 1073"/>
                  <a:gd name="T41" fmla="*/ 0 h 1984"/>
                  <a:gd name="T42" fmla="*/ 0 w 1073"/>
                  <a:gd name="T43" fmla="*/ 0 h 1984"/>
                  <a:gd name="T44" fmla="*/ 0 w 1073"/>
                  <a:gd name="T45" fmla="*/ 0 h 1984"/>
                  <a:gd name="T46" fmla="*/ 0 w 1073"/>
                  <a:gd name="T47" fmla="*/ 0 h 1984"/>
                  <a:gd name="T48" fmla="*/ 0 w 1073"/>
                  <a:gd name="T49" fmla="*/ 0 h 1984"/>
                  <a:gd name="T50" fmla="*/ 0 w 1073"/>
                  <a:gd name="T51" fmla="*/ 0 h 1984"/>
                  <a:gd name="T52" fmla="*/ 0 w 1073"/>
                  <a:gd name="T53" fmla="*/ 0 h 1984"/>
                  <a:gd name="T54" fmla="*/ 0 w 1073"/>
                  <a:gd name="T55" fmla="*/ 0 h 1984"/>
                  <a:gd name="T56" fmla="*/ 0 w 1073"/>
                  <a:gd name="T57" fmla="*/ 0 h 1984"/>
                  <a:gd name="T58" fmla="*/ 0 w 1073"/>
                  <a:gd name="T59" fmla="*/ 0 h 1984"/>
                  <a:gd name="T60" fmla="*/ 0 w 1073"/>
                  <a:gd name="T61" fmla="*/ 0 h 1984"/>
                  <a:gd name="T62" fmla="*/ 0 w 1073"/>
                  <a:gd name="T63" fmla="*/ 0 h 1984"/>
                  <a:gd name="T64" fmla="*/ 0 w 1073"/>
                  <a:gd name="T65" fmla="*/ 0 h 1984"/>
                  <a:gd name="T66" fmla="*/ 0 w 1073"/>
                  <a:gd name="T67" fmla="*/ 0 h 1984"/>
                  <a:gd name="T68" fmla="*/ 0 w 1073"/>
                  <a:gd name="T69" fmla="*/ 0 h 1984"/>
                  <a:gd name="T70" fmla="*/ 0 w 1073"/>
                  <a:gd name="T71" fmla="*/ 0 h 1984"/>
                  <a:gd name="T72" fmla="*/ 0 w 1073"/>
                  <a:gd name="T73" fmla="*/ 0 h 1984"/>
                  <a:gd name="T74" fmla="*/ 0 w 1073"/>
                  <a:gd name="T75" fmla="*/ 0 h 1984"/>
                  <a:gd name="T76" fmla="*/ 0 w 1073"/>
                  <a:gd name="T77" fmla="*/ 0 h 1984"/>
                  <a:gd name="T78" fmla="*/ 0 w 1073"/>
                  <a:gd name="T79" fmla="*/ 0 h 1984"/>
                  <a:gd name="T80" fmla="*/ 0 w 1073"/>
                  <a:gd name="T81" fmla="*/ 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2" name="Freeform 371"/>
              <p:cNvSpPr>
                <a:spLocks/>
              </p:cNvSpPr>
              <p:nvPr/>
            </p:nvSpPr>
            <p:spPr bwMode="auto">
              <a:xfrm rot="-5400000">
                <a:off x="5269" y="310"/>
                <a:ext cx="10" cy="19"/>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w 64"/>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58">
                    <a:moveTo>
                      <a:pt x="0" y="30"/>
                    </a:moveTo>
                    <a:lnTo>
                      <a:pt x="0" y="15"/>
                    </a:lnTo>
                    <a:lnTo>
                      <a:pt x="0" y="0"/>
                    </a:lnTo>
                    <a:lnTo>
                      <a:pt x="16" y="0"/>
                    </a:lnTo>
                    <a:lnTo>
                      <a:pt x="31" y="0"/>
                    </a:lnTo>
                    <a:lnTo>
                      <a:pt x="64" y="58"/>
                    </a:lnTo>
                    <a:lnTo>
                      <a:pt x="31" y="58"/>
                    </a:lnTo>
                    <a:lnTo>
                      <a:pt x="0" y="3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3" name="Freeform 372"/>
              <p:cNvSpPr>
                <a:spLocks/>
              </p:cNvSpPr>
              <p:nvPr/>
            </p:nvSpPr>
            <p:spPr bwMode="auto">
              <a:xfrm rot="-5400000">
                <a:off x="5209" y="291"/>
                <a:ext cx="49" cy="95"/>
              </a:xfrm>
              <a:custGeom>
                <a:avLst/>
                <a:gdLst>
                  <a:gd name="T0" fmla="*/ 0 w 320"/>
                  <a:gd name="T1" fmla="*/ 0 h 304"/>
                  <a:gd name="T2" fmla="*/ 0 w 320"/>
                  <a:gd name="T3" fmla="*/ 0 h 304"/>
                  <a:gd name="T4" fmla="*/ 0 w 320"/>
                  <a:gd name="T5" fmla="*/ 0 h 304"/>
                  <a:gd name="T6" fmla="*/ 0 w 320"/>
                  <a:gd name="T7" fmla="*/ 0 h 304"/>
                  <a:gd name="T8" fmla="*/ 0 w 320"/>
                  <a:gd name="T9" fmla="*/ 0 h 304"/>
                  <a:gd name="T10" fmla="*/ 0 w 320"/>
                  <a:gd name="T11" fmla="*/ 0 h 304"/>
                  <a:gd name="T12" fmla="*/ 0 w 320"/>
                  <a:gd name="T13" fmla="*/ 0 h 304"/>
                  <a:gd name="T14" fmla="*/ 0 w 320"/>
                  <a:gd name="T15" fmla="*/ 0 h 304"/>
                  <a:gd name="T16" fmla="*/ 0 w 320"/>
                  <a:gd name="T17" fmla="*/ 0 h 304"/>
                  <a:gd name="T18" fmla="*/ 0 w 320"/>
                  <a:gd name="T19" fmla="*/ 0 h 304"/>
                  <a:gd name="T20" fmla="*/ 0 w 320"/>
                  <a:gd name="T21" fmla="*/ 0 h 304"/>
                  <a:gd name="T22" fmla="*/ 0 w 320"/>
                  <a:gd name="T23" fmla="*/ 0 h 304"/>
                  <a:gd name="T24" fmla="*/ 0 w 320"/>
                  <a:gd name="T25" fmla="*/ 0 h 304"/>
                  <a:gd name="T26" fmla="*/ 0 w 320"/>
                  <a:gd name="T27" fmla="*/ 0 h 304"/>
                  <a:gd name="T28" fmla="*/ 0 w 320"/>
                  <a:gd name="T29" fmla="*/ 0 h 304"/>
                  <a:gd name="T30" fmla="*/ 0 w 320"/>
                  <a:gd name="T31" fmla="*/ 0 h 304"/>
                  <a:gd name="T32" fmla="*/ 0 w 320"/>
                  <a:gd name="T33" fmla="*/ 0 h 304"/>
                  <a:gd name="T34" fmla="*/ 0 w 320"/>
                  <a:gd name="T35" fmla="*/ 0 h 304"/>
                  <a:gd name="T36" fmla="*/ 0 w 320"/>
                  <a:gd name="T37" fmla="*/ 0 h 304"/>
                  <a:gd name="T38" fmla="*/ 0 w 320"/>
                  <a:gd name="T39" fmla="*/ 0 h 304"/>
                  <a:gd name="T40" fmla="*/ 0 w 320"/>
                  <a:gd name="T41" fmla="*/ 0 h 304"/>
                  <a:gd name="T42" fmla="*/ 0 w 320"/>
                  <a:gd name="T43" fmla="*/ 0 h 304"/>
                  <a:gd name="T44" fmla="*/ 0 w 320"/>
                  <a:gd name="T45" fmla="*/ 0 h 304"/>
                  <a:gd name="T46" fmla="*/ 0 w 320"/>
                  <a:gd name="T47" fmla="*/ 0 h 304"/>
                  <a:gd name="T48" fmla="*/ 0 w 320"/>
                  <a:gd name="T49" fmla="*/ 0 h 304"/>
                  <a:gd name="T50" fmla="*/ 0 w 320"/>
                  <a:gd name="T51" fmla="*/ 0 h 304"/>
                  <a:gd name="T52" fmla="*/ 0 w 320"/>
                  <a:gd name="T53" fmla="*/ 0 h 304"/>
                  <a:gd name="T54" fmla="*/ 0 w 320"/>
                  <a:gd name="T55" fmla="*/ 0 h 304"/>
                  <a:gd name="T56" fmla="*/ 0 w 320"/>
                  <a:gd name="T57" fmla="*/ 0 h 304"/>
                  <a:gd name="T58" fmla="*/ 0 w 320"/>
                  <a:gd name="T59" fmla="*/ 0 h 304"/>
                  <a:gd name="T60" fmla="*/ 0 w 320"/>
                  <a:gd name="T61" fmla="*/ 0 h 304"/>
                  <a:gd name="T62" fmla="*/ 0 w 320"/>
                  <a:gd name="T63" fmla="*/ 0 h 304"/>
                  <a:gd name="T64" fmla="*/ 0 w 320"/>
                  <a:gd name="T65" fmla="*/ 0 h 304"/>
                  <a:gd name="T66" fmla="*/ 0 w 320"/>
                  <a:gd name="T67" fmla="*/ 0 h 304"/>
                  <a:gd name="T68" fmla="*/ 0 w 320"/>
                  <a:gd name="T69" fmla="*/ 0 h 304"/>
                  <a:gd name="T70" fmla="*/ 0 w 320"/>
                  <a:gd name="T71" fmla="*/ 0 h 304"/>
                  <a:gd name="T72" fmla="*/ 0 w 320"/>
                  <a:gd name="T73" fmla="*/ 0 h 304"/>
                  <a:gd name="T74" fmla="*/ 0 w 320"/>
                  <a:gd name="T75" fmla="*/ 0 h 304"/>
                  <a:gd name="T76" fmla="*/ 0 w 320"/>
                  <a:gd name="T77" fmla="*/ 0 h 304"/>
                  <a:gd name="T78" fmla="*/ 0 w 320"/>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4" name="Freeform 373"/>
              <p:cNvSpPr>
                <a:spLocks/>
              </p:cNvSpPr>
              <p:nvPr/>
            </p:nvSpPr>
            <p:spPr bwMode="auto">
              <a:xfrm rot="-5400000">
                <a:off x="5231" y="129"/>
                <a:ext cx="22" cy="40"/>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30">
                    <a:moveTo>
                      <a:pt x="31" y="87"/>
                    </a:moveTo>
                    <a:lnTo>
                      <a:pt x="0" y="44"/>
                    </a:lnTo>
                    <a:lnTo>
                      <a:pt x="0" y="15"/>
                    </a:lnTo>
                    <a:lnTo>
                      <a:pt x="31" y="0"/>
                    </a:lnTo>
                    <a:lnTo>
                      <a:pt x="48" y="15"/>
                    </a:lnTo>
                    <a:lnTo>
                      <a:pt x="96" y="44"/>
                    </a:lnTo>
                    <a:lnTo>
                      <a:pt x="144" y="130"/>
                    </a:lnTo>
                    <a:lnTo>
                      <a:pt x="96" y="102"/>
                    </a:lnTo>
                    <a:lnTo>
                      <a:pt x="31" y="87"/>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5" name="Freeform 374"/>
              <p:cNvSpPr>
                <a:spLocks/>
              </p:cNvSpPr>
              <p:nvPr/>
            </p:nvSpPr>
            <p:spPr bwMode="auto">
              <a:xfrm rot="-5400000">
                <a:off x="5212" y="243"/>
                <a:ext cx="11" cy="19"/>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58">
                    <a:moveTo>
                      <a:pt x="0" y="15"/>
                    </a:moveTo>
                    <a:lnTo>
                      <a:pt x="16" y="0"/>
                    </a:lnTo>
                    <a:lnTo>
                      <a:pt x="31" y="0"/>
                    </a:lnTo>
                    <a:lnTo>
                      <a:pt x="64" y="43"/>
                    </a:lnTo>
                    <a:lnTo>
                      <a:pt x="48" y="58"/>
                    </a:lnTo>
                    <a:lnTo>
                      <a:pt x="16" y="58"/>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6" name="Freeform 375"/>
              <p:cNvSpPr>
                <a:spLocks/>
              </p:cNvSpPr>
              <p:nvPr/>
            </p:nvSpPr>
            <p:spPr bwMode="auto">
              <a:xfrm rot="-5400000">
                <a:off x="4940" y="150"/>
                <a:ext cx="10"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0" y="43"/>
                    </a:moveTo>
                    <a:lnTo>
                      <a:pt x="17" y="15"/>
                    </a:lnTo>
                    <a:lnTo>
                      <a:pt x="33" y="0"/>
                    </a:lnTo>
                    <a:lnTo>
                      <a:pt x="48" y="15"/>
                    </a:lnTo>
                    <a:lnTo>
                      <a:pt x="65" y="28"/>
                    </a:lnTo>
                    <a:lnTo>
                      <a:pt x="48" y="43"/>
                    </a:lnTo>
                    <a:lnTo>
                      <a:pt x="33" y="43"/>
                    </a:lnTo>
                    <a:lnTo>
                      <a:pt x="17" y="43"/>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7" name="Freeform 376"/>
              <p:cNvSpPr>
                <a:spLocks/>
              </p:cNvSpPr>
              <p:nvPr/>
            </p:nvSpPr>
            <p:spPr bwMode="auto">
              <a:xfrm rot="-5400000">
                <a:off x="4892" y="140"/>
                <a:ext cx="32" cy="32"/>
              </a:xfrm>
              <a:custGeom>
                <a:avLst/>
                <a:gdLst>
                  <a:gd name="T0" fmla="*/ 0 w 207"/>
                  <a:gd name="T1" fmla="*/ 0 h 102"/>
                  <a:gd name="T2" fmla="*/ 0 w 207"/>
                  <a:gd name="T3" fmla="*/ 0 h 102"/>
                  <a:gd name="T4" fmla="*/ 0 w 207"/>
                  <a:gd name="T5" fmla="*/ 0 h 102"/>
                  <a:gd name="T6" fmla="*/ 0 w 207"/>
                  <a:gd name="T7" fmla="*/ 0 h 102"/>
                  <a:gd name="T8" fmla="*/ 0 w 207"/>
                  <a:gd name="T9" fmla="*/ 0 h 102"/>
                  <a:gd name="T10" fmla="*/ 0 w 207"/>
                  <a:gd name="T11" fmla="*/ 0 h 102"/>
                  <a:gd name="T12" fmla="*/ 0 w 207"/>
                  <a:gd name="T13" fmla="*/ 0 h 102"/>
                  <a:gd name="T14" fmla="*/ 0 w 207"/>
                  <a:gd name="T15" fmla="*/ 0 h 102"/>
                  <a:gd name="T16" fmla="*/ 0 w 207"/>
                  <a:gd name="T17" fmla="*/ 0 h 102"/>
                  <a:gd name="T18" fmla="*/ 0 w 207"/>
                  <a:gd name="T19" fmla="*/ 0 h 102"/>
                  <a:gd name="T20" fmla="*/ 0 w 207"/>
                  <a:gd name="T21" fmla="*/ 0 h 102"/>
                  <a:gd name="T22" fmla="*/ 0 w 207"/>
                  <a:gd name="T23" fmla="*/ 0 h 102"/>
                  <a:gd name="T24" fmla="*/ 0 w 207"/>
                  <a:gd name="T25" fmla="*/ 0 h 102"/>
                  <a:gd name="T26" fmla="*/ 0 w 207"/>
                  <a:gd name="T27" fmla="*/ 0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8" name="Freeform 377"/>
              <p:cNvSpPr>
                <a:spLocks/>
              </p:cNvSpPr>
              <p:nvPr/>
            </p:nvSpPr>
            <p:spPr bwMode="auto">
              <a:xfrm rot="-5400000">
                <a:off x="4880" y="144"/>
                <a:ext cx="12" cy="23"/>
              </a:xfrm>
              <a:custGeom>
                <a:avLst/>
                <a:gdLst>
                  <a:gd name="T0" fmla="*/ 0 w 81"/>
                  <a:gd name="T1" fmla="*/ 0 h 72"/>
                  <a:gd name="T2" fmla="*/ 0 w 81"/>
                  <a:gd name="T3" fmla="*/ 0 h 72"/>
                  <a:gd name="T4" fmla="*/ 0 w 81"/>
                  <a:gd name="T5" fmla="*/ 0 h 72"/>
                  <a:gd name="T6" fmla="*/ 0 w 81"/>
                  <a:gd name="T7" fmla="*/ 0 h 72"/>
                  <a:gd name="T8" fmla="*/ 0 w 81"/>
                  <a:gd name="T9" fmla="*/ 0 h 72"/>
                  <a:gd name="T10" fmla="*/ 0 w 81"/>
                  <a:gd name="T11" fmla="*/ 0 h 72"/>
                  <a:gd name="T12" fmla="*/ 0 w 81"/>
                  <a:gd name="T13" fmla="*/ 0 h 72"/>
                  <a:gd name="T14" fmla="*/ 0 w 81"/>
                  <a:gd name="T15" fmla="*/ 0 h 72"/>
                  <a:gd name="T16" fmla="*/ 0 w 81"/>
                  <a:gd name="T17" fmla="*/ 0 h 72"/>
                  <a:gd name="T18" fmla="*/ 0 w 8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49" name="Freeform 378"/>
              <p:cNvSpPr>
                <a:spLocks/>
              </p:cNvSpPr>
              <p:nvPr/>
            </p:nvSpPr>
            <p:spPr bwMode="auto">
              <a:xfrm rot="-5400000">
                <a:off x="4870" y="157"/>
                <a:ext cx="8" cy="18"/>
              </a:xfrm>
              <a:custGeom>
                <a:avLst/>
                <a:gdLst>
                  <a:gd name="T0" fmla="*/ 0 w 48"/>
                  <a:gd name="T1" fmla="*/ 0 h 58"/>
                  <a:gd name="T2" fmla="*/ 0 w 48"/>
                  <a:gd name="T3" fmla="*/ 0 h 58"/>
                  <a:gd name="T4" fmla="*/ 0 w 48"/>
                  <a:gd name="T5" fmla="*/ 0 h 58"/>
                  <a:gd name="T6" fmla="*/ 0 w 48"/>
                  <a:gd name="T7" fmla="*/ 0 h 58"/>
                  <a:gd name="T8" fmla="*/ 0 w 48"/>
                  <a:gd name="T9" fmla="*/ 0 h 58"/>
                  <a:gd name="T10" fmla="*/ 0 w 48"/>
                  <a:gd name="T11" fmla="*/ 0 h 58"/>
                  <a:gd name="T12" fmla="*/ 0 w 48"/>
                  <a:gd name="T13" fmla="*/ 0 h 58"/>
                  <a:gd name="T14" fmla="*/ 0 w 48"/>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8">
                    <a:moveTo>
                      <a:pt x="0" y="43"/>
                    </a:moveTo>
                    <a:lnTo>
                      <a:pt x="17" y="15"/>
                    </a:lnTo>
                    <a:lnTo>
                      <a:pt x="33" y="0"/>
                    </a:lnTo>
                    <a:lnTo>
                      <a:pt x="48" y="0"/>
                    </a:lnTo>
                    <a:lnTo>
                      <a:pt x="48" y="15"/>
                    </a:lnTo>
                    <a:lnTo>
                      <a:pt x="48" y="30"/>
                    </a:lnTo>
                    <a:lnTo>
                      <a:pt x="17" y="58"/>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0" name="Freeform 379"/>
              <p:cNvSpPr>
                <a:spLocks/>
              </p:cNvSpPr>
              <p:nvPr/>
            </p:nvSpPr>
            <p:spPr bwMode="auto">
              <a:xfrm rot="-5400000">
                <a:off x="4866" y="139"/>
                <a:ext cx="7" cy="18"/>
              </a:xfrm>
              <a:custGeom>
                <a:avLst/>
                <a:gdLst>
                  <a:gd name="T0" fmla="*/ 0 w 48"/>
                  <a:gd name="T1" fmla="*/ 0 h 56"/>
                  <a:gd name="T2" fmla="*/ 0 w 48"/>
                  <a:gd name="T3" fmla="*/ 0 h 56"/>
                  <a:gd name="T4" fmla="*/ 0 w 48"/>
                  <a:gd name="T5" fmla="*/ 0 h 56"/>
                  <a:gd name="T6" fmla="*/ 0 w 48"/>
                  <a:gd name="T7" fmla="*/ 0 h 56"/>
                  <a:gd name="T8" fmla="*/ 0 w 48"/>
                  <a:gd name="T9" fmla="*/ 0 h 56"/>
                  <a:gd name="T10" fmla="*/ 0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16" y="0"/>
                    </a:moveTo>
                    <a:lnTo>
                      <a:pt x="31" y="28"/>
                    </a:lnTo>
                    <a:lnTo>
                      <a:pt x="48" y="56"/>
                    </a:lnTo>
                    <a:lnTo>
                      <a:pt x="31" y="56"/>
                    </a:lnTo>
                    <a:lnTo>
                      <a:pt x="16" y="28"/>
                    </a:lnTo>
                    <a:lnTo>
                      <a:pt x="0" y="13"/>
                    </a:lnTo>
                    <a:lnTo>
                      <a:pt x="16"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1" name="Freeform 380"/>
              <p:cNvSpPr>
                <a:spLocks/>
              </p:cNvSpPr>
              <p:nvPr/>
            </p:nvSpPr>
            <p:spPr bwMode="auto">
              <a:xfrm rot="-5400000">
                <a:off x="4846" y="151"/>
                <a:ext cx="5" cy="14"/>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44">
                    <a:moveTo>
                      <a:pt x="0" y="28"/>
                    </a:moveTo>
                    <a:lnTo>
                      <a:pt x="0" y="13"/>
                    </a:lnTo>
                    <a:lnTo>
                      <a:pt x="16" y="0"/>
                    </a:lnTo>
                    <a:lnTo>
                      <a:pt x="31" y="13"/>
                    </a:lnTo>
                    <a:lnTo>
                      <a:pt x="31" y="28"/>
                    </a:lnTo>
                    <a:lnTo>
                      <a:pt x="16" y="44"/>
                    </a:lnTo>
                    <a:lnTo>
                      <a:pt x="0" y="44"/>
                    </a:lnTo>
                    <a:lnTo>
                      <a:pt x="0" y="28"/>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2" name="Freeform 381"/>
              <p:cNvSpPr>
                <a:spLocks/>
              </p:cNvSpPr>
              <p:nvPr/>
            </p:nvSpPr>
            <p:spPr bwMode="auto">
              <a:xfrm rot="-5400000">
                <a:off x="4820" y="153"/>
                <a:ext cx="7" cy="10"/>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0">
                    <a:moveTo>
                      <a:pt x="0" y="15"/>
                    </a:moveTo>
                    <a:lnTo>
                      <a:pt x="17" y="0"/>
                    </a:lnTo>
                    <a:lnTo>
                      <a:pt x="33" y="0"/>
                    </a:lnTo>
                    <a:lnTo>
                      <a:pt x="48" y="15"/>
                    </a:lnTo>
                    <a:lnTo>
                      <a:pt x="33" y="30"/>
                    </a:lnTo>
                    <a:lnTo>
                      <a:pt x="17" y="30"/>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3" name="Freeform 382"/>
              <p:cNvSpPr>
                <a:spLocks/>
              </p:cNvSpPr>
              <p:nvPr/>
            </p:nvSpPr>
            <p:spPr bwMode="auto">
              <a:xfrm rot="-5400000">
                <a:off x="4652" y="76"/>
                <a:ext cx="35" cy="60"/>
              </a:xfrm>
              <a:custGeom>
                <a:avLst/>
                <a:gdLst>
                  <a:gd name="T0" fmla="*/ 0 w 225"/>
                  <a:gd name="T1" fmla="*/ 0 h 189"/>
                  <a:gd name="T2" fmla="*/ 0 w 225"/>
                  <a:gd name="T3" fmla="*/ 0 h 189"/>
                  <a:gd name="T4" fmla="*/ 0 w 225"/>
                  <a:gd name="T5" fmla="*/ 0 h 189"/>
                  <a:gd name="T6" fmla="*/ 0 w 225"/>
                  <a:gd name="T7" fmla="*/ 0 h 189"/>
                  <a:gd name="T8" fmla="*/ 0 w 225"/>
                  <a:gd name="T9" fmla="*/ 0 h 189"/>
                  <a:gd name="T10" fmla="*/ 0 w 225"/>
                  <a:gd name="T11" fmla="*/ 0 h 189"/>
                  <a:gd name="T12" fmla="*/ 0 w 225"/>
                  <a:gd name="T13" fmla="*/ 0 h 189"/>
                  <a:gd name="T14" fmla="*/ 0 w 225"/>
                  <a:gd name="T15" fmla="*/ 0 h 189"/>
                  <a:gd name="T16" fmla="*/ 0 w 225"/>
                  <a:gd name="T17" fmla="*/ 0 h 189"/>
                  <a:gd name="T18" fmla="*/ 0 w 225"/>
                  <a:gd name="T19" fmla="*/ 0 h 189"/>
                  <a:gd name="T20" fmla="*/ 0 w 225"/>
                  <a:gd name="T21" fmla="*/ 0 h 189"/>
                  <a:gd name="T22" fmla="*/ 0 w 225"/>
                  <a:gd name="T23" fmla="*/ 0 h 189"/>
                  <a:gd name="T24" fmla="*/ 0 w 225"/>
                  <a:gd name="T25" fmla="*/ 0 h 189"/>
                  <a:gd name="T26" fmla="*/ 0 w 225"/>
                  <a:gd name="T27" fmla="*/ 0 h 189"/>
                  <a:gd name="T28" fmla="*/ 0 w 225"/>
                  <a:gd name="T29" fmla="*/ 0 h 189"/>
                  <a:gd name="T30" fmla="*/ 0 w 225"/>
                  <a:gd name="T31" fmla="*/ 0 h 189"/>
                  <a:gd name="T32" fmla="*/ 0 w 225"/>
                  <a:gd name="T33" fmla="*/ 0 h 189"/>
                  <a:gd name="T34" fmla="*/ 0 w 225"/>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4" name="Freeform 383"/>
              <p:cNvSpPr>
                <a:spLocks/>
              </p:cNvSpPr>
              <p:nvPr/>
            </p:nvSpPr>
            <p:spPr bwMode="auto">
              <a:xfrm rot="-5400000">
                <a:off x="4626" y="73"/>
                <a:ext cx="20" cy="64"/>
              </a:xfrm>
              <a:custGeom>
                <a:avLst/>
                <a:gdLst>
                  <a:gd name="T0" fmla="*/ 0 w 129"/>
                  <a:gd name="T1" fmla="*/ 0 h 202"/>
                  <a:gd name="T2" fmla="*/ 0 w 129"/>
                  <a:gd name="T3" fmla="*/ 0 h 202"/>
                  <a:gd name="T4" fmla="*/ 0 w 129"/>
                  <a:gd name="T5" fmla="*/ 0 h 202"/>
                  <a:gd name="T6" fmla="*/ 0 w 129"/>
                  <a:gd name="T7" fmla="*/ 0 h 202"/>
                  <a:gd name="T8" fmla="*/ 0 w 129"/>
                  <a:gd name="T9" fmla="*/ 0 h 202"/>
                  <a:gd name="T10" fmla="*/ 0 w 129"/>
                  <a:gd name="T11" fmla="*/ 0 h 202"/>
                  <a:gd name="T12" fmla="*/ 0 w 129"/>
                  <a:gd name="T13" fmla="*/ 0 h 202"/>
                  <a:gd name="T14" fmla="*/ 0 w 129"/>
                  <a:gd name="T15" fmla="*/ 0 h 202"/>
                  <a:gd name="T16" fmla="*/ 0 w 129"/>
                  <a:gd name="T17" fmla="*/ 0 h 202"/>
                  <a:gd name="T18" fmla="*/ 0 w 129"/>
                  <a:gd name="T19" fmla="*/ 0 h 202"/>
                  <a:gd name="T20" fmla="*/ 0 w 129"/>
                  <a:gd name="T21" fmla="*/ 0 h 202"/>
                  <a:gd name="T22" fmla="*/ 0 w 129"/>
                  <a:gd name="T23" fmla="*/ 0 h 202"/>
                  <a:gd name="T24" fmla="*/ 0 w 129"/>
                  <a:gd name="T25" fmla="*/ 0 h 202"/>
                  <a:gd name="T26" fmla="*/ 0 w 129"/>
                  <a:gd name="T27" fmla="*/ 0 h 202"/>
                  <a:gd name="T28" fmla="*/ 0 w 129"/>
                  <a:gd name="T29" fmla="*/ 0 h 202"/>
                  <a:gd name="T30" fmla="*/ 0 w 129"/>
                  <a:gd name="T31" fmla="*/ 0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5" name="Freeform 384"/>
              <p:cNvSpPr>
                <a:spLocks/>
              </p:cNvSpPr>
              <p:nvPr/>
            </p:nvSpPr>
            <p:spPr bwMode="auto">
              <a:xfrm rot="-5400000">
                <a:off x="4645" y="72"/>
                <a:ext cx="10" cy="23"/>
              </a:xfrm>
              <a:custGeom>
                <a:avLst/>
                <a:gdLst>
                  <a:gd name="T0" fmla="*/ 0 w 65"/>
                  <a:gd name="T1" fmla="*/ 0 h 72"/>
                  <a:gd name="T2" fmla="*/ 0 w 65"/>
                  <a:gd name="T3" fmla="*/ 0 h 72"/>
                  <a:gd name="T4" fmla="*/ 0 w 65"/>
                  <a:gd name="T5" fmla="*/ 0 h 72"/>
                  <a:gd name="T6" fmla="*/ 0 w 65"/>
                  <a:gd name="T7" fmla="*/ 0 h 72"/>
                  <a:gd name="T8" fmla="*/ 0 w 65"/>
                  <a:gd name="T9" fmla="*/ 0 h 72"/>
                  <a:gd name="T10" fmla="*/ 0 w 65"/>
                  <a:gd name="T11" fmla="*/ 0 h 72"/>
                  <a:gd name="T12" fmla="*/ 0 w 65"/>
                  <a:gd name="T13" fmla="*/ 0 h 72"/>
                  <a:gd name="T14" fmla="*/ 0 w 65"/>
                  <a:gd name="T15" fmla="*/ 0 h 72"/>
                  <a:gd name="T16" fmla="*/ 0 w 6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72">
                    <a:moveTo>
                      <a:pt x="0" y="44"/>
                    </a:moveTo>
                    <a:lnTo>
                      <a:pt x="0" y="14"/>
                    </a:lnTo>
                    <a:lnTo>
                      <a:pt x="17" y="0"/>
                    </a:lnTo>
                    <a:lnTo>
                      <a:pt x="49" y="0"/>
                    </a:lnTo>
                    <a:lnTo>
                      <a:pt x="65" y="29"/>
                    </a:lnTo>
                    <a:lnTo>
                      <a:pt x="65" y="44"/>
                    </a:lnTo>
                    <a:lnTo>
                      <a:pt x="32" y="72"/>
                    </a:lnTo>
                    <a:lnTo>
                      <a:pt x="17"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6" name="Freeform 385"/>
              <p:cNvSpPr>
                <a:spLocks/>
              </p:cNvSpPr>
              <p:nvPr/>
            </p:nvSpPr>
            <p:spPr bwMode="auto">
              <a:xfrm rot="-5400000">
                <a:off x="4651" y="124"/>
                <a:ext cx="7" cy="19"/>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7">
                    <a:moveTo>
                      <a:pt x="0" y="44"/>
                    </a:moveTo>
                    <a:lnTo>
                      <a:pt x="16" y="29"/>
                    </a:lnTo>
                    <a:lnTo>
                      <a:pt x="31" y="0"/>
                    </a:lnTo>
                    <a:lnTo>
                      <a:pt x="48" y="14"/>
                    </a:lnTo>
                    <a:lnTo>
                      <a:pt x="48" y="29"/>
                    </a:lnTo>
                    <a:lnTo>
                      <a:pt x="48" y="44"/>
                    </a:lnTo>
                    <a:lnTo>
                      <a:pt x="48" y="57"/>
                    </a:lnTo>
                    <a:lnTo>
                      <a:pt x="16" y="57"/>
                    </a:lnTo>
                    <a:lnTo>
                      <a:pt x="0" y="44"/>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7" name="Freeform 386"/>
              <p:cNvSpPr>
                <a:spLocks/>
              </p:cNvSpPr>
              <p:nvPr/>
            </p:nvSpPr>
            <p:spPr bwMode="auto">
              <a:xfrm rot="-5400000">
                <a:off x="4550" y="13"/>
                <a:ext cx="31" cy="142"/>
              </a:xfrm>
              <a:custGeom>
                <a:avLst/>
                <a:gdLst>
                  <a:gd name="T0" fmla="*/ 0 w 209"/>
                  <a:gd name="T1" fmla="*/ 0 h 449"/>
                  <a:gd name="T2" fmla="*/ 0 w 209"/>
                  <a:gd name="T3" fmla="*/ 0 h 449"/>
                  <a:gd name="T4" fmla="*/ 0 w 209"/>
                  <a:gd name="T5" fmla="*/ 0 h 449"/>
                  <a:gd name="T6" fmla="*/ 0 w 209"/>
                  <a:gd name="T7" fmla="*/ 0 h 449"/>
                  <a:gd name="T8" fmla="*/ 0 w 209"/>
                  <a:gd name="T9" fmla="*/ 0 h 449"/>
                  <a:gd name="T10" fmla="*/ 0 w 209"/>
                  <a:gd name="T11" fmla="*/ 0 h 449"/>
                  <a:gd name="T12" fmla="*/ 0 w 209"/>
                  <a:gd name="T13" fmla="*/ 0 h 449"/>
                  <a:gd name="T14" fmla="*/ 0 w 209"/>
                  <a:gd name="T15" fmla="*/ 0 h 449"/>
                  <a:gd name="T16" fmla="*/ 0 w 209"/>
                  <a:gd name="T17" fmla="*/ 0 h 449"/>
                  <a:gd name="T18" fmla="*/ 0 w 209"/>
                  <a:gd name="T19" fmla="*/ 0 h 449"/>
                  <a:gd name="T20" fmla="*/ 0 w 209"/>
                  <a:gd name="T21" fmla="*/ 0 h 449"/>
                  <a:gd name="T22" fmla="*/ 0 w 209"/>
                  <a:gd name="T23" fmla="*/ 0 h 449"/>
                  <a:gd name="T24" fmla="*/ 0 w 209"/>
                  <a:gd name="T25" fmla="*/ 0 h 449"/>
                  <a:gd name="T26" fmla="*/ 0 w 209"/>
                  <a:gd name="T27" fmla="*/ 0 h 449"/>
                  <a:gd name="T28" fmla="*/ 0 w 209"/>
                  <a:gd name="T29" fmla="*/ 0 h 449"/>
                  <a:gd name="T30" fmla="*/ 0 w 209"/>
                  <a:gd name="T31" fmla="*/ 0 h 449"/>
                  <a:gd name="T32" fmla="*/ 0 w 209"/>
                  <a:gd name="T33" fmla="*/ 0 h 449"/>
                  <a:gd name="T34" fmla="*/ 0 w 209"/>
                  <a:gd name="T35" fmla="*/ 0 h 449"/>
                  <a:gd name="T36" fmla="*/ 0 w 209"/>
                  <a:gd name="T37" fmla="*/ 0 h 449"/>
                  <a:gd name="T38" fmla="*/ 0 w 209"/>
                  <a:gd name="T39" fmla="*/ 0 h 449"/>
                  <a:gd name="T40" fmla="*/ 0 w 209"/>
                  <a:gd name="T41" fmla="*/ 0 h 449"/>
                  <a:gd name="T42" fmla="*/ 0 w 209"/>
                  <a:gd name="T43" fmla="*/ 0 h 449"/>
                  <a:gd name="T44" fmla="*/ 0 w 209"/>
                  <a:gd name="T45" fmla="*/ 0 h 449"/>
                  <a:gd name="T46" fmla="*/ 0 w 209"/>
                  <a:gd name="T47" fmla="*/ 0 h 449"/>
                  <a:gd name="T48" fmla="*/ 0 w 209"/>
                  <a:gd name="T49" fmla="*/ 0 h 449"/>
                  <a:gd name="T50" fmla="*/ 0 w 209"/>
                  <a:gd name="T51" fmla="*/ 0 h 449"/>
                  <a:gd name="T52" fmla="*/ 0 w 209"/>
                  <a:gd name="T53" fmla="*/ 0 h 449"/>
                  <a:gd name="T54" fmla="*/ 0 w 209"/>
                  <a:gd name="T55" fmla="*/ 0 h 449"/>
                  <a:gd name="T56" fmla="*/ 0 w 209"/>
                  <a:gd name="T57" fmla="*/ 0 h 449"/>
                  <a:gd name="T58" fmla="*/ 0 w 209"/>
                  <a:gd name="T59" fmla="*/ 0 h 449"/>
                  <a:gd name="T60" fmla="*/ 0 w 209"/>
                  <a:gd name="T61" fmla="*/ 0 h 449"/>
                  <a:gd name="T62" fmla="*/ 0 w 209"/>
                  <a:gd name="T63" fmla="*/ 0 h 449"/>
                  <a:gd name="T64" fmla="*/ 0 w 209"/>
                  <a:gd name="T65" fmla="*/ 0 h 449"/>
                  <a:gd name="T66" fmla="*/ 0 w 209"/>
                  <a:gd name="T67" fmla="*/ 0 h 449"/>
                  <a:gd name="T68" fmla="*/ 0 w 209"/>
                  <a:gd name="T69" fmla="*/ 0 h 449"/>
                  <a:gd name="T70" fmla="*/ 0 w 209"/>
                  <a:gd name="T71" fmla="*/ 0 h 449"/>
                  <a:gd name="T72" fmla="*/ 0 w 209"/>
                  <a:gd name="T73" fmla="*/ 0 h 449"/>
                  <a:gd name="T74" fmla="*/ 0 w 209"/>
                  <a:gd name="T75" fmla="*/ 0 h 449"/>
                  <a:gd name="T76" fmla="*/ 0 w 209"/>
                  <a:gd name="T77" fmla="*/ 0 h 449"/>
                  <a:gd name="T78" fmla="*/ 0 w 209"/>
                  <a:gd name="T79" fmla="*/ 0 h 449"/>
                  <a:gd name="T80" fmla="*/ 0 w 209"/>
                  <a:gd name="T81" fmla="*/ 0 h 449"/>
                  <a:gd name="T82" fmla="*/ 0 w 209"/>
                  <a:gd name="T83" fmla="*/ 0 h 449"/>
                  <a:gd name="T84" fmla="*/ 0 w 209"/>
                  <a:gd name="T85" fmla="*/ 0 h 449"/>
                  <a:gd name="T86" fmla="*/ 0 w 209"/>
                  <a:gd name="T87" fmla="*/ 0 h 449"/>
                  <a:gd name="T88" fmla="*/ 0 w 209"/>
                  <a:gd name="T89" fmla="*/ 0 h 449"/>
                  <a:gd name="T90" fmla="*/ 0 w 209"/>
                  <a:gd name="T91" fmla="*/ 0 h 449"/>
                  <a:gd name="T92" fmla="*/ 0 w 209"/>
                  <a:gd name="T93" fmla="*/ 0 h 449"/>
                  <a:gd name="T94" fmla="*/ 0 w 209"/>
                  <a:gd name="T95" fmla="*/ 0 h 449"/>
                  <a:gd name="T96" fmla="*/ 0 w 209"/>
                  <a:gd name="T97" fmla="*/ 0 h 449"/>
                  <a:gd name="T98" fmla="*/ 0 w 209"/>
                  <a:gd name="T99" fmla="*/ 0 h 449"/>
                  <a:gd name="T100" fmla="*/ 0 w 209"/>
                  <a:gd name="T101" fmla="*/ 0 h 449"/>
                  <a:gd name="T102" fmla="*/ 0 w 209"/>
                  <a:gd name="T103" fmla="*/ 0 h 449"/>
                  <a:gd name="T104" fmla="*/ 0 w 209"/>
                  <a:gd name="T105" fmla="*/ 0 h 449"/>
                  <a:gd name="T106" fmla="*/ 0 w 209"/>
                  <a:gd name="T107" fmla="*/ 0 h 449"/>
                  <a:gd name="T108" fmla="*/ 0 w 209"/>
                  <a:gd name="T109" fmla="*/ 0 h 449"/>
                  <a:gd name="T110" fmla="*/ 0 w 209"/>
                  <a:gd name="T111" fmla="*/ 0 h 449"/>
                  <a:gd name="T112" fmla="*/ 0 w 209"/>
                  <a:gd name="T113" fmla="*/ 0 h 449"/>
                  <a:gd name="T114" fmla="*/ 0 w 209"/>
                  <a:gd name="T115" fmla="*/ 0 h 449"/>
                  <a:gd name="T116" fmla="*/ 0 w 209"/>
                  <a:gd name="T117" fmla="*/ 0 h 449"/>
                  <a:gd name="T118" fmla="*/ 0 w 209"/>
                  <a:gd name="T119" fmla="*/ 0 h 449"/>
                  <a:gd name="T120" fmla="*/ 0 w 209"/>
                  <a:gd name="T121" fmla="*/ 0 h 449"/>
                  <a:gd name="T122" fmla="*/ 0 w 209"/>
                  <a:gd name="T123" fmla="*/ 0 h 449"/>
                  <a:gd name="T124" fmla="*/ 0 w 209"/>
                  <a:gd name="T125" fmla="*/ 0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8" name="Freeform 387"/>
              <p:cNvSpPr>
                <a:spLocks/>
              </p:cNvSpPr>
              <p:nvPr/>
            </p:nvSpPr>
            <p:spPr bwMode="auto">
              <a:xfrm rot="-5400000">
                <a:off x="4547" y="46"/>
                <a:ext cx="32" cy="146"/>
              </a:xfrm>
              <a:custGeom>
                <a:avLst/>
                <a:gdLst>
                  <a:gd name="T0" fmla="*/ 0 w 209"/>
                  <a:gd name="T1" fmla="*/ 0 h 462"/>
                  <a:gd name="T2" fmla="*/ 0 w 209"/>
                  <a:gd name="T3" fmla="*/ 0 h 462"/>
                  <a:gd name="T4" fmla="*/ 0 w 209"/>
                  <a:gd name="T5" fmla="*/ 0 h 462"/>
                  <a:gd name="T6" fmla="*/ 0 w 209"/>
                  <a:gd name="T7" fmla="*/ 0 h 462"/>
                  <a:gd name="T8" fmla="*/ 0 w 209"/>
                  <a:gd name="T9" fmla="*/ 0 h 462"/>
                  <a:gd name="T10" fmla="*/ 0 w 209"/>
                  <a:gd name="T11" fmla="*/ 0 h 462"/>
                  <a:gd name="T12" fmla="*/ 0 w 209"/>
                  <a:gd name="T13" fmla="*/ 0 h 462"/>
                  <a:gd name="T14" fmla="*/ 0 w 209"/>
                  <a:gd name="T15" fmla="*/ 0 h 462"/>
                  <a:gd name="T16" fmla="*/ 0 w 209"/>
                  <a:gd name="T17" fmla="*/ 0 h 462"/>
                  <a:gd name="T18" fmla="*/ 0 w 209"/>
                  <a:gd name="T19" fmla="*/ 0 h 462"/>
                  <a:gd name="T20" fmla="*/ 0 w 209"/>
                  <a:gd name="T21" fmla="*/ 0 h 462"/>
                  <a:gd name="T22" fmla="*/ 0 w 209"/>
                  <a:gd name="T23" fmla="*/ 0 h 462"/>
                  <a:gd name="T24" fmla="*/ 0 w 209"/>
                  <a:gd name="T25" fmla="*/ 0 h 462"/>
                  <a:gd name="T26" fmla="*/ 0 w 209"/>
                  <a:gd name="T27" fmla="*/ 0 h 462"/>
                  <a:gd name="T28" fmla="*/ 0 w 209"/>
                  <a:gd name="T29" fmla="*/ 0 h 462"/>
                  <a:gd name="T30" fmla="*/ 0 w 209"/>
                  <a:gd name="T31" fmla="*/ 0 h 462"/>
                  <a:gd name="T32" fmla="*/ 0 w 209"/>
                  <a:gd name="T33" fmla="*/ 0 h 462"/>
                  <a:gd name="T34" fmla="*/ 0 w 209"/>
                  <a:gd name="T35" fmla="*/ 0 h 462"/>
                  <a:gd name="T36" fmla="*/ 0 w 209"/>
                  <a:gd name="T37" fmla="*/ 0 h 462"/>
                  <a:gd name="T38" fmla="*/ 0 w 209"/>
                  <a:gd name="T39" fmla="*/ 0 h 462"/>
                  <a:gd name="T40" fmla="*/ 0 w 209"/>
                  <a:gd name="T41" fmla="*/ 0 h 462"/>
                  <a:gd name="T42" fmla="*/ 0 w 209"/>
                  <a:gd name="T43" fmla="*/ 0 h 462"/>
                  <a:gd name="T44" fmla="*/ 0 w 209"/>
                  <a:gd name="T45" fmla="*/ 0 h 462"/>
                  <a:gd name="T46" fmla="*/ 0 w 209"/>
                  <a:gd name="T47" fmla="*/ 0 h 462"/>
                  <a:gd name="T48" fmla="*/ 0 w 209"/>
                  <a:gd name="T49" fmla="*/ 0 h 462"/>
                  <a:gd name="T50" fmla="*/ 0 w 209"/>
                  <a:gd name="T51" fmla="*/ 0 h 462"/>
                  <a:gd name="T52" fmla="*/ 0 w 209"/>
                  <a:gd name="T53" fmla="*/ 0 h 462"/>
                  <a:gd name="T54" fmla="*/ 0 w 209"/>
                  <a:gd name="T55" fmla="*/ 0 h 462"/>
                  <a:gd name="T56" fmla="*/ 0 w 209"/>
                  <a:gd name="T57" fmla="*/ 0 h 462"/>
                  <a:gd name="T58" fmla="*/ 0 w 209"/>
                  <a:gd name="T59" fmla="*/ 0 h 462"/>
                  <a:gd name="T60" fmla="*/ 0 w 209"/>
                  <a:gd name="T61" fmla="*/ 0 h 462"/>
                  <a:gd name="T62" fmla="*/ 0 w 209"/>
                  <a:gd name="T63" fmla="*/ 0 h 462"/>
                  <a:gd name="T64" fmla="*/ 0 w 209"/>
                  <a:gd name="T65" fmla="*/ 0 h 462"/>
                  <a:gd name="T66" fmla="*/ 0 w 209"/>
                  <a:gd name="T67" fmla="*/ 0 h 462"/>
                  <a:gd name="T68" fmla="*/ 0 w 209"/>
                  <a:gd name="T69" fmla="*/ 0 h 462"/>
                  <a:gd name="T70" fmla="*/ 0 w 209"/>
                  <a:gd name="T71" fmla="*/ 0 h 462"/>
                  <a:gd name="T72" fmla="*/ 0 w 209"/>
                  <a:gd name="T73" fmla="*/ 0 h 462"/>
                  <a:gd name="T74" fmla="*/ 0 w 209"/>
                  <a:gd name="T75" fmla="*/ 0 h 462"/>
                  <a:gd name="T76" fmla="*/ 0 w 209"/>
                  <a:gd name="T77" fmla="*/ 0 h 462"/>
                  <a:gd name="T78" fmla="*/ 0 w 209"/>
                  <a:gd name="T79" fmla="*/ 0 h 462"/>
                  <a:gd name="T80" fmla="*/ 0 w 209"/>
                  <a:gd name="T81" fmla="*/ 0 h 462"/>
                  <a:gd name="T82" fmla="*/ 0 w 209"/>
                  <a:gd name="T83" fmla="*/ 0 h 462"/>
                  <a:gd name="T84" fmla="*/ 0 w 209"/>
                  <a:gd name="T85" fmla="*/ 0 h 462"/>
                  <a:gd name="T86" fmla="*/ 0 w 209"/>
                  <a:gd name="T87" fmla="*/ 0 h 462"/>
                  <a:gd name="T88" fmla="*/ 0 w 209"/>
                  <a:gd name="T89" fmla="*/ 0 h 462"/>
                  <a:gd name="T90" fmla="*/ 0 w 209"/>
                  <a:gd name="T91" fmla="*/ 0 h 462"/>
                  <a:gd name="T92" fmla="*/ 0 w 209"/>
                  <a:gd name="T93" fmla="*/ 0 h 462"/>
                  <a:gd name="T94" fmla="*/ 0 w 209"/>
                  <a:gd name="T95" fmla="*/ 0 h 462"/>
                  <a:gd name="T96" fmla="*/ 0 w 209"/>
                  <a:gd name="T97" fmla="*/ 0 h 462"/>
                  <a:gd name="T98" fmla="*/ 0 w 209"/>
                  <a:gd name="T99" fmla="*/ 0 h 462"/>
                  <a:gd name="T100" fmla="*/ 0 w 209"/>
                  <a:gd name="T101" fmla="*/ 0 h 462"/>
                  <a:gd name="T102" fmla="*/ 0 w 209"/>
                  <a:gd name="T103" fmla="*/ 0 h 462"/>
                  <a:gd name="T104" fmla="*/ 0 w 209"/>
                  <a:gd name="T105" fmla="*/ 0 h 462"/>
                  <a:gd name="T106" fmla="*/ 0 w 209"/>
                  <a:gd name="T107" fmla="*/ 0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59" name="Freeform 388"/>
              <p:cNvSpPr>
                <a:spLocks/>
              </p:cNvSpPr>
              <p:nvPr/>
            </p:nvSpPr>
            <p:spPr bwMode="auto">
              <a:xfrm rot="-5400000">
                <a:off x="4477" y="90"/>
                <a:ext cx="15" cy="28"/>
              </a:xfrm>
              <a:custGeom>
                <a:avLst/>
                <a:gdLst>
                  <a:gd name="T0" fmla="*/ 0 w 96"/>
                  <a:gd name="T1" fmla="*/ 0 h 87"/>
                  <a:gd name="T2" fmla="*/ 0 w 96"/>
                  <a:gd name="T3" fmla="*/ 0 h 87"/>
                  <a:gd name="T4" fmla="*/ 0 w 96"/>
                  <a:gd name="T5" fmla="*/ 0 h 87"/>
                  <a:gd name="T6" fmla="*/ 0 w 96"/>
                  <a:gd name="T7" fmla="*/ 0 h 87"/>
                  <a:gd name="T8" fmla="*/ 0 w 96"/>
                  <a:gd name="T9" fmla="*/ 0 h 87"/>
                  <a:gd name="T10" fmla="*/ 0 w 96"/>
                  <a:gd name="T11" fmla="*/ 0 h 87"/>
                  <a:gd name="T12" fmla="*/ 0 w 96"/>
                  <a:gd name="T13" fmla="*/ 0 h 87"/>
                  <a:gd name="T14" fmla="*/ 0 w 96"/>
                  <a:gd name="T15" fmla="*/ 0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0" name="Freeform 389"/>
              <p:cNvSpPr>
                <a:spLocks/>
              </p:cNvSpPr>
              <p:nvPr/>
            </p:nvSpPr>
            <p:spPr bwMode="auto">
              <a:xfrm rot="-5400000">
                <a:off x="4441" y="100"/>
                <a:ext cx="27" cy="4"/>
              </a:xfrm>
              <a:custGeom>
                <a:avLst/>
                <a:gdLst>
                  <a:gd name="T0" fmla="*/ 0 w 177"/>
                  <a:gd name="T1" fmla="*/ 0 h 15"/>
                  <a:gd name="T2" fmla="*/ 0 w 177"/>
                  <a:gd name="T3" fmla="*/ 0 h 15"/>
                  <a:gd name="T4" fmla="*/ 0 w 177"/>
                  <a:gd name="T5" fmla="*/ 0 h 15"/>
                  <a:gd name="T6" fmla="*/ 0 w 177"/>
                  <a:gd name="T7" fmla="*/ 0 h 15"/>
                  <a:gd name="T8" fmla="*/ 0 w 177"/>
                  <a:gd name="T9" fmla="*/ 0 h 15"/>
                  <a:gd name="T10" fmla="*/ 0 w 177"/>
                  <a:gd name="T11" fmla="*/ 0 h 15"/>
                  <a:gd name="T12" fmla="*/ 0 w 17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15">
                    <a:moveTo>
                      <a:pt x="0" y="15"/>
                    </a:moveTo>
                    <a:lnTo>
                      <a:pt x="81" y="0"/>
                    </a:lnTo>
                    <a:lnTo>
                      <a:pt x="129" y="0"/>
                    </a:lnTo>
                    <a:lnTo>
                      <a:pt x="177" y="15"/>
                    </a:lnTo>
                    <a:lnTo>
                      <a:pt x="81" y="15"/>
                    </a:lnTo>
                    <a:lnTo>
                      <a:pt x="33" y="15"/>
                    </a:lnTo>
                    <a:lnTo>
                      <a:pt x="0" y="15"/>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1" name="Freeform 390"/>
              <p:cNvSpPr>
                <a:spLocks/>
              </p:cNvSpPr>
              <p:nvPr/>
            </p:nvSpPr>
            <p:spPr bwMode="auto">
              <a:xfrm rot="-5400000">
                <a:off x="4410" y="92"/>
                <a:ext cx="44" cy="23"/>
              </a:xfrm>
              <a:custGeom>
                <a:avLst/>
                <a:gdLst>
                  <a:gd name="T0" fmla="*/ 0 w 288"/>
                  <a:gd name="T1" fmla="*/ 0 h 72"/>
                  <a:gd name="T2" fmla="*/ 0 w 288"/>
                  <a:gd name="T3" fmla="*/ 0 h 72"/>
                  <a:gd name="T4" fmla="*/ 0 w 288"/>
                  <a:gd name="T5" fmla="*/ 0 h 72"/>
                  <a:gd name="T6" fmla="*/ 0 w 288"/>
                  <a:gd name="T7" fmla="*/ 0 h 72"/>
                  <a:gd name="T8" fmla="*/ 0 w 288"/>
                  <a:gd name="T9" fmla="*/ 0 h 72"/>
                  <a:gd name="T10" fmla="*/ 0 w 288"/>
                  <a:gd name="T11" fmla="*/ 0 h 72"/>
                  <a:gd name="T12" fmla="*/ 0 w 288"/>
                  <a:gd name="T13" fmla="*/ 0 h 72"/>
                  <a:gd name="T14" fmla="*/ 0 w 288"/>
                  <a:gd name="T15" fmla="*/ 0 h 72"/>
                  <a:gd name="T16" fmla="*/ 0 w 288"/>
                  <a:gd name="T17" fmla="*/ 0 h 72"/>
                  <a:gd name="T18" fmla="*/ 0 w 288"/>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2" name="Freeform 391"/>
              <p:cNvSpPr>
                <a:spLocks/>
              </p:cNvSpPr>
              <p:nvPr/>
            </p:nvSpPr>
            <p:spPr bwMode="auto">
              <a:xfrm rot="-5400000">
                <a:off x="4392" y="103"/>
                <a:ext cx="27" cy="4"/>
              </a:xfrm>
              <a:custGeom>
                <a:avLst/>
                <a:gdLst>
                  <a:gd name="T0" fmla="*/ 0 w 175"/>
                  <a:gd name="T1" fmla="*/ 0 h 15"/>
                  <a:gd name="T2" fmla="*/ 0 w 175"/>
                  <a:gd name="T3" fmla="*/ 0 h 15"/>
                  <a:gd name="T4" fmla="*/ 0 w 175"/>
                  <a:gd name="T5" fmla="*/ 0 h 15"/>
                  <a:gd name="T6" fmla="*/ 0 w 175"/>
                  <a:gd name="T7" fmla="*/ 0 h 15"/>
                  <a:gd name="T8" fmla="*/ 0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 h="15">
                    <a:moveTo>
                      <a:pt x="0" y="0"/>
                    </a:moveTo>
                    <a:lnTo>
                      <a:pt x="96" y="0"/>
                    </a:lnTo>
                    <a:lnTo>
                      <a:pt x="175" y="0"/>
                    </a:lnTo>
                    <a:lnTo>
                      <a:pt x="175" y="15"/>
                    </a:lnTo>
                    <a:lnTo>
                      <a:pt x="96" y="15"/>
                    </a:lnTo>
                    <a:lnTo>
                      <a:pt x="0" y="15"/>
                    </a:lnTo>
                    <a:lnTo>
                      <a:pt x="0" y="0"/>
                    </a:lnTo>
                    <a:close/>
                  </a:path>
                </a:pathLst>
              </a:custGeom>
              <a:noFill/>
              <a:ln w="9525" cap="flat">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3" name="Line 392"/>
              <p:cNvSpPr>
                <a:spLocks noChangeShapeType="1"/>
              </p:cNvSpPr>
              <p:nvPr/>
            </p:nvSpPr>
            <p:spPr bwMode="auto">
              <a:xfrm>
                <a:off x="1589" y="90"/>
                <a:ext cx="273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4" name="Line 393"/>
              <p:cNvSpPr>
                <a:spLocks noChangeShapeType="1"/>
              </p:cNvSpPr>
              <p:nvPr/>
            </p:nvSpPr>
            <p:spPr bwMode="auto">
              <a:xfrm>
                <a:off x="1589" y="132"/>
                <a:ext cx="2730"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5" name="Line 394"/>
              <p:cNvSpPr>
                <a:spLocks noChangeShapeType="1"/>
              </p:cNvSpPr>
              <p:nvPr/>
            </p:nvSpPr>
            <p:spPr bwMode="auto">
              <a:xfrm rot="16200000" flipH="1">
                <a:off x="-1268" y="2168"/>
                <a:ext cx="2718"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6" name="Line 395"/>
              <p:cNvSpPr>
                <a:spLocks noChangeShapeType="1"/>
              </p:cNvSpPr>
              <p:nvPr/>
            </p:nvSpPr>
            <p:spPr bwMode="auto">
              <a:xfrm rot="16200000" flipH="1">
                <a:off x="-1218" y="2168"/>
                <a:ext cx="2718"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7" name="Line 396"/>
              <p:cNvSpPr>
                <a:spLocks noChangeShapeType="1"/>
              </p:cNvSpPr>
              <p:nvPr/>
            </p:nvSpPr>
            <p:spPr bwMode="auto">
              <a:xfrm rot="5400000" flipH="1">
                <a:off x="4351" y="2192"/>
                <a:ext cx="2719"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sp>
            <p:nvSpPr>
              <p:cNvPr id="2268" name="Line 397"/>
              <p:cNvSpPr>
                <a:spLocks noChangeShapeType="1"/>
              </p:cNvSpPr>
              <p:nvPr/>
            </p:nvSpPr>
            <p:spPr bwMode="auto">
              <a:xfrm rot="5400000" flipH="1">
                <a:off x="4312" y="2192"/>
                <a:ext cx="2719" cy="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a:solidFill>
                    <a:prstClr val="black"/>
                  </a:solidFill>
                  <a:latin typeface="Arial" charset="0"/>
                  <a:cs typeface="Arial" panose="020B0604020202020204" pitchFamily="34" charset="0"/>
                </a:endParaRPr>
              </a:p>
            </p:txBody>
          </p:sp>
        </p:grpSp>
      </p:grpSp>
      <p:pic>
        <p:nvPicPr>
          <p:cNvPr id="16390" name="Picture 399" descr="1153977hsioknxk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948900" y="2501184"/>
            <a:ext cx="1014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401" descr="1321032hqpshja35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119817" y="144143"/>
            <a:ext cx="8763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02"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7819" y="5998277"/>
            <a:ext cx="1143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334844" y="5799933"/>
            <a:ext cx="1524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6" name="Group 405"/>
          <p:cNvGrpSpPr>
            <a:grpSpLocks/>
          </p:cNvGrpSpPr>
          <p:nvPr/>
        </p:nvGrpSpPr>
        <p:grpSpPr bwMode="auto">
          <a:xfrm rot="-865785">
            <a:off x="2575244" y="386718"/>
            <a:ext cx="1371600" cy="709613"/>
            <a:chOff x="2268" y="2544"/>
            <a:chExt cx="1236" cy="591"/>
          </a:xfrm>
        </p:grpSpPr>
        <p:pic>
          <p:nvPicPr>
            <p:cNvPr id="16404" name="Picture 406" descr="Tweety[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Picture 407" descr="Tweety[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WordArt 6"/>
          <p:cNvSpPr>
            <a:spLocks noChangeArrowheads="1" noChangeShapeType="1" noTextEdit="1"/>
          </p:cNvSpPr>
          <p:nvPr/>
        </p:nvSpPr>
        <p:spPr bwMode="auto">
          <a:xfrm>
            <a:off x="1477042" y="3717724"/>
            <a:ext cx="9107714" cy="11554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1195"/>
              </a:avLst>
            </a:prstTxWarp>
          </a:bodyPr>
          <a:lstStyle/>
          <a:p>
            <a:pPr algn="ctr" eaLnBrk="0" fontAlgn="base" hangingPunct="0">
              <a:spcBef>
                <a:spcPct val="0"/>
              </a:spcBef>
              <a:spcAft>
                <a:spcPct val="0"/>
              </a:spcAft>
            </a:pPr>
            <a:r>
              <a:rPr lang="en-US" sz="2400" b="1" i="1" kern="10" dirty="0" err="1" smtClean="0">
                <a:solidFill>
                  <a:srgbClr val="0070C0"/>
                </a:solidFill>
                <a:latin typeface="Times New Roman" panose="02020603050405020304" pitchFamily="18" charset="0"/>
                <a:cs typeface="Times New Roman" panose="02020603050405020304" pitchFamily="18" charset="0"/>
              </a:rPr>
              <a:t>Toán</a:t>
            </a:r>
            <a:endParaRPr lang="en-US" sz="2400" b="1" i="1" kern="10" dirty="0" smtClean="0">
              <a:solidFill>
                <a:srgbClr val="0070C0"/>
              </a:solidFill>
              <a:latin typeface="Times New Roman" panose="02020603050405020304" pitchFamily="18" charset="0"/>
              <a:cs typeface="Times New Roman" panose="02020603050405020304" pitchFamily="18" charset="0"/>
            </a:endParaRPr>
          </a:p>
          <a:p>
            <a:pPr algn="ctr">
              <a:lnSpc>
                <a:spcPct val="115000"/>
              </a:lnSpc>
            </a:pPr>
            <a:r>
              <a:rPr lang="en-US" sz="2400" b="1" i="1" dirty="0" err="1" smtClean="0">
                <a:solidFill>
                  <a:srgbClr val="FF0000"/>
                </a:solidFill>
                <a:latin typeface="Times New Roman" panose="02020603050405020304" pitchFamily="18" charset="0"/>
                <a:cs typeface="Times New Roman" panose="02020603050405020304" pitchFamily="18" charset="0"/>
              </a:rPr>
              <a:t>Bài</a:t>
            </a:r>
            <a:r>
              <a:rPr lang="en-US" sz="2400" b="1" i="1" dirty="0" smtClean="0">
                <a:solidFill>
                  <a:srgbClr val="FF0000"/>
                </a:solidFill>
                <a:latin typeface="Times New Roman" panose="02020603050405020304" pitchFamily="18" charset="0"/>
                <a:cs typeface="Times New Roman" panose="02020603050405020304" pitchFamily="18" charset="0"/>
              </a:rPr>
              <a:t> 9: </a:t>
            </a:r>
            <a:r>
              <a:rPr lang="en-US" sz="2400" b="1" i="1" dirty="0" err="1" smtClean="0">
                <a:solidFill>
                  <a:srgbClr val="FF0000"/>
                </a:solidFill>
                <a:latin typeface="Times New Roman" panose="02020603050405020304" pitchFamily="18" charset="0"/>
                <a:cs typeface="Times New Roman" panose="02020603050405020304" pitchFamily="18" charset="0"/>
              </a:rPr>
              <a:t>Bảng</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nhân</a:t>
            </a:r>
            <a:r>
              <a:rPr lang="en-US" sz="2400" b="1" i="1" dirty="0" smtClean="0">
                <a:solidFill>
                  <a:srgbClr val="FF0000"/>
                </a:solidFill>
                <a:latin typeface="Times New Roman" panose="02020603050405020304" pitchFamily="18" charset="0"/>
                <a:cs typeface="Times New Roman" panose="02020603050405020304" pitchFamily="18" charset="0"/>
              </a:rPr>
              <a:t> 6, </a:t>
            </a:r>
            <a:r>
              <a:rPr lang="en-US" sz="2400" b="1" i="1" dirty="0" err="1" smtClean="0">
                <a:solidFill>
                  <a:srgbClr val="FF0000"/>
                </a:solidFill>
                <a:latin typeface="Times New Roman" panose="02020603050405020304" pitchFamily="18" charset="0"/>
                <a:cs typeface="Times New Roman" panose="02020603050405020304" pitchFamily="18" charset="0"/>
              </a:rPr>
              <a:t>bảng</a:t>
            </a:r>
            <a:r>
              <a:rPr lang="en-US" sz="2400" b="1" i="1" dirty="0" smtClean="0">
                <a:solidFill>
                  <a:srgbClr val="FF0000"/>
                </a:solidFill>
                <a:latin typeface="Times New Roman" panose="02020603050405020304" pitchFamily="18" charset="0"/>
                <a:cs typeface="Times New Roman" panose="02020603050405020304" pitchFamily="18" charset="0"/>
              </a:rPr>
              <a:t> chia 6</a:t>
            </a:r>
            <a:endParaRPr lang="en-US" sz="1200" b="1" kern="10" dirty="0">
              <a:solidFill>
                <a:srgbClr val="FF0000"/>
              </a:solidFill>
              <a:latin typeface="Times New Roman" panose="02020603050405020304" pitchFamily="18" charset="0"/>
              <a:cs typeface="Times New Roman" panose="02020603050405020304" pitchFamily="18" charset="0"/>
            </a:endParaRPr>
          </a:p>
        </p:txBody>
      </p:sp>
      <p:sp>
        <p:nvSpPr>
          <p:cNvPr id="16399" name="WordArt 19"/>
          <p:cNvSpPr>
            <a:spLocks noChangeArrowheads="1" noChangeShapeType="1" noTextEdit="1"/>
          </p:cNvSpPr>
          <p:nvPr/>
        </p:nvSpPr>
        <p:spPr bwMode="auto">
          <a:xfrm>
            <a:off x="1859109" y="1748067"/>
            <a:ext cx="8865453" cy="838200"/>
          </a:xfrm>
          <a:prstGeom prst="rect">
            <a:avLst/>
          </a:prstGeom>
        </p:spPr>
        <p:txBody>
          <a:bodyPr wrap="none" fromWordArt="1">
            <a:prstTxWarp prst="textPlain">
              <a:avLst>
                <a:gd name="adj" fmla="val 50000"/>
              </a:avLst>
            </a:prstTxWarp>
          </a:bodyPr>
          <a:lstStyle/>
          <a:p>
            <a:pPr eaLnBrk="0" fontAlgn="base" hangingPunct="0">
              <a:spcBef>
                <a:spcPct val="0"/>
              </a:spcBef>
              <a:spcAft>
                <a:spcPct val="0"/>
              </a:spcAft>
            </a:pPr>
            <a:r>
              <a:rPr lang="en-US" sz="3600" b="1" kern="10" dirty="0">
                <a:ln w="9525">
                  <a:solidFill>
                    <a:srgbClr val="0033CC"/>
                  </a:solidFill>
                  <a:round/>
                  <a:headEnd/>
                  <a:tailEnd/>
                </a:ln>
                <a:solidFill>
                  <a:srgbClr val="C00000"/>
                </a:solidFill>
                <a:latin typeface="Times New Roman" panose="02020603050405020304" pitchFamily="18" charset="0"/>
                <a:cs typeface="Times New Roman" panose="02020603050405020304" pitchFamily="18" charset="0"/>
              </a:rPr>
              <a:t>NHIỆT LIỆT CHÀO MỪNG QUÝ THẦY CÔ</a:t>
            </a:r>
          </a:p>
        </p:txBody>
      </p:sp>
      <p:sp>
        <p:nvSpPr>
          <p:cNvPr id="16400" name="WordArt 19"/>
          <p:cNvSpPr>
            <a:spLocks noChangeArrowheads="1" noChangeShapeType="1" noTextEdit="1"/>
          </p:cNvSpPr>
          <p:nvPr/>
        </p:nvSpPr>
        <p:spPr bwMode="auto">
          <a:xfrm>
            <a:off x="4375283" y="2874964"/>
            <a:ext cx="3786188" cy="500062"/>
          </a:xfrm>
          <a:prstGeom prst="rect">
            <a:avLst/>
          </a:prstGeom>
        </p:spPr>
        <p:txBody>
          <a:bodyPr wrap="none" fromWordArt="1">
            <a:prstTxWarp prst="textPlain">
              <a:avLst>
                <a:gd name="adj" fmla="val 50000"/>
              </a:avLst>
            </a:prstTxWarp>
          </a:bodyPr>
          <a:lstStyle/>
          <a:p>
            <a:pPr eaLnBrk="0" fontAlgn="base" hangingPunct="0">
              <a:spcBef>
                <a:spcPct val="0"/>
              </a:spcBef>
              <a:spcAft>
                <a:spcPct val="0"/>
              </a:spcAft>
            </a:pPr>
            <a:r>
              <a:rPr lang="en-US" sz="3600" b="1" kern="10" dirty="0">
                <a:ln w="9525">
                  <a:solidFill>
                    <a:srgbClr val="0033CC"/>
                  </a:solidFill>
                  <a:round/>
                  <a:headEnd/>
                  <a:tailEnd/>
                </a:ln>
                <a:solidFill>
                  <a:srgbClr val="C00000"/>
                </a:solidFill>
                <a:latin typeface="Times New Roman" panose="02020603050405020304" pitchFamily="18" charset="0"/>
                <a:cs typeface="Times New Roman" panose="02020603050405020304" pitchFamily="18" charset="0"/>
              </a:rPr>
              <a:t>VỀ DỰ GIỜ LỚP </a:t>
            </a:r>
            <a:r>
              <a:rPr lang="en-US" sz="3600" b="1" kern="10" dirty="0" smtClean="0">
                <a:ln w="9525">
                  <a:solidFill>
                    <a:srgbClr val="0033CC"/>
                  </a:solidFill>
                  <a:round/>
                  <a:headEnd/>
                  <a:tailEnd/>
                </a:ln>
                <a:solidFill>
                  <a:srgbClr val="C00000"/>
                </a:solidFill>
                <a:latin typeface="Times New Roman" panose="02020603050405020304" pitchFamily="18" charset="0"/>
                <a:cs typeface="Times New Roman" panose="02020603050405020304" pitchFamily="18" charset="0"/>
              </a:rPr>
              <a:t>3C</a:t>
            </a:r>
            <a:endParaRPr lang="en-US" sz="3600" b="1" kern="10" dirty="0">
              <a:ln w="9525">
                <a:solidFill>
                  <a:srgbClr val="0033CC"/>
                </a:solidFill>
                <a:round/>
                <a:headEnd/>
                <a:tailEnd/>
              </a:ln>
              <a:solidFill>
                <a:srgbClr val="C00000"/>
              </a:solidFill>
              <a:latin typeface="Times New Roman" panose="02020603050405020304" pitchFamily="18" charset="0"/>
              <a:cs typeface="Times New Roman" panose="02020603050405020304" pitchFamily="18" charset="0"/>
            </a:endParaRPr>
          </a:p>
        </p:txBody>
      </p:sp>
      <p:pic>
        <p:nvPicPr>
          <p:cNvPr id="16401" name="Picture 414" descr="1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234944" y="166689"/>
            <a:ext cx="19812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 name="Picture 399" descr="1153977hsioknxk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010" y="2919415"/>
            <a:ext cx="1014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a:stretch>
            <a:fillRect/>
          </a:stretch>
        </p:blipFill>
        <p:spPr>
          <a:xfrm>
            <a:off x="9313302" y="3190511"/>
            <a:ext cx="1493649" cy="1036410"/>
          </a:xfrm>
          <a:prstGeom prst="rect">
            <a:avLst/>
          </a:prstGeom>
        </p:spPr>
      </p:pic>
      <p:pic>
        <p:nvPicPr>
          <p:cNvPr id="5" name="Picture 4"/>
          <p:cNvPicPr>
            <a:picLocks noChangeAspect="1"/>
          </p:cNvPicPr>
          <p:nvPr/>
        </p:nvPicPr>
        <p:blipFill>
          <a:blip r:embed="rId11"/>
          <a:stretch>
            <a:fillRect/>
          </a:stretch>
        </p:blipFill>
        <p:spPr>
          <a:xfrm>
            <a:off x="8071365" y="451159"/>
            <a:ext cx="1524132" cy="944962"/>
          </a:xfrm>
          <a:prstGeom prst="rect">
            <a:avLst/>
          </a:prstGeom>
        </p:spPr>
      </p:pic>
      <p:pic>
        <p:nvPicPr>
          <p:cNvPr id="6" name="Picture 5"/>
          <p:cNvPicPr>
            <a:picLocks noChangeAspect="1"/>
          </p:cNvPicPr>
          <p:nvPr/>
        </p:nvPicPr>
        <p:blipFill>
          <a:blip r:embed="rId11"/>
          <a:stretch>
            <a:fillRect/>
          </a:stretch>
        </p:blipFill>
        <p:spPr>
          <a:xfrm>
            <a:off x="342650" y="1301751"/>
            <a:ext cx="1524132" cy="944962"/>
          </a:xfrm>
          <a:prstGeom prst="rect">
            <a:avLst/>
          </a:prstGeom>
        </p:spPr>
      </p:pic>
      <p:sp>
        <p:nvSpPr>
          <p:cNvPr id="3" name="TextBox 2"/>
          <p:cNvSpPr txBox="1"/>
          <p:nvPr/>
        </p:nvSpPr>
        <p:spPr>
          <a:xfrm>
            <a:off x="5180363" y="6122989"/>
            <a:ext cx="2585846" cy="523220"/>
          </a:xfrm>
          <a:prstGeom prst="rect">
            <a:avLst/>
          </a:prstGeom>
          <a:noFill/>
        </p:spPr>
        <p:txBody>
          <a:bodyPr wrap="square" rtlCol="0">
            <a:spAutoFit/>
          </a:bodyPr>
          <a:lstStyle/>
          <a:p>
            <a:r>
              <a:rPr lang="en-US" sz="2800" b="1" dirty="0" err="1" smtClean="0">
                <a:solidFill>
                  <a:srgbClr val="0066FF"/>
                </a:solidFill>
                <a:latin typeface="Times New Roman" panose="02020603050405020304" pitchFamily="18" charset="0"/>
                <a:cs typeface="Times New Roman" panose="02020603050405020304" pitchFamily="18" charset="0"/>
              </a:rPr>
              <a:t>Năm</a:t>
            </a:r>
            <a:r>
              <a:rPr lang="en-US" sz="2800" b="1" dirty="0" smtClean="0">
                <a:solidFill>
                  <a:srgbClr val="0066FF"/>
                </a:solidFill>
                <a:latin typeface="Times New Roman" panose="02020603050405020304" pitchFamily="18" charset="0"/>
                <a:cs typeface="Times New Roman" panose="02020603050405020304" pitchFamily="18" charset="0"/>
              </a:rPr>
              <a:t> </a:t>
            </a:r>
            <a:r>
              <a:rPr lang="en-US" sz="2800" b="1" dirty="0" err="1" smtClean="0">
                <a:solidFill>
                  <a:srgbClr val="0066FF"/>
                </a:solidFill>
                <a:latin typeface="Times New Roman" panose="02020603050405020304" pitchFamily="18" charset="0"/>
                <a:cs typeface="Times New Roman" panose="02020603050405020304" pitchFamily="18" charset="0"/>
              </a:rPr>
              <a:t>sinh</a:t>
            </a:r>
            <a:r>
              <a:rPr lang="en-US" sz="2800" b="1" dirty="0" smtClean="0">
                <a:solidFill>
                  <a:srgbClr val="0066FF"/>
                </a:solidFill>
                <a:latin typeface="Times New Roman" panose="02020603050405020304" pitchFamily="18" charset="0"/>
                <a:cs typeface="Times New Roman" panose="02020603050405020304" pitchFamily="18" charset="0"/>
              </a:rPr>
              <a:t>: 1991</a:t>
            </a:r>
            <a:endParaRPr lang="en-US" sz="2800" b="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086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31746"/>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圆角矩形 10"/>
          <p:cNvSpPr/>
          <p:nvPr>
            <p:custDataLst>
              <p:tags r:id="rId1"/>
            </p:custDataLst>
          </p:nvPr>
        </p:nvSpPr>
        <p:spPr>
          <a:xfrm>
            <a:off x="171451" y="187054"/>
            <a:ext cx="11839574" cy="65280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pitchFamily="2" charset="-122"/>
            </a:endParaRPr>
          </a:p>
        </p:txBody>
      </p:sp>
      <p:pic>
        <p:nvPicPr>
          <p:cNvPr id="26" name="Picture 2" descr="Compound adjectives | Baamboozle">
            <a:extLst>
              <a:ext uri="{FF2B5EF4-FFF2-40B4-BE49-F238E27FC236}">
                <a16:creationId xmlns="" xmlns:a16="http://schemas.microsoft.com/office/drawing/2014/main" id="{9C639DA3-0504-406E-8717-039924433749}"/>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 y="228600"/>
            <a:ext cx="1134139" cy="9144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A828EA24-0DBF-4CC4-9049-31525C734B11}"/>
              </a:ext>
            </a:extLst>
          </p:cNvPr>
          <p:cNvSpPr txBox="1"/>
          <p:nvPr/>
        </p:nvSpPr>
        <p:spPr>
          <a:xfrm>
            <a:off x="1423699" y="803293"/>
            <a:ext cx="2214752" cy="5632311"/>
          </a:xfrm>
          <a:custGeom>
            <a:avLst/>
            <a:gdLst>
              <a:gd name="connsiteX0" fmla="*/ 0 w 3229170"/>
              <a:gd name="connsiteY0" fmla="*/ 0 h 4708981"/>
              <a:gd name="connsiteX1" fmla="*/ 3229170 w 3229170"/>
              <a:gd name="connsiteY1" fmla="*/ 0 h 4708981"/>
              <a:gd name="connsiteX2" fmla="*/ 3229170 w 3229170"/>
              <a:gd name="connsiteY2" fmla="*/ 4708981 h 4708981"/>
              <a:gd name="connsiteX3" fmla="*/ 0 w 3229170"/>
              <a:gd name="connsiteY3" fmla="*/ 4708981 h 4708981"/>
              <a:gd name="connsiteX4" fmla="*/ 0 w 3229170"/>
              <a:gd name="connsiteY4" fmla="*/ 0 h 470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170" h="4708981" fill="none" extrusionOk="0">
                <a:moveTo>
                  <a:pt x="0" y="0"/>
                </a:moveTo>
                <a:cubicBezTo>
                  <a:pt x="735252" y="149518"/>
                  <a:pt x="1654435" y="-90350"/>
                  <a:pt x="3229170" y="0"/>
                </a:cubicBezTo>
                <a:cubicBezTo>
                  <a:pt x="3398533" y="509531"/>
                  <a:pt x="3255703" y="2545273"/>
                  <a:pt x="3229170" y="4708981"/>
                </a:cubicBezTo>
                <a:cubicBezTo>
                  <a:pt x="2495027" y="4865267"/>
                  <a:pt x="673372" y="4550720"/>
                  <a:pt x="0" y="4708981"/>
                </a:cubicBezTo>
                <a:cubicBezTo>
                  <a:pt x="111984" y="2902312"/>
                  <a:pt x="-8690" y="1367711"/>
                  <a:pt x="0" y="0"/>
                </a:cubicBezTo>
                <a:close/>
              </a:path>
              <a:path w="3229170" h="4708981" stroke="0" extrusionOk="0">
                <a:moveTo>
                  <a:pt x="0" y="0"/>
                </a:moveTo>
                <a:cubicBezTo>
                  <a:pt x="1233239" y="-125902"/>
                  <a:pt x="2718435" y="163031"/>
                  <a:pt x="3229170" y="0"/>
                </a:cubicBezTo>
                <a:cubicBezTo>
                  <a:pt x="3165483" y="582514"/>
                  <a:pt x="3314226" y="3910090"/>
                  <a:pt x="3229170" y="4708981"/>
                </a:cubicBezTo>
                <a:cubicBezTo>
                  <a:pt x="1653858" y="4754851"/>
                  <a:pt x="1008590" y="4559354"/>
                  <a:pt x="0" y="4708981"/>
                </a:cubicBezTo>
                <a:cubicBezTo>
                  <a:pt x="-105469" y="3195171"/>
                  <a:pt x="144620" y="537111"/>
                  <a:pt x="0" y="0"/>
                </a:cubicBezTo>
                <a:close/>
              </a:path>
            </a:pathLst>
          </a:custGeom>
          <a:solidFill>
            <a:srgbClr val="FFFF66"/>
          </a:solidFill>
          <a:ln w="28575" cap="flat" cmpd="sng" algn="ctr">
            <a:solidFill>
              <a:srgbClr val="FFC000"/>
            </a:solidFill>
            <a:prstDash val="solid"/>
            <a:miter lim="800000"/>
            <a:extLst>
              <a:ext uri="{C807C97D-BFC1-408E-A445-0C87EB9F89A2}">
                <ask:lineSketchStyleProps xmlns="" xmlns:ask="http://schemas.microsoft.com/office/drawing/2018/sketchyshapes" sd="3315210100">
                  <a:prstGeom prst="rect">
                    <a:avLst/>
                  </a:prstGeom>
                  <ask:type>
                    <ask:lineSketchCurved/>
                  </ask:type>
                </ask:lineSketchStyleProps>
              </a:ext>
            </a:extLst>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1 = </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2 =</a:t>
            </a:r>
            <a:r>
              <a:rPr kumimoji="0" lang="en-US" sz="3600" b="1" i="0" u="none" strike="noStrike" kern="0" cap="none" spc="0" normalizeH="0" noProof="0" dirty="0">
                <a:ln>
                  <a:noFill/>
                </a:ln>
                <a:solidFill>
                  <a:srgbClr val="135E98"/>
                </a:solidFill>
                <a:effectLst/>
                <a:uLnTx/>
                <a:uFillTx/>
                <a:latin typeface="Cambria" panose="02040503050406030204" pitchFamily="18" charset="0"/>
                <a:ea typeface="Cambria" panose="02040503050406030204" pitchFamily="18" charset="0"/>
              </a:rPr>
              <a:t> </a:t>
            </a:r>
            <a:r>
              <a:rPr lang="en-US" sz="3600" b="1" kern="0" dirty="0">
                <a:solidFill>
                  <a:srgbClr val="FF0000"/>
                </a:solidFill>
                <a:latin typeface="Cambria" panose="02040503050406030204" pitchFamily="18" charset="0"/>
                <a:ea typeface="Cambria" panose="02040503050406030204" pitchFamily="18" charset="0"/>
              </a:rPr>
              <a:t>?</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3 = </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4 = </a:t>
            </a:r>
            <a:r>
              <a:rPr kumimoji="0" lang="en-US" sz="36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rPr>
              <a:t>24</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5 = </a:t>
            </a:r>
            <a:r>
              <a:rPr kumimoji="0" lang="en-US" sz="36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rPr>
              <a:t>30</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srgbClr val="135E98"/>
                </a:solidFill>
                <a:latin typeface="Cambria" panose="02040503050406030204" pitchFamily="18" charset="0"/>
                <a:ea typeface="Cambria" panose="02040503050406030204" pitchFamily="18" charset="0"/>
              </a:rPr>
              <a:t>6 x 6 = </a:t>
            </a:r>
            <a:r>
              <a:rPr lang="en-US" sz="3600" b="1" kern="0" dirty="0">
                <a:solidFill>
                  <a:srgbClr val="FF0000"/>
                </a:solidFill>
                <a:latin typeface="Cambria" panose="02040503050406030204" pitchFamily="18" charset="0"/>
                <a:ea typeface="Cambria" panose="020405030504060302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a:t>
            </a:r>
            <a:r>
              <a:rPr kumimoji="0" lang="en-US" sz="3600" b="1" i="0" u="none" strike="noStrike" kern="0" cap="none" spc="0" normalizeH="0" noProof="0" dirty="0">
                <a:ln>
                  <a:noFill/>
                </a:ln>
                <a:solidFill>
                  <a:srgbClr val="135E98"/>
                </a:solidFill>
                <a:effectLst/>
                <a:uLnTx/>
                <a:uFillTx/>
                <a:latin typeface="Cambria" panose="02040503050406030204" pitchFamily="18" charset="0"/>
                <a:ea typeface="Cambria" panose="02040503050406030204" pitchFamily="18" charset="0"/>
              </a:rPr>
              <a:t> x 7 = </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lang="en-US" sz="3600" b="1" kern="0" baseline="0" dirty="0">
                <a:solidFill>
                  <a:srgbClr val="135E98"/>
                </a:solidFill>
                <a:latin typeface="Cambria" panose="02040503050406030204" pitchFamily="18" charset="0"/>
                <a:ea typeface="Cambria" panose="02040503050406030204" pitchFamily="18" charset="0"/>
              </a:rPr>
              <a:t>6</a:t>
            </a:r>
            <a:r>
              <a:rPr lang="en-US" sz="3600" b="1" kern="0" dirty="0">
                <a:solidFill>
                  <a:srgbClr val="135E98"/>
                </a:solidFill>
                <a:latin typeface="Cambria" panose="02040503050406030204" pitchFamily="18" charset="0"/>
                <a:ea typeface="Cambria" panose="02040503050406030204" pitchFamily="18" charset="0"/>
              </a:rPr>
              <a:t> x 8 = </a:t>
            </a:r>
            <a:r>
              <a:rPr lang="en-US" sz="3600" b="1" kern="0" dirty="0">
                <a:solidFill>
                  <a:srgbClr val="FF0000"/>
                </a:solidFill>
                <a:latin typeface="Cambria" panose="02040503050406030204" pitchFamily="18" charset="0"/>
                <a:ea typeface="Cambria" panose="020405030504060302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a:t>
            </a:r>
            <a:r>
              <a:rPr kumimoji="0" lang="en-US" sz="3600" b="1" i="0" u="none" strike="noStrike" kern="0" cap="none" spc="0" normalizeH="0" noProof="0" dirty="0">
                <a:ln>
                  <a:noFill/>
                </a:ln>
                <a:solidFill>
                  <a:srgbClr val="135E98"/>
                </a:solidFill>
                <a:effectLst/>
                <a:uLnTx/>
                <a:uFillTx/>
                <a:latin typeface="Cambria" panose="02040503050406030204" pitchFamily="18" charset="0"/>
                <a:ea typeface="Cambria" panose="02040503050406030204" pitchFamily="18" charset="0"/>
              </a:rPr>
              <a:t> x 9 = </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lang="en-US" sz="3600" b="1" kern="0" baseline="0" dirty="0">
                <a:solidFill>
                  <a:srgbClr val="135E98"/>
                </a:solidFill>
                <a:latin typeface="Cambria" panose="02040503050406030204" pitchFamily="18" charset="0"/>
                <a:ea typeface="Cambria" panose="02040503050406030204" pitchFamily="18" charset="0"/>
              </a:rPr>
              <a:t>6</a:t>
            </a:r>
            <a:r>
              <a:rPr lang="en-US" sz="3600" b="1" kern="0" dirty="0">
                <a:solidFill>
                  <a:srgbClr val="135E98"/>
                </a:solidFill>
                <a:latin typeface="Cambria" panose="02040503050406030204" pitchFamily="18" charset="0"/>
                <a:ea typeface="Cambria" panose="02040503050406030204" pitchFamily="18" charset="0"/>
              </a:rPr>
              <a:t> x 10 = </a:t>
            </a:r>
            <a:r>
              <a:rPr lang="en-US" sz="3600" b="1" kern="0" dirty="0" smtClean="0">
                <a:solidFill>
                  <a:srgbClr val="FF0000"/>
                </a:solidFill>
                <a:latin typeface="Cambria" panose="02040503050406030204" pitchFamily="18" charset="0"/>
                <a:ea typeface="Cambria" panose="02040503050406030204" pitchFamily="18" charset="0"/>
              </a:rPr>
              <a:t>?</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 xmlns:a16="http://schemas.microsoft.com/office/drawing/2014/main" id="{220BDC80-7965-41B0-878B-B8A5D6E4E576}"/>
              </a:ext>
            </a:extLst>
          </p:cNvPr>
          <p:cNvSpPr txBox="1"/>
          <p:nvPr/>
        </p:nvSpPr>
        <p:spPr>
          <a:xfrm>
            <a:off x="1131280" y="187054"/>
            <a:ext cx="3035808" cy="646331"/>
          </a:xfrm>
          <a:prstGeom prst="rect">
            <a:avLst/>
          </a:prstGeom>
          <a:noFill/>
        </p:spPr>
        <p:txBody>
          <a:bodyPr wrap="square" rtlCol="0">
            <a:spAutoFit/>
          </a:bodyPr>
          <a:lstStyle/>
          <a:p>
            <a:pPr algn="ctr">
              <a:defRPr/>
            </a:pPr>
            <a:r>
              <a:rPr lang="en-US" sz="3600" dirty="0" err="1">
                <a:solidFill>
                  <a:srgbClr val="002060"/>
                </a:solidFill>
                <a:latin typeface="Cambria" panose="02040503050406030204" pitchFamily="18" charset="0"/>
                <a:ea typeface="Cambria" panose="02040503050406030204" pitchFamily="18" charset="0"/>
              </a:rPr>
              <a:t>Bảng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nhân</a:t>
            </a:r>
            <a:r>
              <a:rPr lang="en-US" sz="3600" dirty="0">
                <a:solidFill>
                  <a:srgbClr val="002060"/>
                </a:solidFill>
                <a:latin typeface="Cambria" panose="02040503050406030204" pitchFamily="18" charset="0"/>
                <a:ea typeface="Cambria" panose="02040503050406030204" pitchFamily="18" charset="0"/>
              </a:rPr>
              <a:t> 6</a:t>
            </a:r>
          </a:p>
        </p:txBody>
      </p:sp>
      <p:sp>
        <p:nvSpPr>
          <p:cNvPr id="12" name="bảng nhân 2 15 - 9Slide.vn">
            <a:extLst>
              <a:ext uri="{FF2B5EF4-FFF2-40B4-BE49-F238E27FC236}"/>
            </a:extLst>
          </p:cNvPr>
          <p:cNvSpPr txBox="1"/>
          <p:nvPr/>
        </p:nvSpPr>
        <p:spPr>
          <a:xfrm>
            <a:off x="6880175" y="419051"/>
            <a:ext cx="2946400" cy="828667"/>
          </a:xfrm>
          <a:prstGeom prst="roundRect">
            <a:avLst/>
          </a:prstGeom>
          <a:solidFill>
            <a:srgbClr val="D77245"/>
          </a:solidFill>
          <a:effectLst>
            <a:softEdge rad="63500"/>
          </a:effectLst>
        </p:spPr>
        <p:txBody>
          <a:bodyPr>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pPr algn="ctr" defTabSz="1450975" eaLnBrk="0" fontAlgn="base" hangingPunct="0">
              <a:spcBef>
                <a:spcPct val="0"/>
              </a:spcBef>
              <a:spcAft>
                <a:spcPct val="0"/>
              </a:spcAft>
            </a:pPr>
            <a:r>
              <a:rPr lang="en-US" altLang="en-US" sz="4200" dirty="0" err="1" smtClean="0">
                <a:solidFill>
                  <a:prstClr val="white"/>
                </a:solidFill>
                <a:ea typeface="#9Slide02 Noi dung dai" charset="0"/>
                <a:cs typeface="#9Slide02 Noi dung dai" charset="0"/>
              </a:rPr>
              <a:t>Nhận</a:t>
            </a:r>
            <a:r>
              <a:rPr lang="en-US" altLang="en-US" sz="4200" dirty="0" smtClean="0">
                <a:solidFill>
                  <a:prstClr val="white"/>
                </a:solidFill>
                <a:ea typeface="#9Slide02 Noi dung dai" charset="0"/>
                <a:cs typeface="#9Slide02 Noi dung dai" charset="0"/>
              </a:rPr>
              <a:t> </a:t>
            </a:r>
            <a:r>
              <a:rPr lang="en-US" altLang="en-US" sz="4200" dirty="0" err="1" smtClean="0">
                <a:solidFill>
                  <a:prstClr val="white"/>
                </a:solidFill>
                <a:ea typeface="#9Slide02 Noi dung dai" charset="0"/>
                <a:cs typeface="#9Slide02 Noi dung dai" charset="0"/>
              </a:rPr>
              <a:t>xét</a:t>
            </a:r>
            <a:endParaRPr lang="vi-VN" altLang="en-US" sz="4200" dirty="0" smtClean="0">
              <a:solidFill>
                <a:prstClr val="white"/>
              </a:solidFill>
              <a:ea typeface="#9Slide02 Noi dung dai" charset="0"/>
              <a:cs typeface="#9Slide02 Noi dung dai" charset="0"/>
            </a:endParaRPr>
          </a:p>
        </p:txBody>
      </p:sp>
      <p:sp>
        <p:nvSpPr>
          <p:cNvPr id="13" name="TextBox 12">
            <a:extLst>
              <a:ext uri="{FF2B5EF4-FFF2-40B4-BE49-F238E27FC236}">
                <a16:creationId xmlns="" xmlns:a16="http://schemas.microsoft.com/office/drawing/2014/main" id="{A828EA24-0DBF-4CC4-9049-31525C734B11}"/>
              </a:ext>
            </a:extLst>
          </p:cNvPr>
          <p:cNvSpPr txBox="1"/>
          <p:nvPr/>
        </p:nvSpPr>
        <p:spPr>
          <a:xfrm>
            <a:off x="1423048" y="818339"/>
            <a:ext cx="2426979" cy="5632311"/>
          </a:xfrm>
          <a:custGeom>
            <a:avLst/>
            <a:gdLst>
              <a:gd name="connsiteX0" fmla="*/ 0 w 3229170"/>
              <a:gd name="connsiteY0" fmla="*/ 0 h 4708981"/>
              <a:gd name="connsiteX1" fmla="*/ 3229170 w 3229170"/>
              <a:gd name="connsiteY1" fmla="*/ 0 h 4708981"/>
              <a:gd name="connsiteX2" fmla="*/ 3229170 w 3229170"/>
              <a:gd name="connsiteY2" fmla="*/ 4708981 h 4708981"/>
              <a:gd name="connsiteX3" fmla="*/ 0 w 3229170"/>
              <a:gd name="connsiteY3" fmla="*/ 4708981 h 4708981"/>
              <a:gd name="connsiteX4" fmla="*/ 0 w 3229170"/>
              <a:gd name="connsiteY4" fmla="*/ 0 h 470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170" h="4708981" fill="none" extrusionOk="0">
                <a:moveTo>
                  <a:pt x="0" y="0"/>
                </a:moveTo>
                <a:cubicBezTo>
                  <a:pt x="735252" y="149518"/>
                  <a:pt x="1654435" y="-90350"/>
                  <a:pt x="3229170" y="0"/>
                </a:cubicBezTo>
                <a:cubicBezTo>
                  <a:pt x="3398533" y="509531"/>
                  <a:pt x="3255703" y="2545273"/>
                  <a:pt x="3229170" y="4708981"/>
                </a:cubicBezTo>
                <a:cubicBezTo>
                  <a:pt x="2495027" y="4865267"/>
                  <a:pt x="673372" y="4550720"/>
                  <a:pt x="0" y="4708981"/>
                </a:cubicBezTo>
                <a:cubicBezTo>
                  <a:pt x="111984" y="2902312"/>
                  <a:pt x="-8690" y="1367711"/>
                  <a:pt x="0" y="0"/>
                </a:cubicBezTo>
                <a:close/>
              </a:path>
              <a:path w="3229170" h="4708981" stroke="0" extrusionOk="0">
                <a:moveTo>
                  <a:pt x="0" y="0"/>
                </a:moveTo>
                <a:cubicBezTo>
                  <a:pt x="1233239" y="-125902"/>
                  <a:pt x="2718435" y="163031"/>
                  <a:pt x="3229170" y="0"/>
                </a:cubicBezTo>
                <a:cubicBezTo>
                  <a:pt x="3165483" y="582514"/>
                  <a:pt x="3314226" y="3910090"/>
                  <a:pt x="3229170" y="4708981"/>
                </a:cubicBezTo>
                <a:cubicBezTo>
                  <a:pt x="1653858" y="4754851"/>
                  <a:pt x="1008590" y="4559354"/>
                  <a:pt x="0" y="4708981"/>
                </a:cubicBezTo>
                <a:cubicBezTo>
                  <a:pt x="-105469" y="3195171"/>
                  <a:pt x="144620" y="537111"/>
                  <a:pt x="0" y="0"/>
                </a:cubicBezTo>
                <a:close/>
              </a:path>
            </a:pathLst>
          </a:custGeom>
          <a:solidFill>
            <a:srgbClr val="FFFF66"/>
          </a:solidFill>
          <a:ln w="28575" cap="flat" cmpd="sng" algn="ctr">
            <a:solidFill>
              <a:srgbClr val="FFC000"/>
            </a:solidFill>
            <a:prstDash val="solid"/>
            <a:miter lim="800000"/>
            <a:extLst>
              <a:ext uri="{C807C97D-BFC1-408E-A445-0C87EB9F89A2}">
                <ask:lineSketchStyleProps xmlns="" xmlns:ask="http://schemas.microsoft.com/office/drawing/2018/sketchyshapes" sd="3315210100">
                  <a:prstGeom prst="rect">
                    <a:avLst/>
                  </a:prstGeom>
                  <ask:type>
                    <ask:lineSketchCurved/>
                  </ask:type>
                </ask:lineSketchStyleProps>
              </a:ext>
            </a:extLst>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1 = </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2 =</a:t>
            </a:r>
            <a:r>
              <a:rPr kumimoji="0" lang="en-US" sz="3600" b="1" i="0" u="none" strike="noStrike" kern="0" cap="none" spc="0" normalizeH="0" noProof="0" dirty="0">
                <a:ln>
                  <a:noFill/>
                </a:ln>
                <a:solidFill>
                  <a:srgbClr val="135E98"/>
                </a:solidFill>
                <a:effectLst/>
                <a:uLnTx/>
                <a:uFillTx/>
                <a:latin typeface="Cambria" panose="02040503050406030204" pitchFamily="18" charset="0"/>
                <a:ea typeface="Cambria" panose="02040503050406030204" pitchFamily="18" charset="0"/>
              </a:rPr>
              <a:t> </a:t>
            </a:r>
            <a:r>
              <a:rPr lang="en-US" sz="3600" b="1" kern="0" dirty="0" smtClean="0">
                <a:solidFill>
                  <a:srgbClr val="FF0000"/>
                </a:solidFill>
                <a:latin typeface="Cambria" panose="02040503050406030204" pitchFamily="18" charset="0"/>
                <a:ea typeface="Cambria" panose="02040503050406030204" pitchFamily="18" charset="0"/>
              </a:rPr>
              <a:t>12</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3 = </a:t>
            </a:r>
            <a:r>
              <a:rPr kumimoji="0" lang="en-US" sz="36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rPr>
              <a:t>18</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4 = </a:t>
            </a:r>
            <a:r>
              <a:rPr kumimoji="0" lang="en-US" sz="36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rPr>
              <a:t>24</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 x 5 = </a:t>
            </a:r>
            <a:r>
              <a:rPr kumimoji="0" lang="en-US" sz="36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rPr>
              <a:t>30</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srgbClr val="135E98"/>
                </a:solidFill>
                <a:latin typeface="Cambria" panose="02040503050406030204" pitchFamily="18" charset="0"/>
                <a:ea typeface="Cambria" panose="02040503050406030204" pitchFamily="18" charset="0"/>
              </a:rPr>
              <a:t>6 x 6 = </a:t>
            </a:r>
            <a:r>
              <a:rPr lang="en-US" sz="3600" b="1" kern="0" dirty="0" smtClean="0">
                <a:solidFill>
                  <a:srgbClr val="FF0000"/>
                </a:solidFill>
                <a:latin typeface="Cambria" panose="02040503050406030204" pitchFamily="18" charset="0"/>
                <a:ea typeface="Cambria" panose="02040503050406030204" pitchFamily="18" charset="0"/>
              </a:rPr>
              <a:t>36</a:t>
            </a:r>
            <a:endParaRPr lang="en-US" sz="3600" b="1" kern="0" dirty="0">
              <a:solidFill>
                <a:srgbClr val="FF0000"/>
              </a:solidFill>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a:t>
            </a:r>
            <a:r>
              <a:rPr kumimoji="0" lang="en-US" sz="3600" b="1" i="0" u="none" strike="noStrike" kern="0" cap="none" spc="0" normalizeH="0" noProof="0" dirty="0">
                <a:ln>
                  <a:noFill/>
                </a:ln>
                <a:solidFill>
                  <a:srgbClr val="135E98"/>
                </a:solidFill>
                <a:effectLst/>
                <a:uLnTx/>
                <a:uFillTx/>
                <a:latin typeface="Cambria" panose="02040503050406030204" pitchFamily="18" charset="0"/>
                <a:ea typeface="Cambria" panose="02040503050406030204" pitchFamily="18" charset="0"/>
              </a:rPr>
              <a:t> x 7 = </a:t>
            </a:r>
            <a:r>
              <a:rPr kumimoji="0" lang="en-US" sz="3600" b="1" i="0" u="none" strike="noStrike" kern="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rPr>
              <a:t>42</a:t>
            </a:r>
            <a:endPar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b="1" kern="0" baseline="0" dirty="0">
                <a:solidFill>
                  <a:srgbClr val="135E98"/>
                </a:solidFill>
                <a:latin typeface="Cambria" panose="02040503050406030204" pitchFamily="18" charset="0"/>
                <a:ea typeface="Cambria" panose="02040503050406030204" pitchFamily="18" charset="0"/>
              </a:rPr>
              <a:t>6</a:t>
            </a:r>
            <a:r>
              <a:rPr lang="en-US" sz="3600" b="1" kern="0" dirty="0">
                <a:solidFill>
                  <a:srgbClr val="135E98"/>
                </a:solidFill>
                <a:latin typeface="Cambria" panose="02040503050406030204" pitchFamily="18" charset="0"/>
                <a:ea typeface="Cambria" panose="02040503050406030204" pitchFamily="18" charset="0"/>
              </a:rPr>
              <a:t> x 8 = </a:t>
            </a:r>
            <a:r>
              <a:rPr lang="en-US" sz="3600" b="1" kern="0" dirty="0" smtClean="0">
                <a:solidFill>
                  <a:srgbClr val="FF0000"/>
                </a:solidFill>
                <a:latin typeface="Cambria" panose="02040503050406030204" pitchFamily="18" charset="0"/>
                <a:ea typeface="Cambria" panose="02040503050406030204" pitchFamily="18" charset="0"/>
              </a:rPr>
              <a:t>48</a:t>
            </a:r>
            <a:endParaRPr lang="en-US" sz="3600" b="1" kern="0" dirty="0">
              <a:solidFill>
                <a:srgbClr val="FF0000"/>
              </a:solidFill>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35E98"/>
                </a:solidFill>
                <a:effectLst/>
                <a:uLnTx/>
                <a:uFillTx/>
                <a:latin typeface="Cambria" panose="02040503050406030204" pitchFamily="18" charset="0"/>
                <a:ea typeface="Cambria" panose="02040503050406030204" pitchFamily="18" charset="0"/>
              </a:rPr>
              <a:t>6</a:t>
            </a:r>
            <a:r>
              <a:rPr kumimoji="0" lang="en-US" sz="3600" b="1" i="0" u="none" strike="noStrike" kern="0" cap="none" spc="0" normalizeH="0" noProof="0" dirty="0">
                <a:ln>
                  <a:noFill/>
                </a:ln>
                <a:solidFill>
                  <a:srgbClr val="135E98"/>
                </a:solidFill>
                <a:effectLst/>
                <a:uLnTx/>
                <a:uFillTx/>
                <a:latin typeface="Cambria" panose="02040503050406030204" pitchFamily="18" charset="0"/>
                <a:ea typeface="Cambria" panose="02040503050406030204" pitchFamily="18" charset="0"/>
              </a:rPr>
              <a:t> x 9 = </a:t>
            </a:r>
            <a:r>
              <a:rPr kumimoji="0" lang="en-US" sz="3600" b="1" i="0" u="none" strike="noStrike" kern="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rPr>
              <a:t>54</a:t>
            </a:r>
            <a:endPar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b="1" kern="0" baseline="0" dirty="0">
                <a:solidFill>
                  <a:srgbClr val="135E98"/>
                </a:solidFill>
                <a:latin typeface="Cambria" panose="02040503050406030204" pitchFamily="18" charset="0"/>
                <a:ea typeface="Cambria" panose="02040503050406030204" pitchFamily="18" charset="0"/>
              </a:rPr>
              <a:t>6</a:t>
            </a:r>
            <a:r>
              <a:rPr lang="en-US" sz="3600" b="1" kern="0" dirty="0">
                <a:solidFill>
                  <a:srgbClr val="135E98"/>
                </a:solidFill>
                <a:latin typeface="Cambria" panose="02040503050406030204" pitchFamily="18" charset="0"/>
                <a:ea typeface="Cambria" panose="02040503050406030204" pitchFamily="18" charset="0"/>
              </a:rPr>
              <a:t> x </a:t>
            </a:r>
            <a:r>
              <a:rPr lang="en-US" sz="3600" b="1" kern="0" dirty="0" smtClean="0">
                <a:solidFill>
                  <a:srgbClr val="135E98"/>
                </a:solidFill>
                <a:latin typeface="Cambria" panose="02040503050406030204" pitchFamily="18" charset="0"/>
                <a:ea typeface="Cambria" panose="02040503050406030204" pitchFamily="18" charset="0"/>
              </a:rPr>
              <a:t>10= </a:t>
            </a:r>
            <a:r>
              <a:rPr lang="en-US" sz="3600" b="1" kern="0" dirty="0" smtClean="0">
                <a:solidFill>
                  <a:srgbClr val="FF0000"/>
                </a:solidFill>
                <a:latin typeface="Cambria" panose="02040503050406030204" pitchFamily="18" charset="0"/>
                <a:ea typeface="Cambria" panose="02040503050406030204" pitchFamily="18" charset="0"/>
              </a:rPr>
              <a:t>60</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4" name="bảng nhân 2 16 - 9Slide.vn">
            <a:extLst>
              <a:ext uri="{FF2B5EF4-FFF2-40B4-BE49-F238E27FC236}"/>
            </a:extLst>
          </p:cNvPr>
          <p:cNvSpPr txBox="1"/>
          <p:nvPr/>
        </p:nvSpPr>
        <p:spPr>
          <a:xfrm>
            <a:off x="4515104" y="1824990"/>
            <a:ext cx="7185025" cy="296545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just" defTabSz="1450975" eaLnBrk="0" fontAlgn="base" hangingPunct="0">
              <a:spcBef>
                <a:spcPct val="0"/>
              </a:spcBef>
              <a:spcAft>
                <a:spcPct val="0"/>
              </a:spcAft>
              <a:defRPr/>
            </a:pPr>
            <a:r>
              <a:rPr lang="en-US" sz="3733" dirty="0">
                <a:solidFill>
                  <a:prstClr val="black">
                    <a:lumMod val="75000"/>
                    <a:lumOff val="25000"/>
                  </a:prstClr>
                </a:solidFill>
                <a:latin typeface="Calibri" panose="020F0502020204030204" pitchFamily="34" charset="0"/>
                <a:ea typeface="#9Slide02 Noi dung rat dai" panose="02000000000000000000" pitchFamily="2" charset="0"/>
              </a:rPr>
              <a:t>-  </a:t>
            </a:r>
            <a:r>
              <a:rPr lang="vi-VN" sz="3733" dirty="0">
                <a:solidFill>
                  <a:prstClr val="black">
                    <a:lumMod val="75000"/>
                    <a:lumOff val="25000"/>
                  </a:prstClr>
                </a:solidFill>
                <a:latin typeface="Calibri" panose="020F0502020204030204" pitchFamily="34" charset="0"/>
                <a:ea typeface="#9Slide02 Noi dung rat dai" panose="02000000000000000000" pitchFamily="2" charset="0"/>
              </a:rPr>
              <a:t>Thừa số thứ nhất đều là số </a:t>
            </a:r>
            <a:r>
              <a:rPr lang="en-US" sz="3733" dirty="0" smtClean="0">
                <a:solidFill>
                  <a:prstClr val="black">
                    <a:lumMod val="75000"/>
                    <a:lumOff val="25000"/>
                  </a:prstClr>
                </a:solidFill>
                <a:latin typeface="Calibri" panose="020F0502020204030204" pitchFamily="34" charset="0"/>
                <a:ea typeface="#9Slide02 Noi dung rat dai" panose="02000000000000000000" pitchFamily="2" charset="0"/>
              </a:rPr>
              <a:t>6</a:t>
            </a:r>
            <a:r>
              <a:rPr lang="vi-VN" sz="3733" dirty="0" smtClean="0">
                <a:solidFill>
                  <a:prstClr val="black">
                    <a:lumMod val="75000"/>
                    <a:lumOff val="25000"/>
                  </a:prstClr>
                </a:solidFill>
                <a:latin typeface="Calibri" panose="020F0502020204030204" pitchFamily="34" charset="0"/>
                <a:ea typeface="#9Slide02 Noi dung rat dai" panose="02000000000000000000" pitchFamily="2" charset="0"/>
              </a:rPr>
              <a:t>.</a:t>
            </a:r>
            <a:endParaRPr lang="en-US" sz="3733" dirty="0">
              <a:solidFill>
                <a:prstClr val="black">
                  <a:lumMod val="75000"/>
                  <a:lumOff val="25000"/>
                </a:prstClr>
              </a:solidFill>
              <a:latin typeface="Calibri" panose="020F0502020204030204" pitchFamily="34" charset="0"/>
              <a:ea typeface="#9Slide02 Noi dung rat dai" panose="02000000000000000000" pitchFamily="2" charset="0"/>
            </a:endParaRPr>
          </a:p>
          <a:p>
            <a:pPr algn="just" defTabSz="1450975" eaLnBrk="0" fontAlgn="base" hangingPunct="0">
              <a:spcBef>
                <a:spcPct val="0"/>
              </a:spcBef>
              <a:spcAft>
                <a:spcPct val="0"/>
              </a:spcAft>
              <a:defRPr/>
            </a:pPr>
            <a:r>
              <a:rPr lang="en-US" sz="3733" dirty="0">
                <a:solidFill>
                  <a:prstClr val="black">
                    <a:lumMod val="75000"/>
                    <a:lumOff val="25000"/>
                  </a:prstClr>
                </a:solidFill>
                <a:latin typeface="Calibri" panose="020F0502020204030204" pitchFamily="34" charset="0"/>
                <a:ea typeface="#9Slide02 Noi dung rat dai" panose="02000000000000000000" pitchFamily="2" charset="0"/>
              </a:rPr>
              <a:t>- </a:t>
            </a:r>
            <a:r>
              <a:rPr lang="vi-VN" sz="3733" dirty="0">
                <a:solidFill>
                  <a:prstClr val="black">
                    <a:lumMod val="75000"/>
                    <a:lumOff val="25000"/>
                  </a:prstClr>
                </a:solidFill>
                <a:latin typeface="Calibri" panose="020F0502020204030204" pitchFamily="34" charset="0"/>
                <a:ea typeface="#9Slide02 Noi dung rat dai" panose="02000000000000000000" pitchFamily="2" charset="0"/>
              </a:rPr>
              <a:t>Thừa số thứ hai là các số tự nhiên tăng dần từ 1 đến 10.</a:t>
            </a:r>
            <a:endParaRPr lang="en-US" sz="3733" dirty="0">
              <a:solidFill>
                <a:prstClr val="black">
                  <a:lumMod val="75000"/>
                  <a:lumOff val="25000"/>
                </a:prstClr>
              </a:solidFill>
              <a:latin typeface="Calibri" panose="020F0502020204030204" pitchFamily="34" charset="0"/>
              <a:ea typeface="#9Slide02 Noi dung rat dai" panose="02000000000000000000" pitchFamily="2" charset="0"/>
            </a:endParaRPr>
          </a:p>
          <a:p>
            <a:pPr algn="just" defTabSz="1450975" eaLnBrk="0" fontAlgn="base" hangingPunct="0">
              <a:spcBef>
                <a:spcPct val="0"/>
              </a:spcBef>
              <a:spcAft>
                <a:spcPct val="0"/>
              </a:spcAft>
              <a:defRPr/>
            </a:pPr>
            <a:r>
              <a:rPr lang="en-US" sz="3733" dirty="0">
                <a:solidFill>
                  <a:prstClr val="black">
                    <a:lumMod val="75000"/>
                    <a:lumOff val="25000"/>
                  </a:prstClr>
                </a:solidFill>
                <a:latin typeface="Calibri" panose="020F0502020204030204" pitchFamily="34" charset="0"/>
                <a:ea typeface="#9Slide02 Noi dung rat dai" panose="02000000000000000000" pitchFamily="2" charset="0"/>
              </a:rPr>
              <a:t>- </a:t>
            </a:r>
            <a:r>
              <a:rPr lang="vi-VN" sz="3733" dirty="0">
                <a:solidFill>
                  <a:prstClr val="black">
                    <a:lumMod val="75000"/>
                    <a:lumOff val="25000"/>
                  </a:prstClr>
                </a:solidFill>
                <a:latin typeface="Calibri" panose="020F0502020204030204" pitchFamily="34" charset="0"/>
                <a:ea typeface="#9Slide02 Noi dung rat dai" panose="02000000000000000000" pitchFamily="2" charset="0"/>
              </a:rPr>
              <a:t>Tích là các số tăng dần hơn kém nhau </a:t>
            </a:r>
            <a:r>
              <a:rPr lang="en-US" sz="3733" dirty="0">
                <a:solidFill>
                  <a:prstClr val="black">
                    <a:lumMod val="75000"/>
                    <a:lumOff val="25000"/>
                  </a:prstClr>
                </a:solidFill>
                <a:latin typeface="Calibri" panose="020F0502020204030204" pitchFamily="34" charset="0"/>
                <a:ea typeface="#9Slide02 Noi dung rat dai" panose="02000000000000000000" pitchFamily="2" charset="0"/>
              </a:rPr>
              <a:t>4</a:t>
            </a:r>
            <a:r>
              <a:rPr lang="vi-VN" sz="3733" dirty="0">
                <a:solidFill>
                  <a:prstClr val="black">
                    <a:lumMod val="75000"/>
                    <a:lumOff val="25000"/>
                  </a:prstClr>
                </a:solidFill>
                <a:latin typeface="Calibri" panose="020F0502020204030204" pitchFamily="34" charset="0"/>
                <a:ea typeface="#9Slide02 Noi dung rat dai" panose="02000000000000000000" pitchFamily="2" charset="0"/>
              </a:rPr>
              <a:t> đơn </a:t>
            </a:r>
            <a:r>
              <a:rPr lang="vi-VN" sz="3733" dirty="0" smtClean="0">
                <a:solidFill>
                  <a:prstClr val="black">
                    <a:lumMod val="75000"/>
                    <a:lumOff val="25000"/>
                  </a:prstClr>
                </a:solidFill>
                <a:latin typeface="Calibri" panose="020F0502020204030204" pitchFamily="34" charset="0"/>
                <a:ea typeface="#9Slide02 Noi dung rat dai" panose="02000000000000000000" pitchFamily="2" charset="0"/>
              </a:rPr>
              <a:t>vị</a:t>
            </a:r>
            <a:endParaRPr lang="vi-VN" sz="3733" dirty="0">
              <a:solidFill>
                <a:prstClr val="black">
                  <a:lumMod val="75000"/>
                  <a:lumOff val="25000"/>
                </a:prstClr>
              </a:solidFill>
              <a:latin typeface="Calibri" panose="020F0502020204030204" pitchFamily="34" charset="0"/>
              <a:ea typeface="#9Slide02 Noi dung rat dai" panose="02000000000000000000" pitchFamily="2" charset="0"/>
            </a:endParaRPr>
          </a:p>
        </p:txBody>
      </p:sp>
    </p:spTree>
    <p:extLst>
      <p:ext uri="{BB962C8B-B14F-4D97-AF65-F5344CB8AC3E}">
        <p14:creationId xmlns:p14="http://schemas.microsoft.com/office/powerpoint/2010/main" val="252286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7"/>
                                        </p:tgtEl>
                                        <p:attrNameLst>
                                          <p:attrName>ppt_y</p:attrName>
                                        </p:attrNameLst>
                                      </p:cBhvr>
                                      <p:tavLst>
                                        <p:tav tm="0">
                                          <p:val>
                                            <p:strVal val="#ppt_y"/>
                                          </p:val>
                                        </p:tav>
                                        <p:tav tm="100000">
                                          <p:val>
                                            <p:strVal val="#ppt_y"/>
                                          </p:val>
                                        </p:tav>
                                      </p:tavLst>
                                    </p:anim>
                                    <p:anim calcmode="lin" valueType="num">
                                      <p:cBhvr>
                                        <p:cTn id="15"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750"/>
                                        <p:tgtEl>
                                          <p:spTgt spid="28"/>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圆角矩形 10"/>
          <p:cNvSpPr/>
          <p:nvPr>
            <p:custDataLst>
              <p:tags r:id="rId1"/>
            </p:custDataLst>
          </p:nvPr>
        </p:nvSpPr>
        <p:spPr>
          <a:xfrm>
            <a:off x="171451" y="187054"/>
            <a:ext cx="11839574" cy="65280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a:solidFill>
                  <a:srgbClr val="135E98"/>
                </a:solidFill>
                <a:latin typeface="Cambria" panose="02040503050406030204" pitchFamily="18" charset="0"/>
                <a:ea typeface="Cambria" panose="02040503050406030204" pitchFamily="18" charset="0"/>
              </a:rPr>
              <a:t>3</a:t>
            </a:r>
            <a:endParaRPr lang="zh-CN" altLang="en-US" dirty="0">
              <a:solidFill>
                <a:prstClr val="white"/>
              </a:solidFill>
              <a:latin typeface="Cambria" panose="02040503050406030204" pitchFamily="18" charset="0"/>
              <a:ea typeface="字魂59号-创粗黑" panose="00000500000000000000" pitchFamily="2" charset="-122"/>
            </a:endParaRPr>
          </a:p>
        </p:txBody>
      </p:sp>
      <p:pic>
        <p:nvPicPr>
          <p:cNvPr id="26" name="Picture 2" descr="Compound adjectives | Baamboozle">
            <a:extLst>
              <a:ext uri="{FF2B5EF4-FFF2-40B4-BE49-F238E27FC236}">
                <a16:creationId xmlns="" xmlns:a16="http://schemas.microsoft.com/office/drawing/2014/main" id="{9C639DA3-0504-406E-8717-03992443374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 y="228600"/>
            <a:ext cx="1134139" cy="9144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 xmlns:a16="http://schemas.microsoft.com/office/drawing/2014/main" id="{220BDC80-7965-41B0-878B-B8A5D6E4E576}"/>
              </a:ext>
            </a:extLst>
          </p:cNvPr>
          <p:cNvSpPr txBox="1"/>
          <p:nvPr/>
        </p:nvSpPr>
        <p:spPr>
          <a:xfrm>
            <a:off x="1131280" y="187054"/>
            <a:ext cx="3035808" cy="646331"/>
          </a:xfrm>
          <a:prstGeom prst="rect">
            <a:avLst/>
          </a:prstGeom>
          <a:noFill/>
        </p:spPr>
        <p:txBody>
          <a:bodyPr wrap="square" rtlCol="0">
            <a:spAutoFit/>
          </a:bodyPr>
          <a:lstStyle/>
          <a:p>
            <a:pPr algn="ctr">
              <a:defRPr/>
            </a:pPr>
            <a:r>
              <a:rPr lang="en-US" sz="3600" dirty="0" err="1">
                <a:solidFill>
                  <a:srgbClr val="002060"/>
                </a:solidFill>
                <a:latin typeface="Cambria" panose="02040503050406030204" pitchFamily="18" charset="0"/>
                <a:ea typeface="Cambria" panose="02040503050406030204" pitchFamily="18" charset="0"/>
              </a:rPr>
              <a:t>Bảng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nhân</a:t>
            </a:r>
            <a:r>
              <a:rPr lang="en-US" sz="3600" dirty="0">
                <a:solidFill>
                  <a:srgbClr val="002060"/>
                </a:solidFill>
                <a:latin typeface="Cambria" panose="02040503050406030204" pitchFamily="18" charset="0"/>
                <a:ea typeface="Cambria" panose="02040503050406030204" pitchFamily="18" charset="0"/>
              </a:rPr>
              <a:t> 6</a:t>
            </a:r>
          </a:p>
        </p:txBody>
      </p:sp>
      <p:sp>
        <p:nvSpPr>
          <p:cNvPr id="13" name="TextBox 12">
            <a:extLst>
              <a:ext uri="{FF2B5EF4-FFF2-40B4-BE49-F238E27FC236}">
                <a16:creationId xmlns="" xmlns:a16="http://schemas.microsoft.com/office/drawing/2014/main" id="{A828EA24-0DBF-4CC4-9049-31525C734B11}"/>
              </a:ext>
            </a:extLst>
          </p:cNvPr>
          <p:cNvSpPr txBox="1"/>
          <p:nvPr/>
        </p:nvSpPr>
        <p:spPr>
          <a:xfrm>
            <a:off x="1423699" y="833385"/>
            <a:ext cx="2426979" cy="5632311"/>
          </a:xfrm>
          <a:custGeom>
            <a:avLst/>
            <a:gdLst>
              <a:gd name="connsiteX0" fmla="*/ 0 w 3229170"/>
              <a:gd name="connsiteY0" fmla="*/ 0 h 4708981"/>
              <a:gd name="connsiteX1" fmla="*/ 3229170 w 3229170"/>
              <a:gd name="connsiteY1" fmla="*/ 0 h 4708981"/>
              <a:gd name="connsiteX2" fmla="*/ 3229170 w 3229170"/>
              <a:gd name="connsiteY2" fmla="*/ 4708981 h 4708981"/>
              <a:gd name="connsiteX3" fmla="*/ 0 w 3229170"/>
              <a:gd name="connsiteY3" fmla="*/ 4708981 h 4708981"/>
              <a:gd name="connsiteX4" fmla="*/ 0 w 3229170"/>
              <a:gd name="connsiteY4" fmla="*/ 0 h 470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170" h="4708981" fill="none" extrusionOk="0">
                <a:moveTo>
                  <a:pt x="0" y="0"/>
                </a:moveTo>
                <a:cubicBezTo>
                  <a:pt x="735252" y="149518"/>
                  <a:pt x="1654435" y="-90350"/>
                  <a:pt x="3229170" y="0"/>
                </a:cubicBezTo>
                <a:cubicBezTo>
                  <a:pt x="3398533" y="509531"/>
                  <a:pt x="3255703" y="2545273"/>
                  <a:pt x="3229170" y="4708981"/>
                </a:cubicBezTo>
                <a:cubicBezTo>
                  <a:pt x="2495027" y="4865267"/>
                  <a:pt x="673372" y="4550720"/>
                  <a:pt x="0" y="4708981"/>
                </a:cubicBezTo>
                <a:cubicBezTo>
                  <a:pt x="111984" y="2902312"/>
                  <a:pt x="-8690" y="1367711"/>
                  <a:pt x="0" y="0"/>
                </a:cubicBezTo>
                <a:close/>
              </a:path>
              <a:path w="3229170" h="4708981" stroke="0" extrusionOk="0">
                <a:moveTo>
                  <a:pt x="0" y="0"/>
                </a:moveTo>
                <a:cubicBezTo>
                  <a:pt x="1233239" y="-125902"/>
                  <a:pt x="2718435" y="163031"/>
                  <a:pt x="3229170" y="0"/>
                </a:cubicBezTo>
                <a:cubicBezTo>
                  <a:pt x="3165483" y="582514"/>
                  <a:pt x="3314226" y="3910090"/>
                  <a:pt x="3229170" y="4708981"/>
                </a:cubicBezTo>
                <a:cubicBezTo>
                  <a:pt x="1653858" y="4754851"/>
                  <a:pt x="1008590" y="4559354"/>
                  <a:pt x="0" y="4708981"/>
                </a:cubicBezTo>
                <a:cubicBezTo>
                  <a:pt x="-105469" y="3195171"/>
                  <a:pt x="144620" y="537111"/>
                  <a:pt x="0" y="0"/>
                </a:cubicBezTo>
                <a:close/>
              </a:path>
            </a:pathLst>
          </a:custGeom>
          <a:solidFill>
            <a:srgbClr val="FFFF66"/>
          </a:solidFill>
          <a:ln w="28575" cap="flat" cmpd="sng" algn="ctr">
            <a:solidFill>
              <a:srgbClr val="FFC000"/>
            </a:solidFill>
            <a:prstDash val="solid"/>
            <a:miter lim="800000"/>
            <a:extLst>
              <a:ext uri="{C807C97D-BFC1-408E-A445-0C87EB9F89A2}">
                <ask:lineSketchStyleProps xmlns="" xmlns:ask="http://schemas.microsoft.com/office/drawing/2018/sketchyshapes" sd="3315210100">
                  <a:prstGeom prst="rect">
                    <a:avLst/>
                  </a:prstGeom>
                  <ask:type>
                    <ask:lineSketchCurved/>
                  </ask:type>
                </ask:lineSketchStyleProps>
              </a:ext>
            </a:extLst>
          </a:ln>
          <a:effectLst/>
        </p:spPr>
        <p:txBody>
          <a:bodyPr wrap="square" rtlCol="0">
            <a:spAutoFit/>
          </a:bodyPr>
          <a:lstStyle/>
          <a:p>
            <a:pPr>
              <a:defRPr/>
            </a:pPr>
            <a:r>
              <a:rPr lang="en-US" sz="3600" b="1" kern="0" dirty="0">
                <a:solidFill>
                  <a:srgbClr val="135E98"/>
                </a:solidFill>
                <a:latin typeface="Cambria" panose="02040503050406030204" pitchFamily="18" charset="0"/>
                <a:ea typeface="Cambria" panose="02040503050406030204" pitchFamily="18" charset="0"/>
              </a:rPr>
              <a:t>6 x 1 = </a:t>
            </a:r>
            <a:r>
              <a:rPr lang="en-US" sz="3600" b="1" kern="0" dirty="0">
                <a:solidFill>
                  <a:srgbClr val="FF0000"/>
                </a:solidFill>
                <a:latin typeface="Cambria" panose="02040503050406030204" pitchFamily="18" charset="0"/>
                <a:ea typeface="Cambria" panose="02040503050406030204" pitchFamily="18" charset="0"/>
              </a:rPr>
              <a:t>6</a:t>
            </a:r>
          </a:p>
          <a:p>
            <a:pPr>
              <a:defRPr/>
            </a:pPr>
            <a:r>
              <a:rPr lang="en-US" sz="3600" b="1" kern="0" dirty="0">
                <a:solidFill>
                  <a:srgbClr val="135E98"/>
                </a:solidFill>
                <a:latin typeface="Cambria" panose="02040503050406030204" pitchFamily="18" charset="0"/>
                <a:ea typeface="Cambria" panose="02040503050406030204" pitchFamily="18" charset="0"/>
              </a:rPr>
              <a:t>6 x 2 = </a:t>
            </a:r>
            <a:r>
              <a:rPr lang="en-US" sz="3600" b="1" kern="0" dirty="0" smtClean="0">
                <a:solidFill>
                  <a:srgbClr val="FF0000"/>
                </a:solidFill>
                <a:latin typeface="Cambria" panose="02040503050406030204" pitchFamily="18" charset="0"/>
                <a:ea typeface="Cambria" panose="02040503050406030204" pitchFamily="18" charset="0"/>
              </a:rPr>
              <a:t>12</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a:solidFill>
                  <a:srgbClr val="135E98"/>
                </a:solidFill>
                <a:latin typeface="Cambria" panose="02040503050406030204" pitchFamily="18" charset="0"/>
                <a:ea typeface="Cambria" panose="02040503050406030204" pitchFamily="18" charset="0"/>
              </a:rPr>
              <a:t>6 x 3 = </a:t>
            </a:r>
            <a:r>
              <a:rPr lang="en-US" sz="3600" b="1" kern="0" dirty="0" smtClean="0">
                <a:solidFill>
                  <a:srgbClr val="FF0000"/>
                </a:solidFill>
                <a:latin typeface="Cambria" panose="02040503050406030204" pitchFamily="18" charset="0"/>
                <a:ea typeface="Cambria" panose="02040503050406030204" pitchFamily="18" charset="0"/>
              </a:rPr>
              <a:t>18</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a:solidFill>
                  <a:srgbClr val="135E98"/>
                </a:solidFill>
                <a:latin typeface="Cambria" panose="02040503050406030204" pitchFamily="18" charset="0"/>
                <a:ea typeface="Cambria" panose="02040503050406030204" pitchFamily="18" charset="0"/>
              </a:rPr>
              <a:t>6 x 4 = </a:t>
            </a:r>
            <a:r>
              <a:rPr lang="en-US" sz="3600" b="1" kern="0" dirty="0" smtClean="0">
                <a:solidFill>
                  <a:srgbClr val="FF0000"/>
                </a:solidFill>
                <a:latin typeface="Cambria" panose="02040503050406030204" pitchFamily="18" charset="0"/>
                <a:ea typeface="Cambria" panose="02040503050406030204" pitchFamily="18" charset="0"/>
              </a:rPr>
              <a:t>24</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a:solidFill>
                  <a:srgbClr val="135E98"/>
                </a:solidFill>
                <a:latin typeface="Cambria" panose="02040503050406030204" pitchFamily="18" charset="0"/>
                <a:ea typeface="Cambria" panose="02040503050406030204" pitchFamily="18" charset="0"/>
              </a:rPr>
              <a:t>6 x 5 = </a:t>
            </a:r>
            <a:r>
              <a:rPr lang="en-US" sz="3600" b="1" kern="0" dirty="0" smtClean="0">
                <a:solidFill>
                  <a:srgbClr val="FF0000"/>
                </a:solidFill>
                <a:latin typeface="Cambria" panose="02040503050406030204" pitchFamily="18" charset="0"/>
                <a:ea typeface="Cambria" panose="02040503050406030204" pitchFamily="18" charset="0"/>
              </a:rPr>
              <a:t>30</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a:solidFill>
                  <a:srgbClr val="135E98"/>
                </a:solidFill>
                <a:latin typeface="Cambria" panose="02040503050406030204" pitchFamily="18" charset="0"/>
                <a:ea typeface="Cambria" panose="02040503050406030204" pitchFamily="18" charset="0"/>
              </a:rPr>
              <a:t>6 x 6 = </a:t>
            </a:r>
            <a:r>
              <a:rPr lang="en-US" sz="3600" b="1" kern="0" dirty="0" smtClean="0">
                <a:solidFill>
                  <a:srgbClr val="FF0000"/>
                </a:solidFill>
                <a:latin typeface="Cambria" panose="02040503050406030204" pitchFamily="18" charset="0"/>
                <a:ea typeface="Cambria" panose="02040503050406030204" pitchFamily="18" charset="0"/>
              </a:rPr>
              <a:t>36</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a:solidFill>
                  <a:srgbClr val="135E98"/>
                </a:solidFill>
                <a:latin typeface="Cambria" panose="02040503050406030204" pitchFamily="18" charset="0"/>
                <a:ea typeface="Cambria" panose="02040503050406030204" pitchFamily="18" charset="0"/>
              </a:rPr>
              <a:t>6 x 7 = </a:t>
            </a:r>
            <a:r>
              <a:rPr lang="en-US" sz="3600" b="1" kern="0" dirty="0" smtClean="0">
                <a:solidFill>
                  <a:srgbClr val="FF0000"/>
                </a:solidFill>
                <a:latin typeface="Cambria" panose="02040503050406030204" pitchFamily="18" charset="0"/>
                <a:ea typeface="Cambria" panose="02040503050406030204" pitchFamily="18" charset="0"/>
              </a:rPr>
              <a:t>42</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a:solidFill>
                  <a:srgbClr val="135E98"/>
                </a:solidFill>
                <a:latin typeface="Cambria" panose="02040503050406030204" pitchFamily="18" charset="0"/>
                <a:ea typeface="Cambria" panose="02040503050406030204" pitchFamily="18" charset="0"/>
              </a:rPr>
              <a:t>6 x 8 = </a:t>
            </a:r>
            <a:r>
              <a:rPr lang="en-US" sz="3600" b="1" kern="0" dirty="0" smtClean="0">
                <a:solidFill>
                  <a:srgbClr val="FF0000"/>
                </a:solidFill>
                <a:latin typeface="Cambria" panose="02040503050406030204" pitchFamily="18" charset="0"/>
                <a:ea typeface="Cambria" panose="02040503050406030204" pitchFamily="18" charset="0"/>
              </a:rPr>
              <a:t>48</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a:solidFill>
                  <a:srgbClr val="135E98"/>
                </a:solidFill>
                <a:latin typeface="Cambria" panose="02040503050406030204" pitchFamily="18" charset="0"/>
                <a:ea typeface="Cambria" panose="02040503050406030204" pitchFamily="18" charset="0"/>
              </a:rPr>
              <a:t>6 x 9 = </a:t>
            </a:r>
            <a:r>
              <a:rPr lang="en-US" sz="3600" b="1" kern="0" dirty="0" smtClean="0">
                <a:solidFill>
                  <a:srgbClr val="FF0000"/>
                </a:solidFill>
                <a:latin typeface="Cambria" panose="02040503050406030204" pitchFamily="18" charset="0"/>
                <a:ea typeface="Cambria" panose="02040503050406030204" pitchFamily="18" charset="0"/>
              </a:rPr>
              <a:t>54</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a:solidFill>
                  <a:srgbClr val="135E98"/>
                </a:solidFill>
                <a:latin typeface="Cambria" panose="02040503050406030204" pitchFamily="18" charset="0"/>
                <a:ea typeface="Cambria" panose="02040503050406030204" pitchFamily="18" charset="0"/>
              </a:rPr>
              <a:t>6 x </a:t>
            </a:r>
            <a:r>
              <a:rPr lang="en-US" sz="3600" b="1" kern="0" dirty="0" smtClean="0">
                <a:solidFill>
                  <a:srgbClr val="135E98"/>
                </a:solidFill>
                <a:latin typeface="Cambria" panose="02040503050406030204" pitchFamily="18" charset="0"/>
                <a:ea typeface="Cambria" panose="02040503050406030204" pitchFamily="18" charset="0"/>
              </a:rPr>
              <a:t>10= </a:t>
            </a:r>
            <a:r>
              <a:rPr lang="en-US" sz="3600" b="1" kern="0" dirty="0" smtClean="0">
                <a:solidFill>
                  <a:srgbClr val="FF0000"/>
                </a:solidFill>
                <a:latin typeface="Cambria" panose="02040503050406030204" pitchFamily="18" charset="0"/>
                <a:ea typeface="Cambria" panose="02040503050406030204" pitchFamily="18" charset="0"/>
              </a:rPr>
              <a:t>60</a:t>
            </a:r>
            <a:endParaRPr lang="en-US" sz="3600" b="1" kern="0"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2829827" y="616017"/>
            <a:ext cx="184731" cy="369332"/>
          </a:xfrm>
          <a:prstGeom prst="rect">
            <a:avLst/>
          </a:prstGeom>
          <a:noFill/>
        </p:spPr>
        <p:txBody>
          <a:bodyPr wrap="none" rtlCol="0">
            <a:spAutoFit/>
          </a:bodyPr>
          <a:lstStyle/>
          <a:p>
            <a:endParaRPr lang="en-US" dirty="0">
              <a:solidFill>
                <a:prstClr val="black"/>
              </a:solidFill>
            </a:endParaRPr>
          </a:p>
        </p:txBody>
      </p:sp>
      <p:sp>
        <p:nvSpPr>
          <p:cNvPr id="10" name="TextBox 9">
            <a:extLst>
              <a:ext uri="{FF2B5EF4-FFF2-40B4-BE49-F238E27FC236}">
                <a16:creationId xmlns="" xmlns:a16="http://schemas.microsoft.com/office/drawing/2014/main" id="{220BDC80-7965-41B0-878B-B8A5D6E4E576}"/>
              </a:ext>
            </a:extLst>
          </p:cNvPr>
          <p:cNvSpPr txBox="1"/>
          <p:nvPr/>
        </p:nvSpPr>
        <p:spPr>
          <a:xfrm>
            <a:off x="5205777" y="228600"/>
            <a:ext cx="3035808" cy="646331"/>
          </a:xfrm>
          <a:prstGeom prst="rect">
            <a:avLst/>
          </a:prstGeom>
          <a:noFill/>
        </p:spPr>
        <p:txBody>
          <a:bodyPr wrap="square" rtlCol="0">
            <a:spAutoFit/>
          </a:bodyPr>
          <a:lstStyle/>
          <a:p>
            <a:pPr algn="ctr">
              <a:defRPr/>
            </a:pPr>
            <a:r>
              <a:rPr lang="en-US" sz="3600" dirty="0" err="1">
                <a:solidFill>
                  <a:srgbClr val="002060"/>
                </a:solidFill>
                <a:latin typeface="Cambria" panose="02040503050406030204" pitchFamily="18" charset="0"/>
                <a:ea typeface="Cambria" panose="02040503050406030204" pitchFamily="18" charset="0"/>
              </a:rPr>
              <a:t>Bảng</a:t>
            </a:r>
            <a:r>
              <a:rPr lang="en-US" sz="3600" dirty="0">
                <a:solidFill>
                  <a:srgbClr val="002060"/>
                </a:solidFill>
                <a:latin typeface="Cambria" panose="02040503050406030204" pitchFamily="18" charset="0"/>
                <a:ea typeface="Cambria" panose="02040503050406030204" pitchFamily="18" charset="0"/>
              </a:rPr>
              <a:t> </a:t>
            </a:r>
            <a:r>
              <a:rPr lang="en-US" sz="3600" dirty="0" smtClean="0">
                <a:solidFill>
                  <a:srgbClr val="002060"/>
                </a:solidFill>
                <a:latin typeface="Cambria" panose="02040503050406030204" pitchFamily="18" charset="0"/>
                <a:ea typeface="Cambria" panose="02040503050406030204" pitchFamily="18" charset="0"/>
              </a:rPr>
              <a:t>chia </a:t>
            </a:r>
            <a:r>
              <a:rPr lang="en-US" sz="3600" dirty="0">
                <a:solidFill>
                  <a:srgbClr val="002060"/>
                </a:solidFill>
                <a:latin typeface="Cambria" panose="02040503050406030204" pitchFamily="18" charset="0"/>
                <a:ea typeface="Cambria" panose="02040503050406030204" pitchFamily="18" charset="0"/>
              </a:rPr>
              <a:t>6</a:t>
            </a:r>
          </a:p>
        </p:txBody>
      </p:sp>
      <p:sp>
        <p:nvSpPr>
          <p:cNvPr id="15" name="TextBox 14">
            <a:extLst>
              <a:ext uri="{FF2B5EF4-FFF2-40B4-BE49-F238E27FC236}">
                <a16:creationId xmlns="" xmlns:a16="http://schemas.microsoft.com/office/drawing/2014/main" id="{A828EA24-0DBF-4CC4-9049-31525C734B11}"/>
              </a:ext>
            </a:extLst>
          </p:cNvPr>
          <p:cNvSpPr txBox="1"/>
          <p:nvPr/>
        </p:nvSpPr>
        <p:spPr>
          <a:xfrm>
            <a:off x="5582816" y="833385"/>
            <a:ext cx="2426979" cy="5632311"/>
          </a:xfrm>
          <a:custGeom>
            <a:avLst/>
            <a:gdLst>
              <a:gd name="connsiteX0" fmla="*/ 0 w 3229170"/>
              <a:gd name="connsiteY0" fmla="*/ 0 h 4708981"/>
              <a:gd name="connsiteX1" fmla="*/ 3229170 w 3229170"/>
              <a:gd name="connsiteY1" fmla="*/ 0 h 4708981"/>
              <a:gd name="connsiteX2" fmla="*/ 3229170 w 3229170"/>
              <a:gd name="connsiteY2" fmla="*/ 4708981 h 4708981"/>
              <a:gd name="connsiteX3" fmla="*/ 0 w 3229170"/>
              <a:gd name="connsiteY3" fmla="*/ 4708981 h 4708981"/>
              <a:gd name="connsiteX4" fmla="*/ 0 w 3229170"/>
              <a:gd name="connsiteY4" fmla="*/ 0 h 470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170" h="4708981" fill="none" extrusionOk="0">
                <a:moveTo>
                  <a:pt x="0" y="0"/>
                </a:moveTo>
                <a:cubicBezTo>
                  <a:pt x="735252" y="149518"/>
                  <a:pt x="1654435" y="-90350"/>
                  <a:pt x="3229170" y="0"/>
                </a:cubicBezTo>
                <a:cubicBezTo>
                  <a:pt x="3398533" y="509531"/>
                  <a:pt x="3255703" y="2545273"/>
                  <a:pt x="3229170" y="4708981"/>
                </a:cubicBezTo>
                <a:cubicBezTo>
                  <a:pt x="2495027" y="4865267"/>
                  <a:pt x="673372" y="4550720"/>
                  <a:pt x="0" y="4708981"/>
                </a:cubicBezTo>
                <a:cubicBezTo>
                  <a:pt x="111984" y="2902312"/>
                  <a:pt x="-8690" y="1367711"/>
                  <a:pt x="0" y="0"/>
                </a:cubicBezTo>
                <a:close/>
              </a:path>
              <a:path w="3229170" h="4708981" stroke="0" extrusionOk="0">
                <a:moveTo>
                  <a:pt x="0" y="0"/>
                </a:moveTo>
                <a:cubicBezTo>
                  <a:pt x="1233239" y="-125902"/>
                  <a:pt x="2718435" y="163031"/>
                  <a:pt x="3229170" y="0"/>
                </a:cubicBezTo>
                <a:cubicBezTo>
                  <a:pt x="3165483" y="582514"/>
                  <a:pt x="3314226" y="3910090"/>
                  <a:pt x="3229170" y="4708981"/>
                </a:cubicBezTo>
                <a:cubicBezTo>
                  <a:pt x="1653858" y="4754851"/>
                  <a:pt x="1008590" y="4559354"/>
                  <a:pt x="0" y="4708981"/>
                </a:cubicBezTo>
                <a:cubicBezTo>
                  <a:pt x="-105469" y="3195171"/>
                  <a:pt x="144620" y="537111"/>
                  <a:pt x="0" y="0"/>
                </a:cubicBezTo>
                <a:close/>
              </a:path>
            </a:pathLst>
          </a:custGeom>
          <a:solidFill>
            <a:srgbClr val="FFFF66"/>
          </a:solidFill>
          <a:ln w="28575" cap="flat" cmpd="sng" algn="ctr">
            <a:solidFill>
              <a:srgbClr val="FFC000"/>
            </a:solidFill>
            <a:prstDash val="solid"/>
            <a:miter lim="800000"/>
            <a:extLst>
              <a:ext uri="{C807C97D-BFC1-408E-A445-0C87EB9F89A2}">
                <ask:lineSketchStyleProps xmlns="" xmlns:ask="http://schemas.microsoft.com/office/drawing/2018/sketchyshapes" sd="3315210100">
                  <a:prstGeom prst="rect">
                    <a:avLst/>
                  </a:prstGeom>
                  <ask:type>
                    <ask:lineSketchCurved/>
                  </ask:type>
                </ask:lineSketchStyleProps>
              </a:ext>
            </a:extLst>
          </a:ln>
          <a:effectLst/>
        </p:spPr>
        <p:txBody>
          <a:bodyPr wrap="square" rtlCol="0">
            <a:spAutoFit/>
          </a:bodyPr>
          <a:lstStyle/>
          <a:p>
            <a:pPr>
              <a:defRPr/>
            </a:pPr>
            <a:r>
              <a:rPr lang="en-US" sz="3600" b="1" kern="0" dirty="0">
                <a:solidFill>
                  <a:srgbClr val="135E98"/>
                </a:solidFill>
                <a:latin typeface="Cambria" panose="02040503050406030204" pitchFamily="18" charset="0"/>
                <a:ea typeface="Cambria" panose="02040503050406030204" pitchFamily="18" charset="0"/>
              </a:rPr>
              <a:t>6 </a:t>
            </a:r>
            <a:r>
              <a:rPr lang="en-US" sz="3600" b="1" kern="0" dirty="0" smtClean="0">
                <a:solidFill>
                  <a:srgbClr val="135E98"/>
                </a:solidFill>
                <a:latin typeface="Cambria" panose="02040503050406030204" pitchFamily="18" charset="0"/>
                <a:ea typeface="Cambria" panose="02040503050406030204" pitchFamily="18" charset="0"/>
              </a:rPr>
              <a:t>: 6 </a:t>
            </a:r>
            <a:r>
              <a:rPr lang="en-US" sz="3600" b="1" kern="0" dirty="0">
                <a:solidFill>
                  <a:srgbClr val="135E98"/>
                </a:solidFill>
                <a:latin typeface="Cambria" panose="02040503050406030204" pitchFamily="18" charset="0"/>
                <a:ea typeface="Cambria" panose="02040503050406030204" pitchFamily="18" charset="0"/>
              </a:rPr>
              <a:t>= </a:t>
            </a:r>
            <a:r>
              <a:rPr lang="en-US" sz="3600" b="1" kern="0" dirty="0" smtClean="0">
                <a:solidFill>
                  <a:srgbClr val="FF0000"/>
                </a:solidFill>
                <a:latin typeface="Cambria" panose="02040503050406030204" pitchFamily="18" charset="0"/>
                <a:ea typeface="Cambria" panose="02040503050406030204" pitchFamily="18" charset="0"/>
              </a:rPr>
              <a:t>1</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smtClean="0">
                <a:solidFill>
                  <a:srgbClr val="135E98"/>
                </a:solidFill>
                <a:latin typeface="Cambria" panose="02040503050406030204" pitchFamily="18" charset="0"/>
                <a:ea typeface="Cambria" panose="02040503050406030204" pitchFamily="18" charset="0"/>
              </a:rPr>
              <a:t>12 : 6 </a:t>
            </a:r>
            <a:r>
              <a:rPr lang="en-US" sz="3600" b="1" kern="0" dirty="0">
                <a:solidFill>
                  <a:srgbClr val="135E98"/>
                </a:solidFill>
                <a:latin typeface="Cambria" panose="02040503050406030204" pitchFamily="18" charset="0"/>
                <a:ea typeface="Cambria" panose="02040503050406030204" pitchFamily="18" charset="0"/>
              </a:rPr>
              <a:t>= </a:t>
            </a:r>
            <a:r>
              <a:rPr lang="en-US" sz="3600" b="1" kern="0" dirty="0" smtClean="0">
                <a:solidFill>
                  <a:srgbClr val="FF0000"/>
                </a:solidFill>
                <a:latin typeface="Cambria" panose="02040503050406030204" pitchFamily="18" charset="0"/>
                <a:ea typeface="Cambria" panose="02040503050406030204" pitchFamily="18" charset="0"/>
              </a:rPr>
              <a:t>2</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smtClean="0">
                <a:solidFill>
                  <a:srgbClr val="135E98"/>
                </a:solidFill>
                <a:latin typeface="Cambria" panose="02040503050406030204" pitchFamily="18" charset="0"/>
                <a:ea typeface="Cambria" panose="02040503050406030204" pitchFamily="18" charset="0"/>
              </a:rPr>
              <a:t>18 : 6 = </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smtClean="0">
                <a:solidFill>
                  <a:srgbClr val="135E98"/>
                </a:solidFill>
                <a:latin typeface="Cambria" panose="02040503050406030204" pitchFamily="18" charset="0"/>
                <a:ea typeface="Cambria" panose="02040503050406030204" pitchFamily="18" charset="0"/>
              </a:rPr>
              <a:t>24 : 6 =</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smtClean="0">
                <a:solidFill>
                  <a:srgbClr val="135E98"/>
                </a:solidFill>
                <a:latin typeface="Cambria" panose="02040503050406030204" pitchFamily="18" charset="0"/>
                <a:ea typeface="Cambria" panose="02040503050406030204" pitchFamily="18" charset="0"/>
              </a:rPr>
              <a:t>30 : 6 =</a:t>
            </a:r>
            <a:endParaRPr lang="en-US" sz="3600" b="1" kern="0" dirty="0" smtClean="0">
              <a:solidFill>
                <a:srgbClr val="FF0000"/>
              </a:solidFill>
              <a:latin typeface="Cambria" panose="02040503050406030204" pitchFamily="18" charset="0"/>
              <a:ea typeface="Cambria" panose="02040503050406030204" pitchFamily="18" charset="0"/>
            </a:endParaRPr>
          </a:p>
          <a:p>
            <a:pPr>
              <a:defRPr/>
            </a:pPr>
            <a:r>
              <a:rPr lang="en-US" sz="3600" b="1" kern="0" dirty="0" smtClean="0">
                <a:solidFill>
                  <a:srgbClr val="135E98"/>
                </a:solidFill>
                <a:latin typeface="Cambria" panose="02040503050406030204" pitchFamily="18" charset="0"/>
                <a:ea typeface="Cambria" panose="02040503050406030204" pitchFamily="18" charset="0"/>
              </a:rPr>
              <a:t>36 : 6 =</a:t>
            </a:r>
            <a:endParaRPr lang="en-US" sz="3600" b="1" kern="0" dirty="0" smtClean="0">
              <a:solidFill>
                <a:srgbClr val="FF0000"/>
              </a:solidFill>
              <a:latin typeface="Cambria" panose="02040503050406030204" pitchFamily="18" charset="0"/>
              <a:ea typeface="Cambria" panose="02040503050406030204" pitchFamily="18" charset="0"/>
            </a:endParaRPr>
          </a:p>
          <a:p>
            <a:pPr>
              <a:defRPr/>
            </a:pPr>
            <a:r>
              <a:rPr lang="en-US" sz="3600" b="1" kern="0" dirty="0" smtClean="0">
                <a:solidFill>
                  <a:srgbClr val="135E98"/>
                </a:solidFill>
                <a:latin typeface="Cambria" panose="02040503050406030204" pitchFamily="18" charset="0"/>
                <a:ea typeface="Cambria" panose="02040503050406030204" pitchFamily="18" charset="0"/>
              </a:rPr>
              <a:t>42 : 6 =</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smtClean="0">
                <a:solidFill>
                  <a:srgbClr val="135E98"/>
                </a:solidFill>
                <a:latin typeface="Cambria" panose="02040503050406030204" pitchFamily="18" charset="0"/>
                <a:ea typeface="Cambria" panose="02040503050406030204" pitchFamily="18" charset="0"/>
              </a:rPr>
              <a:t>48 : 6 =</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smtClean="0">
                <a:solidFill>
                  <a:srgbClr val="135E98"/>
                </a:solidFill>
                <a:latin typeface="Cambria" panose="02040503050406030204" pitchFamily="18" charset="0"/>
                <a:ea typeface="Cambria" panose="02040503050406030204" pitchFamily="18" charset="0"/>
              </a:rPr>
              <a:t>54 : 6 =</a:t>
            </a:r>
            <a:endParaRPr lang="en-US" sz="3600" b="1" kern="0" dirty="0">
              <a:solidFill>
                <a:srgbClr val="FF0000"/>
              </a:solidFill>
              <a:latin typeface="Cambria" panose="02040503050406030204" pitchFamily="18" charset="0"/>
              <a:ea typeface="Cambria" panose="02040503050406030204" pitchFamily="18" charset="0"/>
            </a:endParaRPr>
          </a:p>
          <a:p>
            <a:pPr>
              <a:defRPr/>
            </a:pPr>
            <a:r>
              <a:rPr lang="en-US" sz="3600" b="1" kern="0" dirty="0" smtClean="0">
                <a:solidFill>
                  <a:srgbClr val="135E98"/>
                </a:solidFill>
                <a:latin typeface="Cambria" panose="02040503050406030204" pitchFamily="18" charset="0"/>
                <a:ea typeface="Cambria" panose="02040503050406030204" pitchFamily="18" charset="0"/>
              </a:rPr>
              <a:t>60 : 6 =</a:t>
            </a:r>
            <a:endParaRPr lang="en-US" sz="3600" b="1" kern="0" dirty="0">
              <a:solidFill>
                <a:srgbClr val="FF0000"/>
              </a:solidFill>
              <a:latin typeface="Cambria" panose="02040503050406030204" pitchFamily="18" charset="0"/>
              <a:ea typeface="Cambria" panose="02040503050406030204" pitchFamily="18" charset="0"/>
            </a:endParaRPr>
          </a:p>
        </p:txBody>
      </p:sp>
      <p:sp>
        <p:nvSpPr>
          <p:cNvPr id="3" name="TextBox 2"/>
          <p:cNvSpPr txBox="1"/>
          <p:nvPr/>
        </p:nvSpPr>
        <p:spPr>
          <a:xfrm>
            <a:off x="8171848" y="800683"/>
            <a:ext cx="3724977" cy="310854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eaLnBrk="0" fontAlgn="base" hangingPunct="0"/>
            <a:r>
              <a:rPr lang="nl-NL" sz="2800" b="1" i="1" dirty="0" smtClean="0">
                <a:latin typeface="Times New Roman" panose="02020603050405020304" pitchFamily="18" charset="0"/>
                <a:ea typeface="Calibri" panose="020F0502020204030204" pitchFamily="34" charset="0"/>
              </a:rPr>
              <a:t>    </a:t>
            </a:r>
            <a:r>
              <a:rPr lang="nl-NL" sz="2800" b="1" i="1" dirty="0" smtClean="0">
                <a:solidFill>
                  <a:srgbClr val="FF0000"/>
                </a:solidFill>
                <a:latin typeface="Times New Roman" panose="02020603050405020304" pitchFamily="18" charset="0"/>
                <a:ea typeface="Calibri" panose="020F0502020204030204" pitchFamily="34" charset="0"/>
              </a:rPr>
              <a:t>Số </a:t>
            </a:r>
            <a:r>
              <a:rPr lang="nl-NL" sz="2800" b="1" i="1" dirty="0">
                <a:solidFill>
                  <a:srgbClr val="FF0000"/>
                </a:solidFill>
                <a:latin typeface="Times New Roman" panose="02020603050405020304" pitchFamily="18" charset="0"/>
                <a:ea typeface="Calibri" panose="020F0502020204030204" pitchFamily="34" charset="0"/>
              </a:rPr>
              <a:t>bị chia </a:t>
            </a:r>
            <a:r>
              <a:rPr lang="vi-VN" sz="2800" b="1" i="1" dirty="0">
                <a:solidFill>
                  <a:srgbClr val="404040"/>
                </a:solidFill>
                <a:latin typeface="Times New Roman" panose="02020603050405020304" pitchFamily="18" charset="0"/>
                <a:ea typeface="#9Slide02 Noi dung rat dai"/>
              </a:rPr>
              <a:t>là các số tăng dần hơn nhau </a:t>
            </a:r>
            <a:r>
              <a:rPr lang="en-US" sz="2800" b="1" i="1" dirty="0">
                <a:solidFill>
                  <a:srgbClr val="404040"/>
                </a:solidFill>
                <a:latin typeface="Times New Roman" panose="02020603050405020304" pitchFamily="18" charset="0"/>
                <a:ea typeface="#9Slide02 Noi dung rat dai"/>
              </a:rPr>
              <a:t>6</a:t>
            </a:r>
            <a:r>
              <a:rPr lang="vi-VN" sz="2800" b="1" i="1" dirty="0">
                <a:solidFill>
                  <a:srgbClr val="404040"/>
                </a:solidFill>
                <a:latin typeface="Times New Roman" panose="02020603050405020304" pitchFamily="18" charset="0"/>
                <a:ea typeface="#9Slide02 Noi dung rat dai"/>
              </a:rPr>
              <a:t> đơn vị </a:t>
            </a:r>
            <a:r>
              <a:rPr lang="en-US" sz="2800" b="1" i="1" dirty="0">
                <a:solidFill>
                  <a:srgbClr val="404040"/>
                </a:solidFill>
                <a:latin typeface="Times New Roman" panose="02020603050405020304" pitchFamily="18" charset="0"/>
                <a:ea typeface="#9Slide02 Noi dung rat dai"/>
              </a:rPr>
              <a:t>. </a:t>
            </a:r>
            <a:endParaRPr lang="en-US" sz="2800" b="1" i="1" dirty="0" smtClean="0">
              <a:solidFill>
                <a:srgbClr val="404040"/>
              </a:solidFill>
              <a:latin typeface="Times New Roman" panose="02020603050405020304" pitchFamily="18" charset="0"/>
              <a:ea typeface="#9Slide02 Noi dung rat dai"/>
            </a:endParaRPr>
          </a:p>
          <a:p>
            <a:pPr eaLnBrk="0" fontAlgn="base" hangingPunct="0"/>
            <a:r>
              <a:rPr lang="nl-NL" sz="2800" b="1" i="1" dirty="0" smtClean="0">
                <a:latin typeface="Times New Roman" panose="02020603050405020304" pitchFamily="18" charset="0"/>
                <a:ea typeface="Calibri" panose="020F0502020204030204" pitchFamily="34" charset="0"/>
              </a:rPr>
              <a:t>   </a:t>
            </a:r>
            <a:r>
              <a:rPr lang="nl-NL" sz="2800" b="1" i="1" dirty="0" smtClean="0">
                <a:solidFill>
                  <a:srgbClr val="FF0000"/>
                </a:solidFill>
                <a:latin typeface="Times New Roman" panose="02020603050405020304" pitchFamily="18" charset="0"/>
                <a:ea typeface="Calibri" panose="020F0502020204030204" pitchFamily="34" charset="0"/>
              </a:rPr>
              <a:t>Số </a:t>
            </a:r>
            <a:r>
              <a:rPr lang="nl-NL" sz="2800" b="1" i="1" dirty="0">
                <a:solidFill>
                  <a:srgbClr val="FF0000"/>
                </a:solidFill>
                <a:latin typeface="Times New Roman" panose="02020603050405020304" pitchFamily="18" charset="0"/>
                <a:ea typeface="Calibri" panose="020F0502020204030204" pitchFamily="34" charset="0"/>
              </a:rPr>
              <a:t>chia </a:t>
            </a:r>
            <a:r>
              <a:rPr lang="nl-NL" sz="2800" b="1" i="1" dirty="0">
                <a:latin typeface="Times New Roman" panose="02020603050405020304" pitchFamily="18" charset="0"/>
                <a:ea typeface="Calibri" panose="020F0502020204030204" pitchFamily="34" charset="0"/>
              </a:rPr>
              <a:t>đều là số 6. </a:t>
            </a:r>
            <a:endParaRPr lang="nl-NL" sz="2800" b="1" i="1" dirty="0" smtClean="0">
              <a:latin typeface="Times New Roman" panose="02020603050405020304" pitchFamily="18" charset="0"/>
              <a:ea typeface="Calibri" panose="020F0502020204030204" pitchFamily="34" charset="0"/>
            </a:endParaRPr>
          </a:p>
          <a:p>
            <a:pPr eaLnBrk="0" fontAlgn="base" hangingPunct="0"/>
            <a:r>
              <a:rPr lang="nl-NL" sz="2800" b="1" i="1" dirty="0" smtClean="0">
                <a:latin typeface="Times New Roman" panose="02020603050405020304" pitchFamily="18" charset="0"/>
                <a:ea typeface="Calibri" panose="020F0502020204030204" pitchFamily="34" charset="0"/>
              </a:rPr>
              <a:t>  </a:t>
            </a:r>
            <a:r>
              <a:rPr lang="nl-NL" sz="2800" b="1" i="1" dirty="0" smtClean="0">
                <a:solidFill>
                  <a:srgbClr val="FF0000"/>
                </a:solidFill>
                <a:latin typeface="Times New Roman" panose="02020603050405020304" pitchFamily="18" charset="0"/>
                <a:ea typeface="Calibri" panose="020F0502020204030204" pitchFamily="34" charset="0"/>
              </a:rPr>
              <a:t>Thương</a:t>
            </a:r>
            <a:r>
              <a:rPr lang="nl-NL" sz="2800" b="1" i="1" dirty="0" smtClean="0">
                <a:latin typeface="Times New Roman" panose="02020603050405020304" pitchFamily="18" charset="0"/>
                <a:ea typeface="Calibri" panose="020F0502020204030204" pitchFamily="34" charset="0"/>
              </a:rPr>
              <a:t> </a:t>
            </a:r>
            <a:r>
              <a:rPr lang="vi-VN" sz="2800" b="1" i="1" dirty="0">
                <a:solidFill>
                  <a:srgbClr val="404040"/>
                </a:solidFill>
                <a:latin typeface="Times New Roman" panose="02020603050405020304" pitchFamily="18" charset="0"/>
                <a:ea typeface="#9Slide02 Noi dung rat dai"/>
              </a:rPr>
              <a:t>là các số tự nhiên tăng dần từ 1 đến 10.</a:t>
            </a:r>
            <a:endParaRPr lang="en-US" sz="2400" dirty="0">
              <a:effectLst/>
              <a:latin typeface="Times New Roman" panose="02020603050405020304" pitchFamily="18" charset="0"/>
              <a:ea typeface="Times New Roman" panose="02020603050405020304" pitchFamily="18" charset="0"/>
            </a:endParaRPr>
          </a:p>
        </p:txBody>
      </p:sp>
      <p:sp>
        <p:nvSpPr>
          <p:cNvPr id="4" name="TextBox 3"/>
          <p:cNvSpPr txBox="1"/>
          <p:nvPr/>
        </p:nvSpPr>
        <p:spPr>
          <a:xfrm>
            <a:off x="7319167" y="4645793"/>
            <a:ext cx="33688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8</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319167" y="3649540"/>
            <a:ext cx="33688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6</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313567" y="3074380"/>
            <a:ext cx="33688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5</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307967" y="2475294"/>
            <a:ext cx="33688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4</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279908" y="1870509"/>
            <a:ext cx="33688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3</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313567" y="4177455"/>
            <a:ext cx="33688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7</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400194" y="5173708"/>
            <a:ext cx="33688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9</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448350" y="5742446"/>
            <a:ext cx="642472"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10</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9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7"/>
                                        </p:tgtEl>
                                        <p:attrNameLst>
                                          <p:attrName>ppt_y</p:attrName>
                                        </p:attrNameLst>
                                      </p:cBhvr>
                                      <p:tavLst>
                                        <p:tav tm="0">
                                          <p:val>
                                            <p:strVal val="#ppt_y"/>
                                          </p:val>
                                        </p:tav>
                                        <p:tav tm="100000">
                                          <p:val>
                                            <p:strVal val="#ppt_y"/>
                                          </p:val>
                                        </p:tav>
                                      </p:tavLst>
                                    </p:anim>
                                    <p:anim calcmode="lin" valueType="num">
                                      <p:cBhvr>
                                        <p:cTn id="15"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barn(inVertical)">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xEl>
                                              <p:pRg st="1" end="1"/>
                                            </p:txEl>
                                          </p:spTgt>
                                        </p:tgtEl>
                                        <p:attrNameLst>
                                          <p:attrName>style.visibility</p:attrName>
                                        </p:attrNameLst>
                                      </p:cBhvr>
                                      <p:to>
                                        <p:strVal val="visible"/>
                                      </p:to>
                                    </p:set>
                                    <p:animEffect transition="in" filter="fade">
                                      <p:cBhvr>
                                        <p:cTn id="38" dur="1000"/>
                                        <p:tgtEl>
                                          <p:spTgt spid="15">
                                            <p:txEl>
                                              <p:pRg st="1" end="1"/>
                                            </p:txEl>
                                          </p:spTgt>
                                        </p:tgtEl>
                                      </p:cBhvr>
                                    </p:animEffect>
                                    <p:anim calcmode="lin" valueType="num">
                                      <p:cBhvr>
                                        <p:cTn id="3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xEl>
                                              <p:pRg st="2" end="2"/>
                                            </p:txEl>
                                          </p:spTgt>
                                        </p:tgtEl>
                                        <p:attrNameLst>
                                          <p:attrName>style.visibility</p:attrName>
                                        </p:attrNameLst>
                                      </p:cBhvr>
                                      <p:to>
                                        <p:strVal val="visible"/>
                                      </p:to>
                                    </p:set>
                                    <p:animEffect transition="in" filter="fade">
                                      <p:cBhvr>
                                        <p:cTn id="45" dur="500"/>
                                        <p:tgtEl>
                                          <p:spTgt spid="15">
                                            <p:txEl>
                                              <p:pRg st="2" end="2"/>
                                            </p:txEl>
                                          </p:spTgt>
                                        </p:tgtEl>
                                      </p:cBhvr>
                                    </p:animEffect>
                                  </p:childTnLst>
                                </p:cTn>
                              </p:par>
                              <p:par>
                                <p:cTn id="46" presetID="2" presetClass="entr" presetSubtype="4" fill="hold" nodeType="withEffect">
                                  <p:stCondLst>
                                    <p:cond delay="0"/>
                                  </p:stCondLst>
                                  <p:childTnLst>
                                    <p:set>
                                      <p:cBhvr>
                                        <p:cTn id="47" dur="1" fill="hold">
                                          <p:stCondLst>
                                            <p:cond delay="0"/>
                                          </p:stCondLst>
                                        </p:cTn>
                                        <p:tgtEl>
                                          <p:spTgt spid="15">
                                            <p:txEl>
                                              <p:pRg st="3" end="3"/>
                                            </p:txEl>
                                          </p:spTgt>
                                        </p:tgtEl>
                                        <p:attrNameLst>
                                          <p:attrName>style.visibility</p:attrName>
                                        </p:attrNameLst>
                                      </p:cBhvr>
                                      <p:to>
                                        <p:strVal val="visible"/>
                                      </p:to>
                                    </p:set>
                                    <p:anim calcmode="lin" valueType="num">
                                      <p:cBhvr additive="base">
                                        <p:cTn id="48"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5">
                                            <p:txEl>
                                              <p:pRg st="4" end="4"/>
                                            </p:txEl>
                                          </p:spTgt>
                                        </p:tgtEl>
                                        <p:attrNameLst>
                                          <p:attrName>style.visibility</p:attrName>
                                        </p:attrNameLst>
                                      </p:cBhvr>
                                      <p:to>
                                        <p:strVal val="visible"/>
                                      </p:to>
                                    </p:set>
                                    <p:anim calcmode="lin" valueType="num">
                                      <p:cBhvr additive="base">
                                        <p:cTn id="52"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5">
                                            <p:txEl>
                                              <p:pRg st="5" end="5"/>
                                            </p:txEl>
                                          </p:spTgt>
                                        </p:tgtEl>
                                        <p:attrNameLst>
                                          <p:attrName>style.visibility</p:attrName>
                                        </p:attrNameLst>
                                      </p:cBhvr>
                                      <p:to>
                                        <p:strVal val="visible"/>
                                      </p:to>
                                    </p:set>
                                    <p:anim calcmode="lin" valueType="num">
                                      <p:cBhvr additive="base">
                                        <p:cTn id="56"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5">
                                            <p:txEl>
                                              <p:pRg st="6" end="6"/>
                                            </p:txEl>
                                          </p:spTgt>
                                        </p:tgtEl>
                                        <p:attrNameLst>
                                          <p:attrName>style.visibility</p:attrName>
                                        </p:attrNameLst>
                                      </p:cBhvr>
                                      <p:to>
                                        <p:strVal val="visible"/>
                                      </p:to>
                                    </p:set>
                                    <p:anim calcmode="lin" valueType="num">
                                      <p:cBhvr additive="base">
                                        <p:cTn id="60"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5">
                                            <p:txEl>
                                              <p:pRg st="7" end="7"/>
                                            </p:txEl>
                                          </p:spTgt>
                                        </p:tgtEl>
                                        <p:attrNameLst>
                                          <p:attrName>style.visibility</p:attrName>
                                        </p:attrNameLst>
                                      </p:cBhvr>
                                      <p:to>
                                        <p:strVal val="visible"/>
                                      </p:to>
                                    </p:set>
                                    <p:anim calcmode="lin" valueType="num">
                                      <p:cBhvr additive="base">
                                        <p:cTn id="64"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5">
                                            <p:txEl>
                                              <p:pRg st="7" end="7"/>
                                            </p:txEl>
                                          </p:spTgt>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15">
                                            <p:txEl>
                                              <p:pRg st="8" end="8"/>
                                            </p:txEl>
                                          </p:spTgt>
                                        </p:tgtEl>
                                        <p:attrNameLst>
                                          <p:attrName>style.visibility</p:attrName>
                                        </p:attrNameLst>
                                      </p:cBhvr>
                                      <p:to>
                                        <p:strVal val="visible"/>
                                      </p:to>
                                    </p:set>
                                    <p:anim calcmode="lin" valueType="num">
                                      <p:cBhvr additive="base">
                                        <p:cTn id="68"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5">
                                            <p:txEl>
                                              <p:pRg st="8" end="8"/>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5">
                                            <p:txEl>
                                              <p:pRg st="9" end="9"/>
                                            </p:txEl>
                                          </p:spTgt>
                                        </p:tgtEl>
                                        <p:attrNameLst>
                                          <p:attrName>style.visibility</p:attrName>
                                        </p:attrNameLst>
                                      </p:cBhvr>
                                      <p:to>
                                        <p:strVal val="visible"/>
                                      </p:to>
                                    </p:set>
                                    <p:anim calcmode="lin" valueType="num">
                                      <p:cBhvr additive="base">
                                        <p:cTn id="72"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down)">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arn(inVertical)">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additive="base">
                                        <p:cTn id="88" dur="500" fill="hold"/>
                                        <p:tgtEl>
                                          <p:spTgt spid="14"/>
                                        </p:tgtEl>
                                        <p:attrNameLst>
                                          <p:attrName>ppt_x</p:attrName>
                                        </p:attrNameLst>
                                      </p:cBhvr>
                                      <p:tavLst>
                                        <p:tav tm="0">
                                          <p:val>
                                            <p:strVal val="#ppt_x"/>
                                          </p:val>
                                        </p:tav>
                                        <p:tav tm="100000">
                                          <p:val>
                                            <p:strVal val="#ppt_x"/>
                                          </p:val>
                                        </p:tav>
                                      </p:tavLst>
                                    </p:anim>
                                    <p:anim calcmode="lin" valueType="num">
                                      <p:cBhvr additive="base">
                                        <p:cTn id="8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2"/>
                                        </p:tgtEl>
                                        <p:attrNameLst>
                                          <p:attrName>style.visibility</p:attrName>
                                        </p:attrNameLst>
                                      </p:cBhvr>
                                      <p:to>
                                        <p:strVal val="visible"/>
                                      </p:to>
                                    </p:set>
                                    <p:animEffect transition="in" filter="fade">
                                      <p:cBhvr>
                                        <p:cTn id="94" dur="1000"/>
                                        <p:tgtEl>
                                          <p:spTgt spid="12"/>
                                        </p:tgtEl>
                                      </p:cBhvr>
                                    </p:animEffect>
                                    <p:anim calcmode="lin" valueType="num">
                                      <p:cBhvr>
                                        <p:cTn id="95" dur="1000" fill="hold"/>
                                        <p:tgtEl>
                                          <p:spTgt spid="12"/>
                                        </p:tgtEl>
                                        <p:attrNameLst>
                                          <p:attrName>ppt_x</p:attrName>
                                        </p:attrNameLst>
                                      </p:cBhvr>
                                      <p:tavLst>
                                        <p:tav tm="0">
                                          <p:val>
                                            <p:strVal val="#ppt_x"/>
                                          </p:val>
                                        </p:tav>
                                        <p:tav tm="100000">
                                          <p:val>
                                            <p:strVal val="#ppt_x"/>
                                          </p:val>
                                        </p:tav>
                                      </p:tavLst>
                                    </p:anim>
                                    <p:anim calcmode="lin" valueType="num">
                                      <p:cBhvr>
                                        <p:cTn id="9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1000"/>
                                        <p:tgtEl>
                                          <p:spTgt spid="18"/>
                                        </p:tgtEl>
                                      </p:cBhvr>
                                    </p:animEffect>
                                    <p:anim calcmode="lin" valueType="num">
                                      <p:cBhvr>
                                        <p:cTn id="102" dur="1000" fill="hold"/>
                                        <p:tgtEl>
                                          <p:spTgt spid="18"/>
                                        </p:tgtEl>
                                        <p:attrNameLst>
                                          <p:attrName>ppt_x</p:attrName>
                                        </p:attrNameLst>
                                      </p:cBhvr>
                                      <p:tavLst>
                                        <p:tav tm="0">
                                          <p:val>
                                            <p:strVal val="#ppt_x"/>
                                          </p:val>
                                        </p:tav>
                                        <p:tav tm="100000">
                                          <p:val>
                                            <p:strVal val="#ppt_x"/>
                                          </p:val>
                                        </p:tav>
                                      </p:tavLst>
                                    </p:anim>
                                    <p:anim calcmode="lin" valueType="num">
                                      <p:cBhvr>
                                        <p:cTn id="10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
                                        </p:tgtEl>
                                        <p:attrNameLst>
                                          <p:attrName>style.visibility</p:attrName>
                                        </p:attrNameLst>
                                      </p:cBhvr>
                                      <p:to>
                                        <p:strVal val="visible"/>
                                      </p:to>
                                    </p:set>
                                    <p:animEffect transition="in" filter="fade">
                                      <p:cBhvr>
                                        <p:cTn id="108" dur="500"/>
                                        <p:tgtEl>
                                          <p:spTgt spid="4"/>
                                        </p:tgtEl>
                                      </p:cBhvr>
                                    </p:animEffec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nodeType="clickEffect">
                                  <p:stCondLst>
                                    <p:cond delay="0"/>
                                  </p:stCondLst>
                                  <p:childTnLst>
                                    <p:set>
                                      <p:cBhvr>
                                        <p:cTn id="112" dur="1" fill="hold">
                                          <p:stCondLst>
                                            <p:cond delay="0"/>
                                          </p:stCondLst>
                                        </p:cTn>
                                        <p:tgtEl>
                                          <p:spTgt spid="19">
                                            <p:txEl>
                                              <p:pRg st="0" end="0"/>
                                            </p:txEl>
                                          </p:spTgt>
                                        </p:tgtEl>
                                        <p:attrNameLst>
                                          <p:attrName>style.visibility</p:attrName>
                                        </p:attrNameLst>
                                      </p:cBhvr>
                                      <p:to>
                                        <p:strVal val="visible"/>
                                      </p:to>
                                    </p:set>
                                    <p:animEffect transition="in" filter="circle(in)">
                                      <p:cBhvr>
                                        <p:cTn id="113" dur="2000"/>
                                        <p:tgtEl>
                                          <p:spTgt spid="19">
                                            <p:txEl>
                                              <p:pRg st="0" end="0"/>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0"/>
                                        </p:tgtEl>
                                        <p:attrNameLst>
                                          <p:attrName>style.visibility</p:attrName>
                                        </p:attrNameLst>
                                      </p:cBhvr>
                                      <p:to>
                                        <p:strVal val="visible"/>
                                      </p:to>
                                    </p:set>
                                    <p:anim calcmode="lin" valueType="num">
                                      <p:cBhvr additive="base">
                                        <p:cTn id="118" dur="500" fill="hold"/>
                                        <p:tgtEl>
                                          <p:spTgt spid="20"/>
                                        </p:tgtEl>
                                        <p:attrNameLst>
                                          <p:attrName>ppt_x</p:attrName>
                                        </p:attrNameLst>
                                      </p:cBhvr>
                                      <p:tavLst>
                                        <p:tav tm="0">
                                          <p:val>
                                            <p:strVal val="#ppt_x"/>
                                          </p:val>
                                        </p:tav>
                                        <p:tav tm="100000">
                                          <p:val>
                                            <p:strVal val="#ppt_x"/>
                                          </p:val>
                                        </p:tav>
                                      </p:tavLst>
                                    </p:anim>
                                    <p:anim calcmode="lin" valueType="num">
                                      <p:cBhvr additive="base">
                                        <p:cTn id="1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3"/>
                                        </p:tgtEl>
                                        <p:attrNameLst>
                                          <p:attrName>style.visibility</p:attrName>
                                        </p:attrNameLst>
                                      </p:cBhvr>
                                      <p:to>
                                        <p:strVal val="visible"/>
                                      </p:to>
                                    </p:set>
                                    <p:anim calcmode="lin" valueType="num">
                                      <p:cBhvr additive="base">
                                        <p:cTn id="124" dur="500" fill="hold"/>
                                        <p:tgtEl>
                                          <p:spTgt spid="3"/>
                                        </p:tgtEl>
                                        <p:attrNameLst>
                                          <p:attrName>ppt_x</p:attrName>
                                        </p:attrNameLst>
                                      </p:cBhvr>
                                      <p:tavLst>
                                        <p:tav tm="0">
                                          <p:val>
                                            <p:strVal val="#ppt_x"/>
                                          </p:val>
                                        </p:tav>
                                        <p:tav tm="100000">
                                          <p:val>
                                            <p:strVal val="#ppt_x"/>
                                          </p:val>
                                        </p:tav>
                                      </p:tavLst>
                                    </p:anim>
                                    <p:anim calcmode="lin" valueType="num">
                                      <p:cBhvr additive="base">
                                        <p:cTn id="1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3" grpId="0" animBg="1"/>
      <p:bldP spid="10" grpId="0"/>
      <p:bldP spid="3" grpId="0" animBg="1"/>
      <p:bldP spid="4" grpId="0"/>
      <p:bldP spid="12" grpId="0"/>
      <p:bldP spid="14" grpId="0"/>
      <p:bldP spid="16" grpId="0"/>
      <p:bldP spid="17"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ÊM NGƯƠC 1 PHUT 30 GIÂY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7671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92BC56A-380A-97CB-B5A7-6215336160D5}"/>
              </a:ext>
            </a:extLst>
          </p:cNvPr>
          <p:cNvGrpSpPr/>
          <p:nvPr/>
        </p:nvGrpSpPr>
        <p:grpSpPr>
          <a:xfrm>
            <a:off x="1097995" y="709417"/>
            <a:ext cx="4527302" cy="5612377"/>
            <a:chOff x="1097995" y="709417"/>
            <a:chExt cx="4527302" cy="5612377"/>
          </a:xfrm>
        </p:grpSpPr>
        <p:sp>
          <p:nvSpPr>
            <p:cNvPr id="3" name="矩形: 圆角 1">
              <a:extLst>
                <a:ext uri="{FF2B5EF4-FFF2-40B4-BE49-F238E27FC236}">
                  <a16:creationId xmlns="" xmlns:a16="http://schemas.microsoft.com/office/drawing/2014/main" id="{7AADC66C-5234-7144-A374-9DD6D5A5EDEC}"/>
                </a:ext>
              </a:extLst>
            </p:cNvPr>
            <p:cNvSpPr/>
            <p:nvPr/>
          </p:nvSpPr>
          <p:spPr>
            <a:xfrm>
              <a:off x="1097995" y="709417"/>
              <a:ext cx="4527302" cy="5612377"/>
            </a:xfrm>
            <a:prstGeom prst="roundRect">
              <a:avLst/>
            </a:prstGeom>
            <a:solidFill>
              <a:schemeClr val="bg1"/>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文本框 26">
              <a:extLst>
                <a:ext uri="{FF2B5EF4-FFF2-40B4-BE49-F238E27FC236}">
                  <a16:creationId xmlns="" xmlns:a16="http://schemas.microsoft.com/office/drawing/2014/main" id="{158422F0-9678-7E44-E6C4-1046EC897572}"/>
                </a:ext>
              </a:extLst>
            </p:cNvPr>
            <p:cNvSpPr txBox="1"/>
            <p:nvPr/>
          </p:nvSpPr>
          <p:spPr>
            <a:xfrm>
              <a:off x="2025059" y="781816"/>
              <a:ext cx="2468175" cy="5539978"/>
            </a:xfrm>
            <a:prstGeom prst="rect">
              <a:avLst/>
            </a:prstGeom>
            <a:noFill/>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6  x   1  =   6</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600" dirty="0">
                  <a:solidFill>
                    <a:srgbClr val="002060"/>
                  </a:solidFill>
                  <a:latin typeface="Cambria" panose="02040503050406030204" pitchFamily="18" charset="0"/>
                  <a:ea typeface="Cambria" panose="02040503050406030204" pitchFamily="18" charset="0"/>
                </a:rPr>
                <a:t>6  x   2  =  12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6</a:t>
              </a:r>
              <a:r>
                <a:rPr kumimoji="0" lang="en-US" altLang="zh-CN" sz="360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x   3  =  18</a:t>
              </a:r>
            </a:p>
            <a:p>
              <a:pPr algn="just">
                <a:defRPr/>
              </a:pPr>
              <a:r>
                <a:rPr lang="en-US" altLang="zh-CN" sz="3600" baseline="0" dirty="0">
                  <a:solidFill>
                    <a:srgbClr val="002060"/>
                  </a:solidFill>
                  <a:latin typeface="Cambria" panose="02040503050406030204" pitchFamily="18" charset="0"/>
                  <a:ea typeface="Cambria" panose="02040503050406030204" pitchFamily="18" charset="0"/>
                </a:rPr>
                <a:t>6</a:t>
              </a:r>
              <a:r>
                <a:rPr lang="en-US" altLang="zh-CN" sz="3600" dirty="0">
                  <a:solidFill>
                    <a:srgbClr val="002060"/>
                  </a:solidFill>
                  <a:latin typeface="Cambria" panose="02040503050406030204" pitchFamily="18" charset="0"/>
                  <a:ea typeface="Cambria" panose="02040503050406030204" pitchFamily="18" charset="0"/>
                </a:rPr>
                <a:t>  x   4  =  24</a:t>
              </a:r>
            </a:p>
            <a:p>
              <a:pPr algn="ju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6</a:t>
              </a:r>
              <a:r>
                <a:rPr kumimoji="0" lang="en-US" altLang="zh-CN" sz="360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x   5  =  </a:t>
              </a:r>
              <a:r>
                <a:rPr lang="en-US" altLang="zh-CN" sz="3600" noProof="0" dirty="0">
                  <a:solidFill>
                    <a:srgbClr val="002060"/>
                  </a:solidFill>
                  <a:latin typeface="Cambria" panose="02040503050406030204" pitchFamily="18" charset="0"/>
                  <a:ea typeface="Cambria" panose="02040503050406030204" pitchFamily="18" charset="0"/>
                </a:rPr>
                <a:t>30</a:t>
              </a:r>
              <a:endParaRPr kumimoji="0" lang="en-US" altLang="zh-CN" sz="360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endParaRPr>
            </a:p>
            <a:p>
              <a:pPr algn="just">
                <a:defRPr/>
              </a:pPr>
              <a:r>
                <a:rPr lang="en-US" altLang="zh-CN" sz="3600" baseline="0" dirty="0">
                  <a:solidFill>
                    <a:srgbClr val="002060"/>
                  </a:solidFill>
                  <a:latin typeface="Cambria" panose="02040503050406030204" pitchFamily="18" charset="0"/>
                  <a:ea typeface="Cambria" panose="02040503050406030204" pitchFamily="18" charset="0"/>
                </a:rPr>
                <a:t>6</a:t>
              </a:r>
              <a:r>
                <a:rPr lang="en-US" altLang="zh-CN" sz="3600" dirty="0">
                  <a:solidFill>
                    <a:srgbClr val="002060"/>
                  </a:solidFill>
                  <a:latin typeface="Cambria" panose="02040503050406030204" pitchFamily="18" charset="0"/>
                  <a:ea typeface="Cambria" panose="02040503050406030204" pitchFamily="18" charset="0"/>
                </a:rPr>
                <a:t>  x   6  =  36</a:t>
              </a:r>
            </a:p>
            <a:p>
              <a:pPr algn="ju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6</a:t>
              </a:r>
              <a:r>
                <a:rPr kumimoji="0" lang="en-US" altLang="zh-CN" sz="360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x   7  =  </a:t>
              </a:r>
              <a:r>
                <a:rPr lang="en-US" altLang="zh-CN" sz="3600" dirty="0">
                  <a:solidFill>
                    <a:srgbClr val="002060"/>
                  </a:solidFill>
                  <a:latin typeface="Cambria" panose="02040503050406030204" pitchFamily="18" charset="0"/>
                  <a:ea typeface="Cambria" panose="02040503050406030204" pitchFamily="18" charset="0"/>
                </a:rPr>
                <a:t>42</a:t>
              </a:r>
              <a:endParaRPr kumimoji="0" lang="en-US" altLang="zh-CN" sz="360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endParaRPr>
            </a:p>
            <a:p>
              <a:pPr algn="just">
                <a:defRPr/>
              </a:pPr>
              <a:r>
                <a:rPr lang="en-US" altLang="zh-CN" sz="3600" baseline="0" dirty="0">
                  <a:solidFill>
                    <a:srgbClr val="002060"/>
                  </a:solidFill>
                  <a:latin typeface="Cambria" panose="02040503050406030204" pitchFamily="18" charset="0"/>
                  <a:ea typeface="Cambria" panose="02040503050406030204" pitchFamily="18" charset="0"/>
                </a:rPr>
                <a:t>6</a:t>
              </a:r>
              <a:r>
                <a:rPr lang="en-US" altLang="zh-CN" sz="3600" dirty="0">
                  <a:solidFill>
                    <a:srgbClr val="002060"/>
                  </a:solidFill>
                  <a:latin typeface="Cambria" panose="02040503050406030204" pitchFamily="18" charset="0"/>
                  <a:ea typeface="Cambria" panose="02040503050406030204" pitchFamily="18" charset="0"/>
                </a:rPr>
                <a:t>  x   8  =  48</a:t>
              </a:r>
            </a:p>
            <a:p>
              <a:pPr algn="ju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6</a:t>
              </a:r>
              <a:r>
                <a:rPr kumimoji="0" lang="en-US" altLang="zh-CN" sz="360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x   9  =  </a:t>
              </a:r>
              <a:r>
                <a:rPr lang="en-US" altLang="zh-CN" sz="3600" dirty="0">
                  <a:solidFill>
                    <a:srgbClr val="002060"/>
                  </a:solidFill>
                  <a:latin typeface="Cambria" panose="02040503050406030204" pitchFamily="18" charset="0"/>
                  <a:ea typeface="Cambria" panose="02040503050406030204" pitchFamily="18" charset="0"/>
                </a:rPr>
                <a:t>54</a:t>
              </a:r>
              <a:endParaRPr kumimoji="0" lang="en-US" altLang="zh-CN" sz="360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endParaRPr>
            </a:p>
            <a:p>
              <a:pPr algn="just">
                <a:defRPr/>
              </a:pPr>
              <a:r>
                <a:rPr lang="en-US" altLang="zh-CN" sz="3600" baseline="0" dirty="0">
                  <a:solidFill>
                    <a:srgbClr val="002060"/>
                  </a:solidFill>
                  <a:latin typeface="Cambria" panose="02040503050406030204" pitchFamily="18" charset="0"/>
                  <a:ea typeface="Cambria" panose="02040503050406030204" pitchFamily="18" charset="0"/>
                </a:rPr>
                <a:t>6</a:t>
              </a:r>
              <a:r>
                <a:rPr lang="en-US" altLang="zh-CN" sz="3600" dirty="0">
                  <a:solidFill>
                    <a:srgbClr val="002060"/>
                  </a:solidFill>
                  <a:latin typeface="Cambria" panose="02040503050406030204" pitchFamily="18" charset="0"/>
                  <a:ea typeface="Cambria" panose="02040503050406030204" pitchFamily="18" charset="0"/>
                </a:rPr>
                <a:t>  x  10 = 60</a:t>
              </a:r>
            </a:p>
          </p:txBody>
        </p:sp>
      </p:grpSp>
      <p:grpSp>
        <p:nvGrpSpPr>
          <p:cNvPr id="5" name="Group 4">
            <a:extLst>
              <a:ext uri="{FF2B5EF4-FFF2-40B4-BE49-F238E27FC236}">
                <a16:creationId xmlns="" xmlns:a16="http://schemas.microsoft.com/office/drawing/2014/main" id="{4F27C351-C4A9-BFF1-3CD9-69A6CC1AEA3F}"/>
              </a:ext>
            </a:extLst>
          </p:cNvPr>
          <p:cNvGrpSpPr/>
          <p:nvPr/>
        </p:nvGrpSpPr>
        <p:grpSpPr>
          <a:xfrm>
            <a:off x="6864856" y="641849"/>
            <a:ext cx="4532285" cy="5679945"/>
            <a:chOff x="6864856" y="641849"/>
            <a:chExt cx="4532285" cy="5679945"/>
          </a:xfrm>
        </p:grpSpPr>
        <p:sp>
          <p:nvSpPr>
            <p:cNvPr id="6" name="矩形: 圆角 27">
              <a:extLst>
                <a:ext uri="{FF2B5EF4-FFF2-40B4-BE49-F238E27FC236}">
                  <a16:creationId xmlns="" xmlns:a16="http://schemas.microsoft.com/office/drawing/2014/main" id="{AF786488-ADC6-A6A2-D31F-1FACA018E6ED}"/>
                </a:ext>
              </a:extLst>
            </p:cNvPr>
            <p:cNvSpPr/>
            <p:nvPr/>
          </p:nvSpPr>
          <p:spPr>
            <a:xfrm>
              <a:off x="6864856" y="641849"/>
              <a:ext cx="4532285" cy="5642455"/>
            </a:xfrm>
            <a:prstGeom prst="roundRect">
              <a:avLst/>
            </a:prstGeom>
            <a:solidFill>
              <a:schemeClr val="bg1"/>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26">
              <a:extLst>
                <a:ext uri="{FF2B5EF4-FFF2-40B4-BE49-F238E27FC236}">
                  <a16:creationId xmlns="" xmlns:a16="http://schemas.microsoft.com/office/drawing/2014/main" id="{B5FADAC6-20CC-2E3F-2957-B52E91F88DD9}"/>
                </a:ext>
              </a:extLst>
            </p:cNvPr>
            <p:cNvSpPr txBox="1"/>
            <p:nvPr/>
          </p:nvSpPr>
          <p:spPr>
            <a:xfrm>
              <a:off x="7900367" y="781816"/>
              <a:ext cx="2684232" cy="5539978"/>
            </a:xfrm>
            <a:prstGeom prst="rect">
              <a:avLst/>
            </a:prstGeom>
            <a:noFill/>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6    :  6  =   1</a:t>
              </a:r>
            </a:p>
            <a:p>
              <a:pPr algn="just">
                <a:defRPr/>
              </a:pPr>
              <a:r>
                <a:rPr lang="en-US" altLang="zh-CN" sz="3600" dirty="0">
                  <a:solidFill>
                    <a:srgbClr val="7030A0"/>
                  </a:solidFill>
                  <a:latin typeface="Cambria" panose="02040503050406030204" pitchFamily="18" charset="0"/>
                  <a:ea typeface="Cambria" panose="02040503050406030204" pitchFamily="18" charset="0"/>
                </a:rPr>
                <a:t>12  :  6  =  2  </a:t>
              </a:r>
            </a:p>
            <a:p>
              <a:pPr lvl="0" algn="just">
                <a:defRPr/>
              </a:pPr>
              <a:r>
                <a:rPr kumimoji="0" lang="en-US" altLang="zh-CN" sz="360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18  :  6</a:t>
              </a:r>
              <a:r>
                <a:rPr kumimoji="0" lang="en-US" altLang="zh-CN" sz="360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  </a:t>
              </a:r>
              <a:r>
                <a:rPr lang="en-US" altLang="zh-CN" sz="3600" dirty="0">
                  <a:solidFill>
                    <a:srgbClr val="7030A0"/>
                  </a:solidFill>
                  <a:latin typeface="Cambria" panose="02040503050406030204" pitchFamily="18" charset="0"/>
                  <a:ea typeface="Cambria" panose="02040503050406030204" pitchFamily="18" charset="0"/>
                </a:rPr>
                <a:t>3 </a:t>
              </a:r>
            </a:p>
            <a:p>
              <a:pPr lvl="0" algn="just">
                <a:defRPr/>
              </a:pPr>
              <a:r>
                <a:rPr lang="en-US" altLang="zh-CN" sz="3600" baseline="0" dirty="0">
                  <a:solidFill>
                    <a:srgbClr val="7030A0"/>
                  </a:solidFill>
                  <a:latin typeface="Cambria" panose="02040503050406030204" pitchFamily="18" charset="0"/>
                  <a:ea typeface="Cambria" panose="02040503050406030204" pitchFamily="18" charset="0"/>
                </a:rPr>
                <a:t>24  :  6</a:t>
              </a:r>
              <a:r>
                <a:rPr lang="en-US" altLang="zh-CN" sz="3600" dirty="0">
                  <a:solidFill>
                    <a:srgbClr val="7030A0"/>
                  </a:solidFill>
                  <a:latin typeface="Cambria" panose="02040503050406030204" pitchFamily="18" charset="0"/>
                  <a:ea typeface="Cambria" panose="02040503050406030204" pitchFamily="18" charset="0"/>
                </a:rPr>
                <a:t>  =  4 </a:t>
              </a:r>
            </a:p>
            <a:p>
              <a:pPr lvl="0" algn="just">
                <a:defRPr/>
              </a:pPr>
              <a:r>
                <a:rPr lang="en-US" altLang="zh-CN" sz="3600" dirty="0">
                  <a:solidFill>
                    <a:srgbClr val="7030A0"/>
                  </a:solidFill>
                  <a:latin typeface="Cambria" panose="02040503050406030204" pitchFamily="18" charset="0"/>
                  <a:ea typeface="Cambria" panose="02040503050406030204" pitchFamily="18" charset="0"/>
                </a:rPr>
                <a:t>30  :  </a:t>
              </a:r>
              <a:r>
                <a:rPr kumimoji="0" lang="en-US" altLang="zh-CN" sz="360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6</a:t>
              </a:r>
              <a:r>
                <a:rPr kumimoji="0" lang="en-US" altLang="zh-CN" sz="360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  </a:t>
              </a:r>
              <a:r>
                <a:rPr lang="en-US" altLang="zh-CN" sz="3600" dirty="0">
                  <a:solidFill>
                    <a:srgbClr val="7030A0"/>
                  </a:solidFill>
                  <a:latin typeface="Cambria" panose="02040503050406030204" pitchFamily="18" charset="0"/>
                  <a:ea typeface="Cambria" panose="02040503050406030204" pitchFamily="18" charset="0"/>
                </a:rPr>
                <a:t>5 </a:t>
              </a:r>
            </a:p>
            <a:p>
              <a:pPr lvl="0" algn="just">
                <a:defRPr/>
              </a:pPr>
              <a:r>
                <a:rPr lang="en-US" altLang="zh-CN" sz="3600" baseline="0" dirty="0">
                  <a:solidFill>
                    <a:srgbClr val="7030A0"/>
                  </a:solidFill>
                  <a:latin typeface="Cambria" panose="02040503050406030204" pitchFamily="18" charset="0"/>
                  <a:ea typeface="Cambria" panose="02040503050406030204" pitchFamily="18" charset="0"/>
                </a:rPr>
                <a:t>36  :  6</a:t>
              </a:r>
              <a:r>
                <a:rPr lang="en-US" altLang="zh-CN" sz="3600" dirty="0">
                  <a:solidFill>
                    <a:srgbClr val="7030A0"/>
                  </a:solidFill>
                  <a:latin typeface="Cambria" panose="02040503050406030204" pitchFamily="18" charset="0"/>
                  <a:ea typeface="Cambria" panose="02040503050406030204" pitchFamily="18" charset="0"/>
                </a:rPr>
                <a:t>  =  6 </a:t>
              </a:r>
            </a:p>
            <a:p>
              <a:pPr lvl="0" algn="just">
                <a:defRPr/>
              </a:pPr>
              <a:r>
                <a:rPr kumimoji="0" lang="en-US" altLang="zh-CN" sz="360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42  :  6</a:t>
              </a:r>
              <a:r>
                <a:rPr kumimoji="0" lang="en-US" altLang="zh-CN" sz="360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  </a:t>
              </a:r>
              <a:r>
                <a:rPr lang="en-US" altLang="zh-CN" sz="3600" dirty="0">
                  <a:solidFill>
                    <a:srgbClr val="7030A0"/>
                  </a:solidFill>
                  <a:latin typeface="Cambria" panose="02040503050406030204" pitchFamily="18" charset="0"/>
                  <a:ea typeface="Cambria" panose="02040503050406030204" pitchFamily="18" charset="0"/>
                </a:rPr>
                <a:t>7 </a:t>
              </a:r>
            </a:p>
            <a:p>
              <a:pPr lvl="0" algn="just">
                <a:defRPr/>
              </a:pPr>
              <a:r>
                <a:rPr lang="en-US" altLang="zh-CN" sz="3600" baseline="0" dirty="0">
                  <a:solidFill>
                    <a:srgbClr val="7030A0"/>
                  </a:solidFill>
                  <a:latin typeface="Cambria" panose="02040503050406030204" pitchFamily="18" charset="0"/>
                  <a:ea typeface="Cambria" panose="02040503050406030204" pitchFamily="18" charset="0"/>
                </a:rPr>
                <a:t>48  :  6</a:t>
              </a:r>
              <a:r>
                <a:rPr lang="en-US" altLang="zh-CN" sz="3600" dirty="0">
                  <a:solidFill>
                    <a:srgbClr val="7030A0"/>
                  </a:solidFill>
                  <a:latin typeface="Cambria" panose="02040503050406030204" pitchFamily="18" charset="0"/>
                  <a:ea typeface="Cambria" panose="02040503050406030204" pitchFamily="18" charset="0"/>
                </a:rPr>
                <a:t>  =  8 </a:t>
              </a:r>
            </a:p>
            <a:p>
              <a:pPr lvl="0" algn="just">
                <a:defRPr/>
              </a:pPr>
              <a:r>
                <a:rPr kumimoji="0" lang="en-US" altLang="zh-CN" sz="360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54  :  6</a:t>
              </a:r>
              <a:r>
                <a:rPr kumimoji="0" lang="en-US" altLang="zh-CN" sz="360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  </a:t>
              </a:r>
              <a:r>
                <a:rPr lang="en-US" altLang="zh-CN" sz="3600" dirty="0">
                  <a:solidFill>
                    <a:srgbClr val="7030A0"/>
                  </a:solidFill>
                  <a:latin typeface="Cambria" panose="02040503050406030204" pitchFamily="18" charset="0"/>
                  <a:ea typeface="Cambria" panose="02040503050406030204" pitchFamily="18" charset="0"/>
                </a:rPr>
                <a:t>9 </a:t>
              </a:r>
            </a:p>
            <a:p>
              <a:pPr lvl="0" algn="just">
                <a:defRPr/>
              </a:pPr>
              <a:r>
                <a:rPr lang="en-US" altLang="zh-CN" sz="3600" baseline="0" dirty="0">
                  <a:solidFill>
                    <a:srgbClr val="7030A0"/>
                  </a:solidFill>
                  <a:latin typeface="Cambria" panose="02040503050406030204" pitchFamily="18" charset="0"/>
                  <a:ea typeface="Cambria" panose="02040503050406030204" pitchFamily="18" charset="0"/>
                </a:rPr>
                <a:t>60  :  6 </a:t>
              </a:r>
              <a:r>
                <a:rPr lang="en-US" altLang="zh-CN" sz="3600" dirty="0">
                  <a:solidFill>
                    <a:srgbClr val="7030A0"/>
                  </a:solidFill>
                  <a:latin typeface="Cambria" panose="02040503050406030204" pitchFamily="18" charset="0"/>
                  <a:ea typeface="Cambria" panose="02040503050406030204" pitchFamily="18" charset="0"/>
                </a:rPr>
                <a:t> = 10</a:t>
              </a:r>
            </a:p>
          </p:txBody>
        </p:sp>
      </p:grpSp>
      <p:pic>
        <p:nvPicPr>
          <p:cNvPr id="8" name="Picture 7">
            <a:extLst>
              <a:ext uri="{FF2B5EF4-FFF2-40B4-BE49-F238E27FC236}">
                <a16:creationId xmlns="" xmlns:a16="http://schemas.microsoft.com/office/drawing/2014/main" id="{E9967919-8F80-70EB-5D9E-7975B9C4134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248" b="43022" l="59648" r="88532"/>
                    </a14:imgEffect>
                    <a14:imgEffect>
                      <a14:brightnessContrast contrast="40000"/>
                    </a14:imgEffect>
                  </a14:imgLayer>
                </a14:imgProps>
              </a:ext>
              <a:ext uri="{28A0092B-C50C-407E-A947-70E740481C1C}">
                <a14:useLocalDpi xmlns:a14="http://schemas.microsoft.com/office/drawing/2010/main" val="0"/>
              </a:ext>
            </a:extLst>
          </a:blip>
          <a:srcRect l="58550" r="8077" b="56776"/>
          <a:stretch/>
        </p:blipFill>
        <p:spPr>
          <a:xfrm>
            <a:off x="3856592" y="1185277"/>
            <a:ext cx="777586" cy="811163"/>
          </a:xfrm>
          <a:prstGeom prst="rect">
            <a:avLst/>
          </a:prstGeom>
        </p:spPr>
      </p:pic>
      <p:pic>
        <p:nvPicPr>
          <p:cNvPr id="9" name="Picture 8">
            <a:extLst>
              <a:ext uri="{FF2B5EF4-FFF2-40B4-BE49-F238E27FC236}">
                <a16:creationId xmlns="" xmlns:a16="http://schemas.microsoft.com/office/drawing/2014/main" id="{B3A3009A-B060-57E5-3AA9-D9F50CFAF57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48" b="43022" l="59648" r="88532"/>
                    </a14:imgEffect>
                    <a14:imgEffect>
                      <a14:brightnessContrast contrast="40000"/>
                    </a14:imgEffect>
                  </a14:imgLayer>
                </a14:imgProps>
              </a:ext>
              <a:ext uri="{28A0092B-C50C-407E-A947-70E740481C1C}">
                <a14:useLocalDpi xmlns:a14="http://schemas.microsoft.com/office/drawing/2010/main" val="0"/>
              </a:ext>
            </a:extLst>
          </a:blip>
          <a:srcRect l="58550" r="8077" b="56776"/>
          <a:stretch/>
        </p:blipFill>
        <p:spPr>
          <a:xfrm>
            <a:off x="2811809" y="1728019"/>
            <a:ext cx="786858" cy="820836"/>
          </a:xfrm>
          <a:prstGeom prst="rect">
            <a:avLst/>
          </a:prstGeom>
        </p:spPr>
      </p:pic>
      <p:pic>
        <p:nvPicPr>
          <p:cNvPr id="10" name="Picture 9">
            <a:extLst>
              <a:ext uri="{FF2B5EF4-FFF2-40B4-BE49-F238E27FC236}">
                <a16:creationId xmlns="" xmlns:a16="http://schemas.microsoft.com/office/drawing/2014/main" id="{043B98E4-8B21-E9E8-BB9C-2A22CF89B23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48" b="43022" l="59648" r="88532"/>
                    </a14:imgEffect>
                    <a14:imgEffect>
                      <a14:brightnessContrast contrast="40000"/>
                    </a14:imgEffect>
                  </a14:imgLayer>
                </a14:imgProps>
              </a:ext>
              <a:ext uri="{28A0092B-C50C-407E-A947-70E740481C1C}">
                <a14:useLocalDpi xmlns:a14="http://schemas.microsoft.com/office/drawing/2010/main" val="0"/>
              </a:ext>
            </a:extLst>
          </a:blip>
          <a:srcRect l="58550" r="8077" b="56776"/>
          <a:stretch/>
        </p:blipFill>
        <p:spPr>
          <a:xfrm>
            <a:off x="3789238" y="2276659"/>
            <a:ext cx="786858" cy="820836"/>
          </a:xfrm>
          <a:prstGeom prst="rect">
            <a:avLst/>
          </a:prstGeom>
        </p:spPr>
      </p:pic>
      <p:pic>
        <p:nvPicPr>
          <p:cNvPr id="11" name="Picture 10">
            <a:extLst>
              <a:ext uri="{FF2B5EF4-FFF2-40B4-BE49-F238E27FC236}">
                <a16:creationId xmlns="" xmlns:a16="http://schemas.microsoft.com/office/drawing/2014/main" id="{A02753E1-A973-8BC3-0EA2-E74D9F76FCE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48" b="43022" l="59648" r="88532"/>
                    </a14:imgEffect>
                    <a14:imgEffect>
                      <a14:brightnessContrast contrast="40000"/>
                    </a14:imgEffect>
                  </a14:imgLayer>
                </a14:imgProps>
              </a:ext>
              <a:ext uri="{28A0092B-C50C-407E-A947-70E740481C1C}">
                <a14:useLocalDpi xmlns:a14="http://schemas.microsoft.com/office/drawing/2010/main" val="0"/>
              </a:ext>
            </a:extLst>
          </a:blip>
          <a:srcRect l="58550" r="8077" b="56776"/>
          <a:stretch/>
        </p:blipFill>
        <p:spPr>
          <a:xfrm>
            <a:off x="2776030" y="2840539"/>
            <a:ext cx="786858" cy="820836"/>
          </a:xfrm>
          <a:prstGeom prst="rect">
            <a:avLst/>
          </a:prstGeom>
        </p:spPr>
      </p:pic>
      <p:pic>
        <p:nvPicPr>
          <p:cNvPr id="12" name="Picture 11">
            <a:extLst>
              <a:ext uri="{FF2B5EF4-FFF2-40B4-BE49-F238E27FC236}">
                <a16:creationId xmlns="" xmlns:a16="http://schemas.microsoft.com/office/drawing/2014/main" id="{83C06818-DBD1-07B0-0396-065426D4BFB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48" b="43022" l="59648" r="88532"/>
                    </a14:imgEffect>
                    <a14:imgEffect>
                      <a14:brightnessContrast contrast="40000"/>
                    </a14:imgEffect>
                  </a14:imgLayer>
                </a14:imgProps>
              </a:ext>
              <a:ext uri="{28A0092B-C50C-407E-A947-70E740481C1C}">
                <a14:useLocalDpi xmlns:a14="http://schemas.microsoft.com/office/drawing/2010/main" val="0"/>
              </a:ext>
            </a:extLst>
          </a:blip>
          <a:srcRect l="58550" r="8077" b="56776"/>
          <a:stretch/>
        </p:blipFill>
        <p:spPr>
          <a:xfrm>
            <a:off x="3822803" y="3360171"/>
            <a:ext cx="811375" cy="820836"/>
          </a:xfrm>
          <a:prstGeom prst="rect">
            <a:avLst/>
          </a:prstGeom>
        </p:spPr>
      </p:pic>
      <p:pic>
        <p:nvPicPr>
          <p:cNvPr id="13" name="Picture 12">
            <a:extLst>
              <a:ext uri="{FF2B5EF4-FFF2-40B4-BE49-F238E27FC236}">
                <a16:creationId xmlns="" xmlns:a16="http://schemas.microsoft.com/office/drawing/2014/main" id="{449E3F5A-1376-242C-97C1-B0D9F2929C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48" b="43022" l="59648" r="88532"/>
                    </a14:imgEffect>
                    <a14:imgEffect>
                      <a14:brightnessContrast contrast="40000"/>
                    </a14:imgEffect>
                  </a14:imgLayer>
                </a14:imgProps>
              </a:ext>
              <a:ext uri="{28A0092B-C50C-407E-A947-70E740481C1C}">
                <a14:useLocalDpi xmlns:a14="http://schemas.microsoft.com/office/drawing/2010/main" val="0"/>
              </a:ext>
            </a:extLst>
          </a:blip>
          <a:srcRect l="58550" r="8077" b="56776"/>
          <a:stretch/>
        </p:blipFill>
        <p:spPr>
          <a:xfrm>
            <a:off x="2825290" y="3973136"/>
            <a:ext cx="786858" cy="820836"/>
          </a:xfrm>
          <a:prstGeom prst="rect">
            <a:avLst/>
          </a:prstGeom>
        </p:spPr>
      </p:pic>
      <p:pic>
        <p:nvPicPr>
          <p:cNvPr id="14" name="Picture 13">
            <a:extLst>
              <a:ext uri="{FF2B5EF4-FFF2-40B4-BE49-F238E27FC236}">
                <a16:creationId xmlns="" xmlns:a16="http://schemas.microsoft.com/office/drawing/2014/main" id="{BEA1929D-2BF9-C3CA-278D-E602B7076B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48" b="43022" l="59648" r="88532"/>
                    </a14:imgEffect>
                    <a14:imgEffect>
                      <a14:brightnessContrast contrast="40000"/>
                    </a14:imgEffect>
                  </a14:imgLayer>
                </a14:imgProps>
              </a:ext>
              <a:ext uri="{28A0092B-C50C-407E-A947-70E740481C1C}">
                <a14:useLocalDpi xmlns:a14="http://schemas.microsoft.com/office/drawing/2010/main" val="0"/>
              </a:ext>
            </a:extLst>
          </a:blip>
          <a:srcRect l="58550" r="8077" b="56776"/>
          <a:stretch/>
        </p:blipFill>
        <p:spPr>
          <a:xfrm>
            <a:off x="3811704" y="4461226"/>
            <a:ext cx="786858" cy="820836"/>
          </a:xfrm>
          <a:prstGeom prst="rect">
            <a:avLst/>
          </a:prstGeom>
        </p:spPr>
      </p:pic>
      <p:pic>
        <p:nvPicPr>
          <p:cNvPr id="15" name="Picture 14">
            <a:extLst>
              <a:ext uri="{FF2B5EF4-FFF2-40B4-BE49-F238E27FC236}">
                <a16:creationId xmlns="" xmlns:a16="http://schemas.microsoft.com/office/drawing/2014/main" id="{C04594CE-5367-4CC2-FE42-AF48BFB0E38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48" b="43022" l="59648" r="88532"/>
                    </a14:imgEffect>
                    <a14:imgEffect>
                      <a14:brightnessContrast contrast="40000"/>
                    </a14:imgEffect>
                  </a14:imgLayer>
                </a14:imgProps>
              </a:ext>
              <a:ext uri="{28A0092B-C50C-407E-A947-70E740481C1C}">
                <a14:useLocalDpi xmlns:a14="http://schemas.microsoft.com/office/drawing/2010/main" val="0"/>
              </a:ext>
            </a:extLst>
          </a:blip>
          <a:srcRect l="58550" r="8077" b="56776"/>
          <a:stretch/>
        </p:blipFill>
        <p:spPr>
          <a:xfrm>
            <a:off x="2798496" y="5039936"/>
            <a:ext cx="786858" cy="820836"/>
          </a:xfrm>
          <a:prstGeom prst="rect">
            <a:avLst/>
          </a:prstGeom>
        </p:spPr>
      </p:pic>
      <p:pic>
        <p:nvPicPr>
          <p:cNvPr id="16" name="Picture 15">
            <a:extLst>
              <a:ext uri="{FF2B5EF4-FFF2-40B4-BE49-F238E27FC236}">
                <a16:creationId xmlns="" xmlns:a16="http://schemas.microsoft.com/office/drawing/2014/main" id="{1C18F4CE-8A3F-9FEC-A63E-FA9F39B89D1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48" b="43022" l="59648" r="88532"/>
                    </a14:imgEffect>
                    <a14:imgEffect>
                      <a14:brightnessContrast contrast="40000"/>
                    </a14:imgEffect>
                  </a14:imgLayer>
                </a14:imgProps>
              </a:ext>
              <a:ext uri="{28A0092B-C50C-407E-A947-70E740481C1C}">
                <a14:useLocalDpi xmlns:a14="http://schemas.microsoft.com/office/drawing/2010/main" val="0"/>
              </a:ext>
            </a:extLst>
          </a:blip>
          <a:srcRect l="58550" r="8077" b="56776"/>
          <a:stretch/>
        </p:blipFill>
        <p:spPr>
          <a:xfrm>
            <a:off x="3767604" y="5536275"/>
            <a:ext cx="786858" cy="820836"/>
          </a:xfrm>
          <a:prstGeom prst="rect">
            <a:avLst/>
          </a:prstGeom>
        </p:spPr>
      </p:pic>
      <p:pic>
        <p:nvPicPr>
          <p:cNvPr id="17" name="Picture 16">
            <a:extLst>
              <a:ext uri="{FF2B5EF4-FFF2-40B4-BE49-F238E27FC236}">
                <a16:creationId xmlns="" xmlns:a16="http://schemas.microsoft.com/office/drawing/2014/main" id="{60CBE864-DDD3-DC9F-5E3A-9F3DF6C3F96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8409589" y="604359"/>
            <a:ext cx="1055023" cy="886492"/>
          </a:xfrm>
          <a:prstGeom prst="rect">
            <a:avLst/>
          </a:prstGeom>
        </p:spPr>
      </p:pic>
      <p:pic>
        <p:nvPicPr>
          <p:cNvPr id="18" name="Picture 17">
            <a:extLst>
              <a:ext uri="{FF2B5EF4-FFF2-40B4-BE49-F238E27FC236}">
                <a16:creationId xmlns="" xmlns:a16="http://schemas.microsoft.com/office/drawing/2014/main" id="{BAFC6393-E85C-5DF4-BEDA-80908D4225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7588790" y="1085095"/>
            <a:ext cx="1055023" cy="886492"/>
          </a:xfrm>
          <a:prstGeom prst="rect">
            <a:avLst/>
          </a:prstGeom>
        </p:spPr>
      </p:pic>
      <p:pic>
        <p:nvPicPr>
          <p:cNvPr id="19" name="Picture 18">
            <a:extLst>
              <a:ext uri="{FF2B5EF4-FFF2-40B4-BE49-F238E27FC236}">
                <a16:creationId xmlns="" xmlns:a16="http://schemas.microsoft.com/office/drawing/2014/main" id="{F3CB1F18-4910-55D4-1ABA-A18515C606A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7588789" y="1630818"/>
            <a:ext cx="1055023" cy="886492"/>
          </a:xfrm>
          <a:prstGeom prst="rect">
            <a:avLst/>
          </a:prstGeom>
        </p:spPr>
      </p:pic>
      <p:pic>
        <p:nvPicPr>
          <p:cNvPr id="20" name="Picture 19">
            <a:extLst>
              <a:ext uri="{FF2B5EF4-FFF2-40B4-BE49-F238E27FC236}">
                <a16:creationId xmlns="" xmlns:a16="http://schemas.microsoft.com/office/drawing/2014/main" id="{B844AD1E-80C9-A184-4951-39817EFF356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9392621" y="2665313"/>
            <a:ext cx="1055023" cy="886492"/>
          </a:xfrm>
          <a:prstGeom prst="rect">
            <a:avLst/>
          </a:prstGeom>
        </p:spPr>
      </p:pic>
      <p:pic>
        <p:nvPicPr>
          <p:cNvPr id="21" name="Picture 20">
            <a:extLst>
              <a:ext uri="{FF2B5EF4-FFF2-40B4-BE49-F238E27FC236}">
                <a16:creationId xmlns="" xmlns:a16="http://schemas.microsoft.com/office/drawing/2014/main" id="{EB0D0B8E-6B08-2081-8C10-DADF06138F7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9293664" y="2159897"/>
            <a:ext cx="1055023" cy="886492"/>
          </a:xfrm>
          <a:prstGeom prst="rect">
            <a:avLst/>
          </a:prstGeom>
        </p:spPr>
      </p:pic>
      <p:pic>
        <p:nvPicPr>
          <p:cNvPr id="22" name="Picture 21">
            <a:extLst>
              <a:ext uri="{FF2B5EF4-FFF2-40B4-BE49-F238E27FC236}">
                <a16:creationId xmlns="" xmlns:a16="http://schemas.microsoft.com/office/drawing/2014/main" id="{D7C99B25-71C5-2EFA-DC55-C7A57A03ABD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7588788" y="3886827"/>
            <a:ext cx="1055023" cy="886492"/>
          </a:xfrm>
          <a:prstGeom prst="rect">
            <a:avLst/>
          </a:prstGeom>
        </p:spPr>
      </p:pic>
      <p:pic>
        <p:nvPicPr>
          <p:cNvPr id="23" name="Picture 22">
            <a:extLst>
              <a:ext uri="{FF2B5EF4-FFF2-40B4-BE49-F238E27FC236}">
                <a16:creationId xmlns="" xmlns:a16="http://schemas.microsoft.com/office/drawing/2014/main" id="{E5FF41C3-10FE-D1FF-3F58-3CBE5A40567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8427876" y="3294515"/>
            <a:ext cx="1055023" cy="886492"/>
          </a:xfrm>
          <a:prstGeom prst="rect">
            <a:avLst/>
          </a:prstGeom>
        </p:spPr>
      </p:pic>
      <p:pic>
        <p:nvPicPr>
          <p:cNvPr id="24" name="Picture 23">
            <a:extLst>
              <a:ext uri="{FF2B5EF4-FFF2-40B4-BE49-F238E27FC236}">
                <a16:creationId xmlns="" xmlns:a16="http://schemas.microsoft.com/office/drawing/2014/main" id="{3E77B236-3658-873B-495F-D6B04A67B28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9355858" y="4346163"/>
            <a:ext cx="1055023" cy="886492"/>
          </a:xfrm>
          <a:prstGeom prst="rect">
            <a:avLst/>
          </a:prstGeom>
        </p:spPr>
      </p:pic>
      <p:pic>
        <p:nvPicPr>
          <p:cNvPr id="25" name="Picture 24">
            <a:extLst>
              <a:ext uri="{FF2B5EF4-FFF2-40B4-BE49-F238E27FC236}">
                <a16:creationId xmlns="" xmlns:a16="http://schemas.microsoft.com/office/drawing/2014/main" id="{9201F1B0-8FDE-0CCA-E340-BCEE453EA57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7488449" y="4912492"/>
            <a:ext cx="1055023" cy="886492"/>
          </a:xfrm>
          <a:prstGeom prst="rect">
            <a:avLst/>
          </a:prstGeom>
        </p:spPr>
      </p:pic>
      <p:pic>
        <p:nvPicPr>
          <p:cNvPr id="26" name="Picture 25">
            <a:extLst>
              <a:ext uri="{FF2B5EF4-FFF2-40B4-BE49-F238E27FC236}">
                <a16:creationId xmlns="" xmlns:a16="http://schemas.microsoft.com/office/drawing/2014/main" id="{D2CF56C0-557E-2759-242C-D9349AB2D56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54" b="39442" l="9891" r="49879">
                        <a14:foregroundMark x1="18993" y1="30886" x2="27913" y2="33131"/>
                        <a14:foregroundMark x1="30340" y1="36226" x2="30340" y2="36226"/>
                        <a14:foregroundMark x1="28580" y1="30886" x2="28580" y2="30886"/>
                        <a14:foregroundMark x1="18811" y1="31311" x2="24575" y2="33313"/>
                      </a14:backgroundRemoval>
                    </a14:imgEffect>
                    <a14:imgEffect>
                      <a14:brightnessContrast contrast="40000"/>
                    </a14:imgEffect>
                  </a14:imgLayer>
                </a14:imgProps>
              </a:ext>
              <a:ext uri="{28A0092B-C50C-407E-A947-70E740481C1C}">
                <a14:useLocalDpi xmlns:a14="http://schemas.microsoft.com/office/drawing/2010/main" val="0"/>
              </a:ext>
            </a:extLst>
          </a:blip>
          <a:srcRect t="-2447" r="50901" b="61192"/>
          <a:stretch/>
        </p:blipFill>
        <p:spPr>
          <a:xfrm>
            <a:off x="7563099" y="5470619"/>
            <a:ext cx="1055023" cy="886492"/>
          </a:xfrm>
          <a:prstGeom prst="rect">
            <a:avLst/>
          </a:prstGeom>
        </p:spPr>
      </p:pic>
      <p:pic>
        <p:nvPicPr>
          <p:cNvPr id="27" name="图片 41">
            <a:extLst>
              <a:ext uri="{FF2B5EF4-FFF2-40B4-BE49-F238E27FC236}">
                <a16:creationId xmlns="" xmlns:a16="http://schemas.microsoft.com/office/drawing/2014/main" id="{55DE603F-A1D6-CEF7-DF5D-5CE5E89D964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3327963" y="1486347"/>
            <a:ext cx="5649686" cy="5649686"/>
          </a:xfrm>
          <a:prstGeom prst="rect">
            <a:avLst/>
          </a:prstGeom>
        </p:spPr>
      </p:pic>
      <p:pic>
        <p:nvPicPr>
          <p:cNvPr id="28" name="图片 41">
            <a:extLst>
              <a:ext uri="{FF2B5EF4-FFF2-40B4-BE49-F238E27FC236}">
                <a16:creationId xmlns="" xmlns:a16="http://schemas.microsoft.com/office/drawing/2014/main" id="{45A0B2D2-7EBA-706D-5E43-B7E86D15025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20234" y="1486347"/>
            <a:ext cx="5649686" cy="5649686"/>
          </a:xfrm>
          <a:prstGeom prst="rect">
            <a:avLst/>
          </a:prstGeom>
        </p:spPr>
      </p:pic>
      <p:pic>
        <p:nvPicPr>
          <p:cNvPr id="29" name="Picture 28">
            <a:extLst>
              <a:ext uri="{FF2B5EF4-FFF2-40B4-BE49-F238E27FC236}">
                <a16:creationId xmlns="" xmlns:a16="http://schemas.microsoft.com/office/drawing/2014/main" id="{E1CC1D28-D5A7-6FC3-43AE-39EC91A56D3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2670" b="89624" l="56857" r="87318"/>
                    </a14:imgEffect>
                    <a14:imgEffect>
                      <a14:brightnessContrast contrast="40000"/>
                    </a14:imgEffect>
                  </a14:imgLayer>
                </a14:imgProps>
              </a:ext>
              <a:ext uri="{28A0092B-C50C-407E-A947-70E740481C1C}">
                <a14:useLocalDpi xmlns:a14="http://schemas.microsoft.com/office/drawing/2010/main" val="0"/>
              </a:ext>
            </a:extLst>
          </a:blip>
          <a:srcRect l="57284" t="52665" r="12680" b="10179"/>
          <a:stretch/>
        </p:blipFill>
        <p:spPr>
          <a:xfrm>
            <a:off x="-147484" y="0"/>
            <a:ext cx="1473258" cy="1822475"/>
          </a:xfrm>
          <a:prstGeom prst="rect">
            <a:avLst/>
          </a:prstGeom>
        </p:spPr>
      </p:pic>
    </p:spTree>
    <p:extLst>
      <p:ext uri="{BB962C8B-B14F-4D97-AF65-F5344CB8AC3E}">
        <p14:creationId xmlns:p14="http://schemas.microsoft.com/office/powerpoint/2010/main" val="107501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1"/>
                                        </p:tgtEl>
                                      </p:cBhvr>
                                    </p:animEffect>
                                    <p:set>
                                      <p:cBhvr>
                                        <p:cTn id="75" dur="1" fill="hold">
                                          <p:stCondLst>
                                            <p:cond delay="499"/>
                                          </p:stCondLst>
                                        </p:cTn>
                                        <p:tgtEl>
                                          <p:spTgt spid="2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24"/>
                                        </p:tgtEl>
                                      </p:cBhvr>
                                    </p:animEffect>
                                    <p:set>
                                      <p:cBhvr>
                                        <p:cTn id="95" dur="1" fill="hold">
                                          <p:stCondLst>
                                            <p:cond delay="499"/>
                                          </p:stCondLst>
                                        </p:cTn>
                                        <p:tgtEl>
                                          <p:spTgt spid="2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6"/>
                                        </p:tgtEl>
                                      </p:cBhvr>
                                    </p:animEffect>
                                    <p:set>
                                      <p:cBhvr>
                                        <p:cTn id="10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1)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93776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3" name="Picture 2">
            <a:extLst>
              <a:ext uri="{FF2B5EF4-FFF2-40B4-BE49-F238E27FC236}">
                <a16:creationId xmlns="" xmlns:a16="http://schemas.microsoft.com/office/drawing/2014/main" id="{68CFAF80-6EDD-39F3-125B-0476A4B37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229" y="1917757"/>
            <a:ext cx="7837714" cy="2732484"/>
          </a:xfrm>
          <a:prstGeom prst="rect">
            <a:avLst/>
          </a:prstGeom>
        </p:spPr>
      </p:pic>
    </p:spTree>
    <p:extLst>
      <p:ext uri="{BB962C8B-B14F-4D97-AF65-F5344CB8AC3E}">
        <p14:creationId xmlns:p14="http://schemas.microsoft.com/office/powerpoint/2010/main" val="27945841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2" descr="1,122 Child Watering Plant Illustrations, Royalty-Free Vector Graphics &amp;  Clip Art - iStoc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510" l="0" r="62092">
                        <a14:foregroundMark x1="40196" y1="46078" x2="49346" y2="50000"/>
                        <a14:foregroundMark x1="29412" y1="43464" x2="24837" y2="54575"/>
                      </a14:backgroundRemoval>
                    </a14:imgEffect>
                  </a14:imgLayer>
                </a14:imgProps>
              </a:ext>
              <a:ext uri="{28A0092B-C50C-407E-A947-70E740481C1C}">
                <a14:useLocalDpi xmlns:a14="http://schemas.microsoft.com/office/drawing/2010/main" val="0"/>
              </a:ext>
            </a:extLst>
          </a:blip>
          <a:srcRect l="2669" r="36547"/>
          <a:stretch/>
        </p:blipFill>
        <p:spPr bwMode="auto">
          <a:xfrm flipH="1">
            <a:off x="3190189" y="4280851"/>
            <a:ext cx="1638302" cy="269527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50368" y="1574606"/>
            <a:ext cx="1129781" cy="704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6x1=</a:t>
            </a:r>
          </a:p>
        </p:txBody>
      </p:sp>
      <p:sp>
        <p:nvSpPr>
          <p:cNvPr id="8" name="Rounded Rectangle 7"/>
          <p:cNvSpPr/>
          <p:nvPr/>
        </p:nvSpPr>
        <p:spPr>
          <a:xfrm>
            <a:off x="1650368" y="2312354"/>
            <a:ext cx="1129781" cy="704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spc="300" dirty="0">
                <a:solidFill>
                  <a:prstClr val="black"/>
                </a:solidFill>
                <a:latin typeface="Arial" panose="020B0604020202020204" pitchFamily="34" charset="0"/>
                <a:ea typeface="Cambria" panose="02040503050406030204" pitchFamily="18" charset="0"/>
                <a:cs typeface="Arial" panose="020B0604020202020204" pitchFamily="34" charset="0"/>
              </a:rPr>
              <a:t>6x4=</a:t>
            </a:r>
            <a:endPar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9" name="Rounded Rectangle 8"/>
          <p:cNvSpPr/>
          <p:nvPr/>
        </p:nvSpPr>
        <p:spPr>
          <a:xfrm>
            <a:off x="1650367" y="3050102"/>
            <a:ext cx="1129781" cy="704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6x6=</a:t>
            </a:r>
          </a:p>
        </p:txBody>
      </p:sp>
      <p:sp>
        <p:nvSpPr>
          <p:cNvPr id="10" name="Rounded Rectangle 9"/>
          <p:cNvSpPr/>
          <p:nvPr/>
        </p:nvSpPr>
        <p:spPr>
          <a:xfrm>
            <a:off x="4452071" y="1574606"/>
            <a:ext cx="1496342" cy="704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12:6=</a:t>
            </a:r>
          </a:p>
        </p:txBody>
      </p:sp>
      <p:sp>
        <p:nvSpPr>
          <p:cNvPr id="40" name="Rounded Rectangle 39"/>
          <p:cNvSpPr/>
          <p:nvPr/>
        </p:nvSpPr>
        <p:spPr>
          <a:xfrm>
            <a:off x="4450561" y="2312354"/>
            <a:ext cx="1497851" cy="704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18:6=</a:t>
            </a:r>
          </a:p>
        </p:txBody>
      </p:sp>
      <p:sp>
        <p:nvSpPr>
          <p:cNvPr id="41" name="Rounded Rectangle 40"/>
          <p:cNvSpPr/>
          <p:nvPr/>
        </p:nvSpPr>
        <p:spPr>
          <a:xfrm>
            <a:off x="4482446" y="3050102"/>
            <a:ext cx="1465966" cy="704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48:6=</a:t>
            </a:r>
          </a:p>
        </p:txBody>
      </p:sp>
      <p:sp>
        <p:nvSpPr>
          <p:cNvPr id="42" name="Rounded Rectangle 41"/>
          <p:cNvSpPr/>
          <p:nvPr/>
        </p:nvSpPr>
        <p:spPr>
          <a:xfrm>
            <a:off x="8011408" y="1574606"/>
            <a:ext cx="1213960" cy="704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6x5 =</a:t>
            </a:r>
          </a:p>
        </p:txBody>
      </p:sp>
      <p:sp>
        <p:nvSpPr>
          <p:cNvPr id="43" name="Rounded Rectangle 42"/>
          <p:cNvSpPr/>
          <p:nvPr/>
        </p:nvSpPr>
        <p:spPr>
          <a:xfrm>
            <a:off x="7989114" y="2298097"/>
            <a:ext cx="1258548" cy="704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30:6=</a:t>
            </a:r>
          </a:p>
        </p:txBody>
      </p:sp>
      <p:sp>
        <p:nvSpPr>
          <p:cNvPr id="52" name="îṩ1iďê">
            <a:extLst>
              <a:ext uri="{FF2B5EF4-FFF2-40B4-BE49-F238E27FC236}">
                <a16:creationId xmlns="" xmlns:a16="http://schemas.microsoft.com/office/drawing/2014/main" id="{4C1A8ED8-A0A2-453A-B619-5F0D965DBFD0}"/>
              </a:ext>
            </a:extLst>
          </p:cNvPr>
          <p:cNvSpPr/>
          <p:nvPr/>
        </p:nvSpPr>
        <p:spPr bwMode="auto">
          <a:xfrm>
            <a:off x="282693" y="-330241"/>
            <a:ext cx="4199753" cy="1449394"/>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rgbClr val="FFFFFF"/>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6" name="Rounded Rectangle 105"/>
          <p:cNvSpPr/>
          <p:nvPr/>
        </p:nvSpPr>
        <p:spPr>
          <a:xfrm>
            <a:off x="7989114" y="3021588"/>
            <a:ext cx="1346036" cy="704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30:5=</a:t>
            </a:r>
          </a:p>
        </p:txBody>
      </p:sp>
      <p:grpSp>
        <p:nvGrpSpPr>
          <p:cNvPr id="16" name="Group 15"/>
          <p:cNvGrpSpPr/>
          <p:nvPr/>
        </p:nvGrpSpPr>
        <p:grpSpPr>
          <a:xfrm>
            <a:off x="459016" y="413530"/>
            <a:ext cx="3847106" cy="738521"/>
            <a:chOff x="2421141" y="730782"/>
            <a:chExt cx="5471576" cy="738521"/>
          </a:xfrm>
        </p:grpSpPr>
        <p:sp>
          <p:nvSpPr>
            <p:cNvPr id="109" name="Rectangle: Rounded Corners 43">
              <a:extLst>
                <a:ext uri="{FF2B5EF4-FFF2-40B4-BE49-F238E27FC236}">
                  <a16:creationId xmlns="" xmlns:a16="http://schemas.microsoft.com/office/drawing/2014/main" id="{9D645240-D005-4810-AC9C-C05A048A4394}"/>
                </a:ext>
              </a:extLst>
            </p:cNvPr>
            <p:cNvSpPr/>
            <p:nvPr/>
          </p:nvSpPr>
          <p:spPr>
            <a:xfrm>
              <a:off x="2421141" y="730782"/>
              <a:ext cx="5471576" cy="738521"/>
            </a:xfrm>
            <a:custGeom>
              <a:avLst/>
              <a:gdLst>
                <a:gd name="connsiteX0" fmla="*/ 0 w 5471576"/>
                <a:gd name="connsiteY0" fmla="*/ 123089 h 738521"/>
                <a:gd name="connsiteX1" fmla="*/ 123089 w 5471576"/>
                <a:gd name="connsiteY1" fmla="*/ 0 h 738521"/>
                <a:gd name="connsiteX2" fmla="*/ 755943 w 5471576"/>
                <a:gd name="connsiteY2" fmla="*/ 0 h 738521"/>
                <a:gd name="connsiteX3" fmla="*/ 1232035 w 5471576"/>
                <a:gd name="connsiteY3" fmla="*/ 0 h 738521"/>
                <a:gd name="connsiteX4" fmla="*/ 1812634 w 5471576"/>
                <a:gd name="connsiteY4" fmla="*/ 0 h 738521"/>
                <a:gd name="connsiteX5" fmla="*/ 2340980 w 5471576"/>
                <a:gd name="connsiteY5" fmla="*/ 0 h 738521"/>
                <a:gd name="connsiteX6" fmla="*/ 2817072 w 5471576"/>
                <a:gd name="connsiteY6" fmla="*/ 0 h 738521"/>
                <a:gd name="connsiteX7" fmla="*/ 3502180 w 5471576"/>
                <a:gd name="connsiteY7" fmla="*/ 0 h 738521"/>
                <a:gd name="connsiteX8" fmla="*/ 3978272 w 5471576"/>
                <a:gd name="connsiteY8" fmla="*/ 0 h 738521"/>
                <a:gd name="connsiteX9" fmla="*/ 4611125 w 5471576"/>
                <a:gd name="connsiteY9" fmla="*/ 0 h 738521"/>
                <a:gd name="connsiteX10" fmla="*/ 5348487 w 5471576"/>
                <a:gd name="connsiteY10" fmla="*/ 0 h 738521"/>
                <a:gd name="connsiteX11" fmla="*/ 5471576 w 5471576"/>
                <a:gd name="connsiteY11" fmla="*/ 123089 h 738521"/>
                <a:gd name="connsiteX12" fmla="*/ 5471576 w 5471576"/>
                <a:gd name="connsiteY12" fmla="*/ 615432 h 738521"/>
                <a:gd name="connsiteX13" fmla="*/ 5348487 w 5471576"/>
                <a:gd name="connsiteY13" fmla="*/ 738521 h 738521"/>
                <a:gd name="connsiteX14" fmla="*/ 4820141 w 5471576"/>
                <a:gd name="connsiteY14" fmla="*/ 738521 h 738521"/>
                <a:gd name="connsiteX15" fmla="*/ 4187287 w 5471576"/>
                <a:gd name="connsiteY15" fmla="*/ 738521 h 738521"/>
                <a:gd name="connsiteX16" fmla="*/ 3763450 w 5471576"/>
                <a:gd name="connsiteY16" fmla="*/ 738521 h 738521"/>
                <a:gd name="connsiteX17" fmla="*/ 3339612 w 5471576"/>
                <a:gd name="connsiteY17" fmla="*/ 738521 h 738521"/>
                <a:gd name="connsiteX18" fmla="*/ 2915774 w 5471576"/>
                <a:gd name="connsiteY18" fmla="*/ 738521 h 738521"/>
                <a:gd name="connsiteX19" fmla="*/ 2439682 w 5471576"/>
                <a:gd name="connsiteY19" fmla="*/ 738521 h 738521"/>
                <a:gd name="connsiteX20" fmla="*/ 1806828 w 5471576"/>
                <a:gd name="connsiteY20" fmla="*/ 738521 h 738521"/>
                <a:gd name="connsiteX21" fmla="*/ 1382991 w 5471576"/>
                <a:gd name="connsiteY21" fmla="*/ 738521 h 738521"/>
                <a:gd name="connsiteX22" fmla="*/ 854645 w 5471576"/>
                <a:gd name="connsiteY22" fmla="*/ 738521 h 738521"/>
                <a:gd name="connsiteX23" fmla="*/ 123089 w 5471576"/>
                <a:gd name="connsiteY23" fmla="*/ 738521 h 738521"/>
                <a:gd name="connsiteX24" fmla="*/ 0 w 5471576"/>
                <a:gd name="connsiteY24" fmla="*/ 615432 h 738521"/>
                <a:gd name="connsiteX25" fmla="*/ 0 w 5471576"/>
                <a:gd name="connsiteY25" fmla="*/ 123089 h 7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71576" h="738521" fill="none" extrusionOk="0">
                  <a:moveTo>
                    <a:pt x="0" y="123089"/>
                  </a:moveTo>
                  <a:cubicBezTo>
                    <a:pt x="-2243" y="56284"/>
                    <a:pt x="61632" y="-9132"/>
                    <a:pt x="123089" y="0"/>
                  </a:cubicBezTo>
                  <a:cubicBezTo>
                    <a:pt x="250090" y="-3222"/>
                    <a:pt x="510920" y="33640"/>
                    <a:pt x="755943" y="0"/>
                  </a:cubicBezTo>
                  <a:cubicBezTo>
                    <a:pt x="1000966" y="-33640"/>
                    <a:pt x="1108439" y="37068"/>
                    <a:pt x="1232035" y="0"/>
                  </a:cubicBezTo>
                  <a:cubicBezTo>
                    <a:pt x="1355631" y="-37068"/>
                    <a:pt x="1671957" y="32110"/>
                    <a:pt x="1812634" y="0"/>
                  </a:cubicBezTo>
                  <a:cubicBezTo>
                    <a:pt x="1953311" y="-32110"/>
                    <a:pt x="2175194" y="24850"/>
                    <a:pt x="2340980" y="0"/>
                  </a:cubicBezTo>
                  <a:cubicBezTo>
                    <a:pt x="2506766" y="-24850"/>
                    <a:pt x="2590697" y="24405"/>
                    <a:pt x="2817072" y="0"/>
                  </a:cubicBezTo>
                  <a:cubicBezTo>
                    <a:pt x="3043447" y="-24405"/>
                    <a:pt x="3340586" y="53598"/>
                    <a:pt x="3502180" y="0"/>
                  </a:cubicBezTo>
                  <a:cubicBezTo>
                    <a:pt x="3663774" y="-53598"/>
                    <a:pt x="3828069" y="1909"/>
                    <a:pt x="3978272" y="0"/>
                  </a:cubicBezTo>
                  <a:cubicBezTo>
                    <a:pt x="4128475" y="-1909"/>
                    <a:pt x="4367941" y="33093"/>
                    <a:pt x="4611125" y="0"/>
                  </a:cubicBezTo>
                  <a:cubicBezTo>
                    <a:pt x="4854309" y="-33093"/>
                    <a:pt x="5050454" y="60788"/>
                    <a:pt x="5348487" y="0"/>
                  </a:cubicBezTo>
                  <a:cubicBezTo>
                    <a:pt x="5423924" y="-8633"/>
                    <a:pt x="5476305" y="59418"/>
                    <a:pt x="5471576" y="123089"/>
                  </a:cubicBezTo>
                  <a:cubicBezTo>
                    <a:pt x="5494540" y="297954"/>
                    <a:pt x="5435807" y="421085"/>
                    <a:pt x="5471576" y="615432"/>
                  </a:cubicBezTo>
                  <a:cubicBezTo>
                    <a:pt x="5458680" y="673359"/>
                    <a:pt x="5417736" y="733464"/>
                    <a:pt x="5348487" y="738521"/>
                  </a:cubicBezTo>
                  <a:cubicBezTo>
                    <a:pt x="5209479" y="793106"/>
                    <a:pt x="4953262" y="678313"/>
                    <a:pt x="4820141" y="738521"/>
                  </a:cubicBezTo>
                  <a:cubicBezTo>
                    <a:pt x="4687020" y="798729"/>
                    <a:pt x="4353529" y="723806"/>
                    <a:pt x="4187287" y="738521"/>
                  </a:cubicBezTo>
                  <a:cubicBezTo>
                    <a:pt x="4021045" y="753236"/>
                    <a:pt x="3936337" y="707612"/>
                    <a:pt x="3763450" y="738521"/>
                  </a:cubicBezTo>
                  <a:cubicBezTo>
                    <a:pt x="3590563" y="769430"/>
                    <a:pt x="3462044" y="724861"/>
                    <a:pt x="3339612" y="738521"/>
                  </a:cubicBezTo>
                  <a:cubicBezTo>
                    <a:pt x="3217180" y="752181"/>
                    <a:pt x="3001030" y="714282"/>
                    <a:pt x="2915774" y="738521"/>
                  </a:cubicBezTo>
                  <a:cubicBezTo>
                    <a:pt x="2830518" y="762760"/>
                    <a:pt x="2574408" y="722510"/>
                    <a:pt x="2439682" y="738521"/>
                  </a:cubicBezTo>
                  <a:cubicBezTo>
                    <a:pt x="2304956" y="754532"/>
                    <a:pt x="2034690" y="732959"/>
                    <a:pt x="1806828" y="738521"/>
                  </a:cubicBezTo>
                  <a:cubicBezTo>
                    <a:pt x="1578966" y="744083"/>
                    <a:pt x="1495780" y="691007"/>
                    <a:pt x="1382991" y="738521"/>
                  </a:cubicBezTo>
                  <a:cubicBezTo>
                    <a:pt x="1270202" y="786035"/>
                    <a:pt x="1078396" y="707978"/>
                    <a:pt x="854645" y="738521"/>
                  </a:cubicBezTo>
                  <a:cubicBezTo>
                    <a:pt x="630894" y="769064"/>
                    <a:pt x="391701" y="684801"/>
                    <a:pt x="123089" y="738521"/>
                  </a:cubicBezTo>
                  <a:cubicBezTo>
                    <a:pt x="62632" y="750938"/>
                    <a:pt x="14179" y="685858"/>
                    <a:pt x="0" y="615432"/>
                  </a:cubicBezTo>
                  <a:cubicBezTo>
                    <a:pt x="-39581" y="484826"/>
                    <a:pt x="50337" y="237963"/>
                    <a:pt x="0" y="123089"/>
                  </a:cubicBezTo>
                  <a:close/>
                </a:path>
                <a:path w="5471576" h="738521" stroke="0" extrusionOk="0">
                  <a:moveTo>
                    <a:pt x="0" y="123089"/>
                  </a:moveTo>
                  <a:cubicBezTo>
                    <a:pt x="-10729" y="51939"/>
                    <a:pt x="62091" y="5315"/>
                    <a:pt x="123089" y="0"/>
                  </a:cubicBezTo>
                  <a:cubicBezTo>
                    <a:pt x="434757" y="-18021"/>
                    <a:pt x="453648" y="22656"/>
                    <a:pt x="755943" y="0"/>
                  </a:cubicBezTo>
                  <a:cubicBezTo>
                    <a:pt x="1058238" y="-22656"/>
                    <a:pt x="1156026" y="22890"/>
                    <a:pt x="1388797" y="0"/>
                  </a:cubicBezTo>
                  <a:cubicBezTo>
                    <a:pt x="1621568" y="-22890"/>
                    <a:pt x="1800124" y="24180"/>
                    <a:pt x="2021650" y="0"/>
                  </a:cubicBezTo>
                  <a:cubicBezTo>
                    <a:pt x="2243176" y="-24180"/>
                    <a:pt x="2389778" y="18026"/>
                    <a:pt x="2706758" y="0"/>
                  </a:cubicBezTo>
                  <a:cubicBezTo>
                    <a:pt x="3023738" y="-18026"/>
                    <a:pt x="3022167" y="27430"/>
                    <a:pt x="3182850" y="0"/>
                  </a:cubicBezTo>
                  <a:cubicBezTo>
                    <a:pt x="3343533" y="-27430"/>
                    <a:pt x="3548079" y="18618"/>
                    <a:pt x="3763450" y="0"/>
                  </a:cubicBezTo>
                  <a:cubicBezTo>
                    <a:pt x="3978821" y="-18618"/>
                    <a:pt x="4106591" y="11612"/>
                    <a:pt x="4291795" y="0"/>
                  </a:cubicBezTo>
                  <a:cubicBezTo>
                    <a:pt x="4476999" y="-11612"/>
                    <a:pt x="4575756" y="29903"/>
                    <a:pt x="4767887" y="0"/>
                  </a:cubicBezTo>
                  <a:cubicBezTo>
                    <a:pt x="4960018" y="-29903"/>
                    <a:pt x="5183820" y="19532"/>
                    <a:pt x="5348487" y="0"/>
                  </a:cubicBezTo>
                  <a:cubicBezTo>
                    <a:pt x="5421374" y="12481"/>
                    <a:pt x="5475810" y="58129"/>
                    <a:pt x="5471576" y="123089"/>
                  </a:cubicBezTo>
                  <a:cubicBezTo>
                    <a:pt x="5494525" y="337790"/>
                    <a:pt x="5439538" y="387041"/>
                    <a:pt x="5471576" y="615432"/>
                  </a:cubicBezTo>
                  <a:cubicBezTo>
                    <a:pt x="5480865" y="672583"/>
                    <a:pt x="5421189" y="739490"/>
                    <a:pt x="5348487" y="738521"/>
                  </a:cubicBezTo>
                  <a:cubicBezTo>
                    <a:pt x="5141401" y="786798"/>
                    <a:pt x="5095727" y="707550"/>
                    <a:pt x="4872395" y="738521"/>
                  </a:cubicBezTo>
                  <a:cubicBezTo>
                    <a:pt x="4649063" y="769492"/>
                    <a:pt x="4435372" y="721220"/>
                    <a:pt x="4187287" y="738521"/>
                  </a:cubicBezTo>
                  <a:cubicBezTo>
                    <a:pt x="3939202" y="755822"/>
                    <a:pt x="3823932" y="684492"/>
                    <a:pt x="3658942" y="738521"/>
                  </a:cubicBezTo>
                  <a:cubicBezTo>
                    <a:pt x="3493953" y="792550"/>
                    <a:pt x="3151530" y="670563"/>
                    <a:pt x="2973834" y="738521"/>
                  </a:cubicBezTo>
                  <a:cubicBezTo>
                    <a:pt x="2796138" y="806479"/>
                    <a:pt x="2617935" y="696626"/>
                    <a:pt x="2445488" y="738521"/>
                  </a:cubicBezTo>
                  <a:cubicBezTo>
                    <a:pt x="2273041" y="780416"/>
                    <a:pt x="1984479" y="726442"/>
                    <a:pt x="1812634" y="738521"/>
                  </a:cubicBezTo>
                  <a:cubicBezTo>
                    <a:pt x="1640789" y="750600"/>
                    <a:pt x="1506426" y="716028"/>
                    <a:pt x="1336543" y="738521"/>
                  </a:cubicBezTo>
                  <a:cubicBezTo>
                    <a:pt x="1166660" y="761014"/>
                    <a:pt x="1061363" y="712897"/>
                    <a:pt x="860451" y="738521"/>
                  </a:cubicBezTo>
                  <a:cubicBezTo>
                    <a:pt x="659539" y="764145"/>
                    <a:pt x="459737" y="726969"/>
                    <a:pt x="123089" y="738521"/>
                  </a:cubicBezTo>
                  <a:cubicBezTo>
                    <a:pt x="73274" y="731690"/>
                    <a:pt x="-3168" y="681891"/>
                    <a:pt x="0" y="615432"/>
                  </a:cubicBezTo>
                  <a:cubicBezTo>
                    <a:pt x="-34546" y="497574"/>
                    <a:pt x="19428" y="253286"/>
                    <a:pt x="0" y="123089"/>
                  </a:cubicBezTo>
                  <a:close/>
                </a:path>
              </a:pathLst>
            </a:custGeom>
            <a:solidFill>
              <a:srgbClr val="B9EDFF"/>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110" name="TextBox 109"/>
            <p:cNvSpPr txBox="1"/>
            <p:nvPr/>
          </p:nvSpPr>
          <p:spPr>
            <a:xfrm>
              <a:off x="2604694" y="792338"/>
              <a:ext cx="5288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Tính</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nhẩm</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459441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pic>
        <p:nvPicPr>
          <p:cNvPr id="5" name="Content Placeholder 4" descr="A cartoon of kids standing in front of a green board&#10;&#10;Description automatically generated">
            <a:extLst>
              <a:ext uri="{FF2B5EF4-FFF2-40B4-BE49-F238E27FC236}">
                <a16:creationId xmlns=""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sp>
        <p:nvSpPr>
          <p:cNvPr id="2" name="TextBox 1"/>
          <p:cNvSpPr txBox="1"/>
          <p:nvPr/>
        </p:nvSpPr>
        <p:spPr>
          <a:xfrm>
            <a:off x="1925053" y="2146434"/>
            <a:ext cx="7969718" cy="2123658"/>
          </a:xfrm>
          <a:prstGeom prst="rect">
            <a:avLst/>
          </a:prstGeom>
          <a:noFill/>
        </p:spPr>
        <p:txBody>
          <a:bodyPr wrap="square" rtlCol="0">
            <a:spAutoFit/>
          </a:bodyPr>
          <a:lstStyle/>
          <a:p>
            <a:pPr algn="ctr"/>
            <a:r>
              <a:rPr lang="en-US" sz="6600" b="1" dirty="0" smtClean="0">
                <a:solidFill>
                  <a:srgbClr val="FFFF00"/>
                </a:solidFill>
                <a:latin typeface="Times New Roman" panose="02020603050405020304" pitchFamily="18" charset="0"/>
                <a:cs typeface="Times New Roman" panose="02020603050405020304" pitchFamily="18" charset="0"/>
              </a:rPr>
              <a:t>TIẾP SỨC</a:t>
            </a:r>
          </a:p>
          <a:p>
            <a:pPr algn="ctr"/>
            <a:r>
              <a:rPr lang="en-US" sz="6600" b="1" dirty="0" smtClean="0">
                <a:solidFill>
                  <a:srgbClr val="FFFF00"/>
                </a:solidFill>
                <a:latin typeface="Times New Roman" panose="02020603050405020304" pitchFamily="18" charset="0"/>
                <a:cs typeface="Times New Roman" panose="02020603050405020304" pitchFamily="18" charset="0"/>
              </a:rPr>
              <a:t> ĐỒNG ĐỘI</a:t>
            </a:r>
            <a:endParaRPr lang="en-US" sz="6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55335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ÊM NGƯƠC 1 PHUT 30 GIÂY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pic>
        <p:nvPicPr>
          <p:cNvPr id="3" name="1 Minute Timer {Sunny Day}- Classroom Timer - Transitions - Break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471091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99493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13" name="Picture 12">
            <a:extLst>
              <a:ext uri="{FF2B5EF4-FFF2-40B4-BE49-F238E27FC236}">
                <a16:creationId xmlns="" xmlns:a16="http://schemas.microsoft.com/office/drawing/2014/main" id="{4A326581-EB27-9CE9-0F99-91F5A3EA62E9}"/>
              </a:ext>
            </a:extLst>
          </p:cNvPr>
          <p:cNvPicPr>
            <a:picLocks noChangeAspect="1"/>
          </p:cNvPicPr>
          <p:nvPr/>
        </p:nvPicPr>
        <p:blipFill>
          <a:blip r:embed="rId8"/>
          <a:stretch>
            <a:fillRect/>
          </a:stretch>
        </p:blipFill>
        <p:spPr>
          <a:xfrm>
            <a:off x="1597753" y="1216853"/>
            <a:ext cx="9181372" cy="2865368"/>
          </a:xfrm>
          <a:prstGeom prst="rect">
            <a:avLst/>
          </a:prstGeom>
        </p:spPr>
      </p:pic>
    </p:spTree>
    <p:extLst>
      <p:ext uri="{BB962C8B-B14F-4D97-AF65-F5344CB8AC3E}">
        <p14:creationId xmlns:p14="http://schemas.microsoft.com/office/powerpoint/2010/main" val="3741236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878605" y="747633"/>
            <a:ext cx="612000" cy="735747"/>
          </a:xfrm>
          <a:prstGeom prst="ellipse">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10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1490605" y="740529"/>
            <a:ext cx="942608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Hai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phép</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dưới</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kết</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3200" b="1"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1" name="图片 13">
            <a:extLst>
              <a:ext uri="{FF2B5EF4-FFF2-40B4-BE49-F238E27FC236}">
                <a16:creationId xmlns="" xmlns:a16="http://schemas.microsoft.com/office/drawing/2014/main" id="{C68F3CC1-E84B-4797-BE0F-74D3ABFD69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553868" y="4174122"/>
            <a:ext cx="1735751" cy="2740660"/>
          </a:xfrm>
          <a:prstGeom prst="rect">
            <a:avLst/>
          </a:prstGeom>
        </p:spPr>
      </p:pic>
      <p:pic>
        <p:nvPicPr>
          <p:cNvPr id="6" name="Picture 5">
            <a:extLst>
              <a:ext uri="{FF2B5EF4-FFF2-40B4-BE49-F238E27FC236}">
                <a16:creationId xmlns="" xmlns:a16="http://schemas.microsoft.com/office/drawing/2014/main" id="{AF650F36-13B3-4FB6-A466-49A07EB5A695}"/>
              </a:ext>
            </a:extLst>
          </p:cNvPr>
          <p:cNvPicPr>
            <a:picLocks noChangeAspect="1"/>
          </p:cNvPicPr>
          <p:nvPr/>
        </p:nvPicPr>
        <p:blipFill>
          <a:blip r:embed="rId3"/>
          <a:stretch>
            <a:fillRect/>
          </a:stretch>
        </p:blipFill>
        <p:spPr>
          <a:xfrm>
            <a:off x="1204912" y="1482708"/>
            <a:ext cx="1647825" cy="866775"/>
          </a:xfrm>
          <a:prstGeom prst="rect">
            <a:avLst/>
          </a:prstGeom>
        </p:spPr>
      </p:pic>
      <p:pic>
        <p:nvPicPr>
          <p:cNvPr id="8" name="Picture 7">
            <a:extLst>
              <a:ext uri="{FF2B5EF4-FFF2-40B4-BE49-F238E27FC236}">
                <a16:creationId xmlns="" xmlns:a16="http://schemas.microsoft.com/office/drawing/2014/main" id="{3051363D-D41B-4895-8965-3159937BAF7A}"/>
              </a:ext>
            </a:extLst>
          </p:cNvPr>
          <p:cNvPicPr>
            <a:picLocks noChangeAspect="1"/>
          </p:cNvPicPr>
          <p:nvPr/>
        </p:nvPicPr>
        <p:blipFill>
          <a:blip r:embed="rId4"/>
          <a:stretch>
            <a:fillRect/>
          </a:stretch>
        </p:blipFill>
        <p:spPr>
          <a:xfrm>
            <a:off x="1133474" y="2437889"/>
            <a:ext cx="1666875" cy="781050"/>
          </a:xfrm>
          <a:prstGeom prst="rect">
            <a:avLst/>
          </a:prstGeom>
        </p:spPr>
      </p:pic>
      <p:pic>
        <p:nvPicPr>
          <p:cNvPr id="10" name="Picture 9">
            <a:extLst>
              <a:ext uri="{FF2B5EF4-FFF2-40B4-BE49-F238E27FC236}">
                <a16:creationId xmlns="" xmlns:a16="http://schemas.microsoft.com/office/drawing/2014/main" id="{463B982B-B52E-4840-AF13-95E916D76924}"/>
              </a:ext>
            </a:extLst>
          </p:cNvPr>
          <p:cNvPicPr>
            <a:picLocks noChangeAspect="1"/>
          </p:cNvPicPr>
          <p:nvPr/>
        </p:nvPicPr>
        <p:blipFill>
          <a:blip r:embed="rId5"/>
          <a:stretch>
            <a:fillRect/>
          </a:stretch>
        </p:blipFill>
        <p:spPr>
          <a:xfrm>
            <a:off x="1266824" y="3375528"/>
            <a:ext cx="1524000" cy="781050"/>
          </a:xfrm>
          <a:prstGeom prst="rect">
            <a:avLst/>
          </a:prstGeom>
        </p:spPr>
      </p:pic>
      <p:pic>
        <p:nvPicPr>
          <p:cNvPr id="12" name="Picture 11">
            <a:extLst>
              <a:ext uri="{FF2B5EF4-FFF2-40B4-BE49-F238E27FC236}">
                <a16:creationId xmlns="" xmlns:a16="http://schemas.microsoft.com/office/drawing/2014/main" id="{06431034-494F-4AAE-AA29-01C14471E8C5}"/>
              </a:ext>
            </a:extLst>
          </p:cNvPr>
          <p:cNvPicPr>
            <a:picLocks noChangeAspect="1"/>
          </p:cNvPicPr>
          <p:nvPr/>
        </p:nvPicPr>
        <p:blipFill>
          <a:blip r:embed="rId6"/>
          <a:stretch>
            <a:fillRect/>
          </a:stretch>
        </p:blipFill>
        <p:spPr>
          <a:xfrm>
            <a:off x="1233429" y="4313167"/>
            <a:ext cx="1504950" cy="847725"/>
          </a:xfrm>
          <a:prstGeom prst="rect">
            <a:avLst/>
          </a:prstGeom>
        </p:spPr>
      </p:pic>
      <p:pic>
        <p:nvPicPr>
          <p:cNvPr id="14" name="Picture 13">
            <a:extLst>
              <a:ext uri="{FF2B5EF4-FFF2-40B4-BE49-F238E27FC236}">
                <a16:creationId xmlns="" xmlns:a16="http://schemas.microsoft.com/office/drawing/2014/main" id="{50DB8E30-D44B-4CAB-AD3E-F9FA0A63E18C}"/>
              </a:ext>
            </a:extLst>
          </p:cNvPr>
          <p:cNvPicPr>
            <a:picLocks noChangeAspect="1"/>
          </p:cNvPicPr>
          <p:nvPr/>
        </p:nvPicPr>
        <p:blipFill>
          <a:blip r:embed="rId7"/>
          <a:stretch>
            <a:fillRect/>
          </a:stretch>
        </p:blipFill>
        <p:spPr>
          <a:xfrm>
            <a:off x="1209674" y="5317481"/>
            <a:ext cx="1581150" cy="847725"/>
          </a:xfrm>
          <a:prstGeom prst="rect">
            <a:avLst/>
          </a:prstGeom>
        </p:spPr>
      </p:pic>
      <p:sp>
        <p:nvSpPr>
          <p:cNvPr id="15" name="Rectangle: Rounded Corners 14">
            <a:extLst>
              <a:ext uri="{FF2B5EF4-FFF2-40B4-BE49-F238E27FC236}">
                <a16:creationId xmlns="" xmlns:a16="http://schemas.microsoft.com/office/drawing/2014/main" id="{3618C1D4-B999-46E3-8D50-19D489054E9B}"/>
              </a:ext>
            </a:extLst>
          </p:cNvPr>
          <p:cNvSpPr/>
          <p:nvPr/>
        </p:nvSpPr>
        <p:spPr>
          <a:xfrm>
            <a:off x="7191375" y="1482708"/>
            <a:ext cx="1447800" cy="6889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2 x 9</a:t>
            </a:r>
          </a:p>
        </p:txBody>
      </p:sp>
      <p:sp>
        <p:nvSpPr>
          <p:cNvPr id="28" name="Rectangle: Rounded Corners 27">
            <a:extLst>
              <a:ext uri="{FF2B5EF4-FFF2-40B4-BE49-F238E27FC236}">
                <a16:creationId xmlns="" xmlns:a16="http://schemas.microsoft.com/office/drawing/2014/main" id="{7CAEF1AD-0BFC-44D6-A018-268E658F1E93}"/>
              </a:ext>
            </a:extLst>
          </p:cNvPr>
          <p:cNvSpPr/>
          <p:nvPr/>
        </p:nvSpPr>
        <p:spPr>
          <a:xfrm>
            <a:off x="7191375" y="2316387"/>
            <a:ext cx="1447800" cy="6889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4 x 2</a:t>
            </a:r>
          </a:p>
        </p:txBody>
      </p:sp>
      <p:sp>
        <p:nvSpPr>
          <p:cNvPr id="32" name="Rectangle: Rounded Corners 31">
            <a:extLst>
              <a:ext uri="{FF2B5EF4-FFF2-40B4-BE49-F238E27FC236}">
                <a16:creationId xmlns="" xmlns:a16="http://schemas.microsoft.com/office/drawing/2014/main" id="{AC832397-4829-4C9E-875B-1A47FEC221DD}"/>
              </a:ext>
            </a:extLst>
          </p:cNvPr>
          <p:cNvSpPr/>
          <p:nvPr/>
        </p:nvSpPr>
        <p:spPr>
          <a:xfrm>
            <a:off x="7191375" y="3150066"/>
            <a:ext cx="1809750" cy="6889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36 : 6</a:t>
            </a:r>
          </a:p>
        </p:txBody>
      </p:sp>
      <p:sp>
        <p:nvSpPr>
          <p:cNvPr id="33" name="Rectangle: Rounded Corners 32">
            <a:extLst>
              <a:ext uri="{FF2B5EF4-FFF2-40B4-BE49-F238E27FC236}">
                <a16:creationId xmlns="" xmlns:a16="http://schemas.microsoft.com/office/drawing/2014/main" id="{BD59EA25-D5DA-4CA2-B8AA-AA3E9784D800}"/>
              </a:ext>
            </a:extLst>
          </p:cNvPr>
          <p:cNvSpPr/>
          <p:nvPr/>
        </p:nvSpPr>
        <p:spPr>
          <a:xfrm>
            <a:off x="7191375" y="4047765"/>
            <a:ext cx="1809750" cy="6889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5 x 6</a:t>
            </a:r>
          </a:p>
        </p:txBody>
      </p:sp>
      <p:sp>
        <p:nvSpPr>
          <p:cNvPr id="34" name="Rectangle: Rounded Corners 33">
            <a:extLst>
              <a:ext uri="{FF2B5EF4-FFF2-40B4-BE49-F238E27FC236}">
                <a16:creationId xmlns="" xmlns:a16="http://schemas.microsoft.com/office/drawing/2014/main" id="{CEA34A50-E6DF-498F-BCD2-3E131FAE8CDD}"/>
              </a:ext>
            </a:extLst>
          </p:cNvPr>
          <p:cNvSpPr/>
          <p:nvPr/>
        </p:nvSpPr>
        <p:spPr>
          <a:xfrm>
            <a:off x="7191375" y="4945464"/>
            <a:ext cx="1809750" cy="6889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6 : 3</a:t>
            </a:r>
          </a:p>
        </p:txBody>
      </p:sp>
    </p:spTree>
    <p:extLst>
      <p:ext uri="{BB962C8B-B14F-4D97-AF65-F5344CB8AC3E}">
        <p14:creationId xmlns:p14="http://schemas.microsoft.com/office/powerpoint/2010/main" val="1734778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iết kế chưa có tên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106505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8"/>
          <p:cNvSpPr/>
          <p:nvPr/>
        </p:nvSpPr>
        <p:spPr>
          <a:xfrm>
            <a:off x="106327" y="95693"/>
            <a:ext cx="11972260" cy="6634716"/>
          </a:xfrm>
          <a:prstGeom prst="rect">
            <a:avLst/>
          </a:prstGeom>
          <a:solidFill>
            <a:srgbClr val="F6F5F0"/>
          </a:solid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pic>
        <p:nvPicPr>
          <p:cNvPr id="20" name="Picture 19">
            <a:extLst>
              <a:ext uri="{FF2B5EF4-FFF2-40B4-BE49-F238E27FC236}">
                <a16:creationId xmlns="" xmlns:a16="http://schemas.microsoft.com/office/drawing/2014/main" id="{9587A43C-94DA-4EBB-A366-0140B0489430}"/>
              </a:ext>
            </a:extLst>
          </p:cNvPr>
          <p:cNvPicPr>
            <a:picLocks noChangeAspect="1"/>
          </p:cNvPicPr>
          <p:nvPr/>
        </p:nvPicPr>
        <p:blipFill rotWithShape="1">
          <a:blip r:embed="rId8">
            <a:extLst>
              <a:ext uri="{28A0092B-C50C-407E-A947-70E740481C1C}">
                <a14:useLocalDpi xmlns:a14="http://schemas.microsoft.com/office/drawing/2010/main" val="0"/>
              </a:ext>
            </a:extLst>
          </a:blip>
          <a:srcRect l="3698" r="8612"/>
          <a:stretch/>
        </p:blipFill>
        <p:spPr>
          <a:xfrm>
            <a:off x="43301" y="1113901"/>
            <a:ext cx="6530691" cy="4940538"/>
          </a:xfrm>
          <a:prstGeom prst="rect">
            <a:avLst/>
          </a:prstGeom>
        </p:spPr>
      </p:pic>
      <p:sp>
        <p:nvSpPr>
          <p:cNvPr id="41" name="Hexagon 40">
            <a:hlinkClick r:id="rId9" action="ppaction://hlinksldjump"/>
          </p:cNvPr>
          <p:cNvSpPr/>
          <p:nvPr/>
        </p:nvSpPr>
        <p:spPr>
          <a:xfrm>
            <a:off x="6593039" y="1491964"/>
            <a:ext cx="1981200" cy="1828800"/>
          </a:xfrm>
          <a:prstGeom prst="hexagon">
            <a:avLst/>
          </a:prstGeom>
          <a:solidFill>
            <a:schemeClr val="accent6">
              <a:lumMod val="40000"/>
              <a:lumOff val="6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en-US" sz="2800">
              <a:solidFill>
                <a:prstClr val="black"/>
              </a:solidFill>
            </a:endParaRPr>
          </a:p>
        </p:txBody>
      </p:sp>
      <p:sp>
        <p:nvSpPr>
          <p:cNvPr id="42" name="Hexagon 41">
            <a:hlinkClick r:id="rId10" action="ppaction://hlinksldjump"/>
          </p:cNvPr>
          <p:cNvSpPr/>
          <p:nvPr/>
        </p:nvSpPr>
        <p:spPr>
          <a:xfrm>
            <a:off x="6593039" y="3320764"/>
            <a:ext cx="1981200" cy="1828800"/>
          </a:xfrm>
          <a:prstGeom prst="hexagon">
            <a:avLst/>
          </a:prstGeom>
          <a:solidFill>
            <a:srgbClr val="FFFF00"/>
          </a:solidFill>
          <a:ln>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en-US" sz="2800">
              <a:solidFill>
                <a:prstClr val="black"/>
              </a:solidFill>
            </a:endParaRPr>
          </a:p>
        </p:txBody>
      </p:sp>
      <p:sp>
        <p:nvSpPr>
          <p:cNvPr id="43" name="Hexagon 42">
            <a:hlinkClick r:id="rId11" action="ppaction://hlinksldjump"/>
          </p:cNvPr>
          <p:cNvSpPr/>
          <p:nvPr/>
        </p:nvSpPr>
        <p:spPr>
          <a:xfrm>
            <a:off x="8117039" y="2406364"/>
            <a:ext cx="1981200" cy="1828800"/>
          </a:xfrm>
          <a:prstGeom prst="hexagon">
            <a:avLst/>
          </a:prstGeom>
          <a:solidFill>
            <a:srgbClr val="FF0000"/>
          </a:solidFill>
          <a:ln>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en-US" sz="2800">
              <a:solidFill>
                <a:prstClr val="black"/>
              </a:solidFill>
            </a:endParaRPr>
          </a:p>
        </p:txBody>
      </p:sp>
      <p:sp>
        <p:nvSpPr>
          <p:cNvPr id="44" name="Hexagon 43">
            <a:hlinkClick r:id="rId12" action="ppaction://hlinksldjump"/>
          </p:cNvPr>
          <p:cNvSpPr/>
          <p:nvPr/>
        </p:nvSpPr>
        <p:spPr>
          <a:xfrm>
            <a:off x="8126564" y="4235164"/>
            <a:ext cx="1981200" cy="1828800"/>
          </a:xfrm>
          <a:prstGeom prst="hexagon">
            <a:avLst/>
          </a:prstGeom>
          <a:solidFill>
            <a:srgbClr val="0070C0"/>
          </a:solidFill>
          <a:ln>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en-US" sz="2800">
              <a:solidFill>
                <a:prstClr val="black"/>
              </a:solidFill>
            </a:endParaRPr>
          </a:p>
        </p:txBody>
      </p:sp>
      <p:sp>
        <p:nvSpPr>
          <p:cNvPr id="45" name="Hexagon 44">
            <a:hlinkClick r:id="rId13" action="ppaction://hlinksldjump"/>
          </p:cNvPr>
          <p:cNvSpPr/>
          <p:nvPr/>
        </p:nvSpPr>
        <p:spPr>
          <a:xfrm>
            <a:off x="9641039" y="1491964"/>
            <a:ext cx="1981200" cy="1828800"/>
          </a:xfrm>
          <a:prstGeom prst="hexagon">
            <a:avLst/>
          </a:prstGeom>
          <a:solidFill>
            <a:srgbClr val="9933FF"/>
          </a:solidFill>
          <a:ln>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en-US" sz="2800">
              <a:solidFill>
                <a:prstClr val="black"/>
              </a:solidFill>
            </a:endParaRPr>
          </a:p>
        </p:txBody>
      </p:sp>
      <p:sp>
        <p:nvSpPr>
          <p:cNvPr id="46" name="Hexagon 45">
            <a:hlinkClick r:id="rId14" action="ppaction://hlinksldjump"/>
          </p:cNvPr>
          <p:cNvSpPr/>
          <p:nvPr/>
        </p:nvSpPr>
        <p:spPr>
          <a:xfrm>
            <a:off x="9641039" y="3320764"/>
            <a:ext cx="1981200" cy="1828800"/>
          </a:xfrm>
          <a:prstGeom prst="hexagon">
            <a:avLst/>
          </a:prstGeom>
          <a:solidFill>
            <a:srgbClr val="66E885"/>
          </a:solidFill>
          <a:ln>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en-US" sz="2800">
              <a:solidFill>
                <a:prstClr val="black"/>
              </a:solidFill>
            </a:endParaRPr>
          </a:p>
        </p:txBody>
      </p:sp>
      <p:sp>
        <p:nvSpPr>
          <p:cNvPr id="47" name="Hexagon 46">
            <a:hlinkClick r:id="rId15" action="ppaction://hlinksldjump"/>
          </p:cNvPr>
          <p:cNvSpPr/>
          <p:nvPr/>
        </p:nvSpPr>
        <p:spPr>
          <a:xfrm>
            <a:off x="8117039" y="577564"/>
            <a:ext cx="1981200" cy="1828800"/>
          </a:xfrm>
          <a:prstGeom prst="hexagon">
            <a:avLst/>
          </a:prstGeom>
          <a:solidFill>
            <a:srgbClr val="00FFFF"/>
          </a:solidFill>
          <a:ln>
            <a:solidFill>
              <a:schemeClr val="bg1"/>
            </a:solidFill>
          </a:ln>
        </p:spPr>
        <p:style>
          <a:lnRef idx="1">
            <a:schemeClr val="accent2"/>
          </a:lnRef>
          <a:fillRef idx="2">
            <a:schemeClr val="accent2"/>
          </a:fillRef>
          <a:effectRef idx="1">
            <a:schemeClr val="accent2"/>
          </a:effectRef>
          <a:fontRef idx="minor">
            <a:schemeClr val="dk1"/>
          </a:fontRef>
        </p:style>
        <p:txBody>
          <a:bodyPr anchor="ctr"/>
          <a:lstStyle/>
          <a:p>
            <a:pPr algn="ctr" fontAlgn="base">
              <a:spcBef>
                <a:spcPct val="0"/>
              </a:spcBef>
              <a:spcAft>
                <a:spcPct val="0"/>
              </a:spcAft>
              <a:defRPr/>
            </a:pPr>
            <a:endParaRPr lang="en-US" sz="2800">
              <a:solidFill>
                <a:prstClr val="black"/>
              </a:solidFill>
            </a:endParaRPr>
          </a:p>
        </p:txBody>
      </p:sp>
      <p:pic>
        <p:nvPicPr>
          <p:cNvPr id="48" name="Picture 15" descr="birthday_cupcake_1_mc">
            <a:hlinkClick r:id="" action="ppaction://noaction"/>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631391" y="796639"/>
            <a:ext cx="95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5" descr="birthday_cupcake_2_mc">
            <a:hlinkClick r:id="" action="ppaction://noaction"/>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155391" y="1634839"/>
            <a:ext cx="95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1" descr="birthday_cupcake_3_mc">
            <a:hlinkClick r:id="" action="ppaction://noaction"/>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155391" y="3539839"/>
            <a:ext cx="95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5" descr="birthday_cupcake_4_mc">
            <a:hlinkClick r:id="" action="ppaction://noaction"/>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8631391" y="4378039"/>
            <a:ext cx="95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5" descr="birthday_cupcake_5_mc">
            <a:hlinkClick r:id="" action="ppaction://noaction"/>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7183591" y="3387439"/>
            <a:ext cx="95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7" descr="birthday_cupcake_6_mc">
            <a:hlinkClick r:id="" action="ppaction://noaction"/>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7107389" y="1787239"/>
            <a:ext cx="91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7" descr="birthday_cupcake_7_mc">
            <a:hlinkClick r:id="" action="ppaction://noaction"/>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8631389" y="2549239"/>
            <a:ext cx="91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hlinkClick r:id="rId23" action="ppaction://hlinksldjump"/>
            <a:extLst>
              <a:ext uri="{FF2B5EF4-FFF2-40B4-BE49-F238E27FC236}">
                <a16:creationId xmlns="" xmlns:a16="http://schemas.microsoft.com/office/drawing/2014/main" id="{8931AE34-FA4A-4E5C-A7B8-26957151D05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48337" y="810727"/>
            <a:ext cx="1630363" cy="1485900"/>
          </a:xfrm>
          <a:prstGeom prst="rect">
            <a:avLst/>
          </a:prstGeom>
          <a:noFill/>
          <a:ln w="9525">
            <a:noFill/>
          </a:ln>
        </p:spPr>
      </p:pic>
      <p:sp>
        <p:nvSpPr>
          <p:cNvPr id="22" name="文本框 26"/>
          <p:cNvSpPr txBox="1">
            <a:spLocks noChangeArrowheads="1"/>
          </p:cNvSpPr>
          <p:nvPr/>
        </p:nvSpPr>
        <p:spPr bwMode="auto">
          <a:xfrm>
            <a:off x="710224" y="2968343"/>
            <a:ext cx="519684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5200" b="1" dirty="0" smtClean="0">
                <a:solidFill>
                  <a:srgbClr val="DC5D3D"/>
                </a:solidFill>
                <a:latin typeface="SVN-Whimsy" panose="02040603050506020204" pitchFamily="18" charset="0"/>
                <a:cs typeface="+mn-ea"/>
                <a:sym typeface="+mn-lt"/>
              </a:rPr>
              <a:t>THỔI ĐÈN CẦY</a:t>
            </a:r>
          </a:p>
        </p:txBody>
      </p:sp>
      <p:pic>
        <p:nvPicPr>
          <p:cNvPr id="2050" name="Picture 2" descr="Download Free png Gold coin Clip art - Cartoon Coin Transparent Background  png ... - DLPNG.com"/>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1500" b="98000" l="10000" r="90000"/>
                    </a14:imgEffect>
                  </a14:imgLayer>
                </a14:imgProps>
              </a:ext>
              <a:ext uri="{28A0092B-C50C-407E-A947-70E740481C1C}">
                <a14:useLocalDpi xmlns:a14="http://schemas.microsoft.com/office/drawing/2010/main" val="0"/>
              </a:ext>
            </a:extLst>
          </a:blip>
          <a:srcRect l="15978" r="15542"/>
          <a:stretch/>
        </p:blipFill>
        <p:spPr bwMode="auto">
          <a:xfrm>
            <a:off x="8680574" y="2943511"/>
            <a:ext cx="755465" cy="7354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ownload Free png Gold coin Clip art - Cartoon Coin Transparent Background  png ... - DLPNG.com"/>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1500" b="98000" l="10000" r="90000"/>
                    </a14:imgEffect>
                  </a14:imgLayer>
                </a14:imgProps>
              </a:ext>
              <a:ext uri="{28A0092B-C50C-407E-A947-70E740481C1C}">
                <a14:useLocalDpi xmlns:a14="http://schemas.microsoft.com/office/drawing/2010/main" val="0"/>
              </a:ext>
            </a:extLst>
          </a:blip>
          <a:srcRect l="15978" r="15542"/>
          <a:stretch/>
        </p:blipFill>
        <p:spPr bwMode="auto">
          <a:xfrm>
            <a:off x="10231876" y="3908268"/>
            <a:ext cx="755465" cy="7354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artoon Dễ Thương đồng Xu Vàng Kết Cấu Minh Họa, Tiền Vàng, Thùng  Tiền, Thanh Tú miễn phí tải tập tin PNG PSDComment và Vector"/>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23000" b="89083" l="8167" r="87417"/>
                    </a14:imgEffect>
                  </a14:imgLayer>
                </a14:imgProps>
              </a:ext>
              <a:ext uri="{28A0092B-C50C-407E-A947-70E740481C1C}">
                <a14:useLocalDpi xmlns:a14="http://schemas.microsoft.com/office/drawing/2010/main" val="0"/>
              </a:ext>
            </a:extLst>
          </a:blip>
          <a:srcRect l="7002" t="21131" r="13822" b="10189"/>
          <a:stretch/>
        </p:blipFill>
        <p:spPr bwMode="auto">
          <a:xfrm>
            <a:off x="6968997" y="3720580"/>
            <a:ext cx="1116531" cy="9685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ả Bom Vũ Khí Phim Hoạt Hình - Quả bom véc tơ tay sơn png tải về - Miễn  phí trong suốt Cầu png Tải về."/>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338469" y="2006378"/>
            <a:ext cx="875747" cy="720058"/>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om-no-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3"/>
          <a:stretch>
            <a:fillRect/>
          </a:stretch>
        </p:blipFill>
        <p:spPr>
          <a:xfrm>
            <a:off x="10106695" y="1589920"/>
            <a:ext cx="406400" cy="406400"/>
          </a:xfrm>
          <a:prstGeom prst="rect">
            <a:avLst/>
          </a:prstGeom>
        </p:spPr>
      </p:pic>
      <p:pic>
        <p:nvPicPr>
          <p:cNvPr id="3" name="Tieng-ti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3"/>
          <a:stretch>
            <a:fillRect/>
          </a:stretch>
        </p:blipFill>
        <p:spPr>
          <a:xfrm>
            <a:off x="10028667" y="3409195"/>
            <a:ext cx="406400" cy="406400"/>
          </a:xfrm>
          <a:prstGeom prst="rect">
            <a:avLst/>
          </a:prstGeom>
        </p:spPr>
      </p:pic>
      <p:pic>
        <p:nvPicPr>
          <p:cNvPr id="27" name="Tieng-ti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3"/>
          <a:stretch>
            <a:fillRect/>
          </a:stretch>
        </p:blipFill>
        <p:spPr>
          <a:xfrm>
            <a:off x="9226697" y="2574639"/>
            <a:ext cx="406400" cy="406400"/>
          </a:xfrm>
          <a:prstGeom prst="rect">
            <a:avLst/>
          </a:prstGeom>
        </p:spPr>
      </p:pic>
      <p:pic>
        <p:nvPicPr>
          <p:cNvPr id="4" name="Tieng-yeah-tre-con-www_nhacchuongvui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3"/>
          <a:stretch>
            <a:fillRect/>
          </a:stretch>
        </p:blipFill>
        <p:spPr>
          <a:xfrm>
            <a:off x="7682064" y="4698376"/>
            <a:ext cx="406400" cy="406400"/>
          </a:xfrm>
          <a:prstGeom prst="rect">
            <a:avLst/>
          </a:prstGeom>
        </p:spPr>
      </p:pic>
    </p:spTree>
    <p:extLst>
      <p:ext uri="{BB962C8B-B14F-4D97-AF65-F5344CB8AC3E}">
        <p14:creationId xmlns:p14="http://schemas.microsoft.com/office/powerpoint/2010/main" val="13584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par>
                                <p:cTn id="14" presetID="53"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000"/>
                            </p:stCondLst>
                            <p:childTnLst>
                              <p:par>
                                <p:cTn id="20" presetID="26" presetClass="emph" presetSubtype="0" repeatCount="indefinite" fill="hold" grpId="1" nodeType="afterEffect">
                                  <p:stCondLst>
                                    <p:cond delay="0"/>
                                  </p:stCondLst>
                                  <p:childTnLst>
                                    <p:animEffect transition="out" filter="fade">
                                      <p:cBhvr>
                                        <p:cTn id="21" dur="2000" tmFilter="0, 0; .2, .5; .8, .5; 1, 0"/>
                                        <p:tgtEl>
                                          <p:spTgt spid="22"/>
                                        </p:tgtEl>
                                      </p:cBhvr>
                                    </p:animEffect>
                                    <p:animScale>
                                      <p:cBhvr>
                                        <p:cTn id="22" dur="10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8"/>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49"/>
                                        </p:tgtEl>
                                      </p:cBhvr>
                                    </p:animEffect>
                                    <p:set>
                                      <p:cBhvr>
                                        <p:cTn id="34" dur="1" fill="hold">
                                          <p:stCondLst>
                                            <p:cond delay="499"/>
                                          </p:stCondLst>
                                        </p:cTn>
                                        <p:tgtEl>
                                          <p:spTgt spid="49"/>
                                        </p:tgtEl>
                                        <p:attrNameLst>
                                          <p:attrName>style.visibility</p:attrName>
                                        </p:attrNameLst>
                                      </p:cBhvr>
                                      <p:to>
                                        <p:strVal val="hidden"/>
                                      </p:to>
                                    </p:set>
                                  </p:childTnLst>
                                </p:cTn>
                              </p:par>
                              <p:par>
                                <p:cTn id="35" presetID="53" presetClass="entr" presetSubtype="16" fill="hold" nodeType="withEffect">
                                  <p:stCondLst>
                                    <p:cond delay="0"/>
                                  </p:stCondLst>
                                  <p:childTnLst>
                                    <p:set>
                                      <p:cBhvr>
                                        <p:cTn id="36" dur="1" fill="hold">
                                          <p:stCondLst>
                                            <p:cond delay="0"/>
                                          </p:stCondLst>
                                        </p:cTn>
                                        <p:tgtEl>
                                          <p:spTgt spid="2054"/>
                                        </p:tgtEl>
                                        <p:attrNameLst>
                                          <p:attrName>style.visibility</p:attrName>
                                        </p:attrNameLst>
                                      </p:cBhvr>
                                      <p:to>
                                        <p:strVal val="visible"/>
                                      </p:to>
                                    </p:set>
                                    <p:anim calcmode="lin" valueType="num">
                                      <p:cBhvr>
                                        <p:cTn id="37" dur="500" fill="hold"/>
                                        <p:tgtEl>
                                          <p:spTgt spid="2054"/>
                                        </p:tgtEl>
                                        <p:attrNameLst>
                                          <p:attrName>ppt_w</p:attrName>
                                        </p:attrNameLst>
                                      </p:cBhvr>
                                      <p:tavLst>
                                        <p:tav tm="0">
                                          <p:val>
                                            <p:fltVal val="0"/>
                                          </p:val>
                                        </p:tav>
                                        <p:tav tm="100000">
                                          <p:val>
                                            <p:strVal val="#ppt_w"/>
                                          </p:val>
                                        </p:tav>
                                      </p:tavLst>
                                    </p:anim>
                                    <p:anim calcmode="lin" valueType="num">
                                      <p:cBhvr>
                                        <p:cTn id="38" dur="500" fill="hold"/>
                                        <p:tgtEl>
                                          <p:spTgt spid="2054"/>
                                        </p:tgtEl>
                                        <p:attrNameLst>
                                          <p:attrName>ppt_h</p:attrName>
                                        </p:attrNameLst>
                                      </p:cBhvr>
                                      <p:tavLst>
                                        <p:tav tm="0">
                                          <p:val>
                                            <p:fltVal val="0"/>
                                          </p:val>
                                        </p:tav>
                                        <p:tav tm="100000">
                                          <p:val>
                                            <p:strVal val="#ppt_h"/>
                                          </p:val>
                                        </p:tav>
                                      </p:tavLst>
                                    </p:anim>
                                    <p:animEffect transition="in" filter="fade">
                                      <p:cBhvr>
                                        <p:cTn id="39" dur="500"/>
                                        <p:tgtEl>
                                          <p:spTgt spid="2054"/>
                                        </p:tgtEl>
                                      </p:cBhvr>
                                    </p:animEffect>
                                  </p:childTnLst>
                                </p:cTn>
                              </p:par>
                              <p:par>
                                <p:cTn id="40" presetID="1" presetClass="mediacall" presetSubtype="0" fill="hold" nodeType="withEffect">
                                  <p:stCondLst>
                                    <p:cond delay="0"/>
                                  </p:stCondLst>
                                  <p:childTnLst>
                                    <p:cmd type="call" cmd="playFrom(0.0)">
                                      <p:cBhvr>
                                        <p:cTn id="41" dur="14396" fill="hold"/>
                                        <p:tgtEl>
                                          <p:spTgt spid="2"/>
                                        </p:tgtEl>
                                      </p:cBhvr>
                                    </p:cmd>
                                  </p:childTnLst>
                                </p:cTn>
                              </p:par>
                            </p:childTnLst>
                          </p:cTn>
                        </p:par>
                      </p:childTnLst>
                    </p:cTn>
                  </p:par>
                </p:childTnLst>
              </p:cTn>
              <p:nextCondLst>
                <p:cond evt="onClick" delay="0">
                  <p:tgtEl>
                    <p:spTgt spid="49"/>
                  </p:tgtEl>
                </p:cond>
              </p:nextCondLst>
            </p:seq>
            <p:seq concurrent="1" nextAc="seek">
              <p:cTn id="42" restart="whenNotActive" fill="hold" evtFilter="cancelBubble" nodeType="interactiveSeq">
                <p:stCondLst>
                  <p:cond evt="onClick" delay="0">
                    <p:tgtEl>
                      <p:spTgt spid="51"/>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par>
                                <p:cTn id="48" presetID="45"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3000"/>
                                        <p:tgtEl>
                                          <p:spTgt spid="24"/>
                                        </p:tgtEl>
                                      </p:cBhvr>
                                    </p:animEffect>
                                    <p:anim calcmode="lin" valueType="num">
                                      <p:cBhvr>
                                        <p:cTn id="51" dur="3000" fill="hold"/>
                                        <p:tgtEl>
                                          <p:spTgt spid="24"/>
                                        </p:tgtEl>
                                        <p:attrNameLst>
                                          <p:attrName>ppt_w</p:attrName>
                                        </p:attrNameLst>
                                      </p:cBhvr>
                                      <p:tavLst>
                                        <p:tav tm="0" fmla="#ppt_w*sin(2.5*pi*$)">
                                          <p:val>
                                            <p:fltVal val="0"/>
                                          </p:val>
                                        </p:tav>
                                        <p:tav tm="100000">
                                          <p:val>
                                            <p:fltVal val="1"/>
                                          </p:val>
                                        </p:tav>
                                      </p:tavLst>
                                    </p:anim>
                                    <p:anim calcmode="lin" valueType="num">
                                      <p:cBhvr>
                                        <p:cTn id="52" dur="3000" fill="hold"/>
                                        <p:tgtEl>
                                          <p:spTgt spid="24"/>
                                        </p:tgtEl>
                                        <p:attrNameLst>
                                          <p:attrName>ppt_h</p:attrName>
                                        </p:attrNameLst>
                                      </p:cBhvr>
                                      <p:tavLst>
                                        <p:tav tm="0">
                                          <p:val>
                                            <p:strVal val="#ppt_h"/>
                                          </p:val>
                                        </p:tav>
                                        <p:tav tm="100000">
                                          <p:val>
                                            <p:strVal val="#ppt_h"/>
                                          </p:val>
                                        </p:tav>
                                      </p:tavLst>
                                    </p:anim>
                                  </p:childTnLst>
                                </p:cTn>
                              </p:par>
                              <p:par>
                                <p:cTn id="53" presetID="1" presetClass="mediacall" presetSubtype="0" fill="hold" nodeType="withEffect">
                                  <p:stCondLst>
                                    <p:cond delay="0"/>
                                  </p:stCondLst>
                                  <p:childTnLst>
                                    <p:cmd type="call" cmd="playFrom(0.0)">
                                      <p:cBhvr>
                                        <p:cTn id="54" dur="11319" fill="hold"/>
                                        <p:tgtEl>
                                          <p:spTgt spid="3"/>
                                        </p:tgtEl>
                                      </p:cBhvr>
                                    </p:cmd>
                                  </p:childTnLst>
                                </p:cTn>
                              </p:par>
                            </p:childTnLst>
                          </p:cTn>
                        </p:par>
                      </p:childTnLst>
                    </p:cTn>
                  </p:par>
                </p:childTnLst>
              </p:cTn>
              <p:nextCondLst>
                <p:cond evt="onClick" delay="0">
                  <p:tgtEl>
                    <p:spTgt spid="51"/>
                  </p:tgtEl>
                </p:cond>
              </p:nextCondLst>
            </p:seq>
            <p:seq concurrent="1" nextAc="seek">
              <p:cTn id="55" restart="whenNotActive" fill="hold" evtFilter="cancelBubble" nodeType="interactiveSeq">
                <p:stCondLst>
                  <p:cond evt="onClick" delay="0">
                    <p:tgtEl>
                      <p:spTgt spid="52"/>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3" presetClass="exit" presetSubtype="10" fill="hold" nodeType="clickEffect">
                                  <p:stCondLst>
                                    <p:cond delay="0"/>
                                  </p:stCondLst>
                                  <p:childTnLst>
                                    <p:animEffect transition="out" filter="blinds(horizontal)">
                                      <p:cBhvr>
                                        <p:cTn id="59" dur="500"/>
                                        <p:tgtEl>
                                          <p:spTgt spid="52"/>
                                        </p:tgtEl>
                                      </p:cBhvr>
                                    </p:animEffect>
                                    <p:set>
                                      <p:cBhvr>
                                        <p:cTn id="6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1" restart="whenNotActive" fill="hold" evtFilter="cancelBubble" nodeType="interactiveSeq">
                <p:stCondLst>
                  <p:cond evt="onClick" delay="0">
                    <p:tgtEl>
                      <p:spTgt spid="53"/>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3" presetClass="exit" presetSubtype="10" fill="hold" nodeType="clickEffect">
                                  <p:stCondLst>
                                    <p:cond delay="0"/>
                                  </p:stCondLst>
                                  <p:childTnLst>
                                    <p:animEffect transition="out" filter="blinds(horizontal)">
                                      <p:cBhvr>
                                        <p:cTn id="65" dur="500"/>
                                        <p:tgtEl>
                                          <p:spTgt spid="53"/>
                                        </p:tgtEl>
                                      </p:cBhvr>
                                    </p:animEffect>
                                    <p:set>
                                      <p:cBhvr>
                                        <p:cTn id="66" dur="1" fill="hold">
                                          <p:stCondLst>
                                            <p:cond delay="499"/>
                                          </p:stCondLst>
                                        </p:cTn>
                                        <p:tgtEl>
                                          <p:spTgt spid="53"/>
                                        </p:tgtEl>
                                        <p:attrNameLst>
                                          <p:attrName>style.visibility</p:attrName>
                                        </p:attrNameLst>
                                      </p:cBhvr>
                                      <p:to>
                                        <p:strVal val="hidden"/>
                                      </p:to>
                                    </p:set>
                                  </p:childTnLst>
                                </p:cTn>
                              </p:par>
                              <p:par>
                                <p:cTn id="67" presetID="31" presetClass="entr" presetSubtype="0" fill="hold" nodeType="withEffect">
                                  <p:stCondLst>
                                    <p:cond delay="0"/>
                                  </p:stCondLst>
                                  <p:childTnLst>
                                    <p:set>
                                      <p:cBhvr>
                                        <p:cTn id="68" dur="1" fill="hold">
                                          <p:stCondLst>
                                            <p:cond delay="0"/>
                                          </p:stCondLst>
                                        </p:cTn>
                                        <p:tgtEl>
                                          <p:spTgt spid="2052"/>
                                        </p:tgtEl>
                                        <p:attrNameLst>
                                          <p:attrName>style.visibility</p:attrName>
                                        </p:attrNameLst>
                                      </p:cBhvr>
                                      <p:to>
                                        <p:strVal val="visible"/>
                                      </p:to>
                                    </p:set>
                                    <p:anim calcmode="lin" valueType="num">
                                      <p:cBhvr>
                                        <p:cTn id="69" dur="1500" fill="hold"/>
                                        <p:tgtEl>
                                          <p:spTgt spid="2052"/>
                                        </p:tgtEl>
                                        <p:attrNameLst>
                                          <p:attrName>ppt_w</p:attrName>
                                        </p:attrNameLst>
                                      </p:cBhvr>
                                      <p:tavLst>
                                        <p:tav tm="0">
                                          <p:val>
                                            <p:fltVal val="0"/>
                                          </p:val>
                                        </p:tav>
                                        <p:tav tm="100000">
                                          <p:val>
                                            <p:strVal val="#ppt_w"/>
                                          </p:val>
                                        </p:tav>
                                      </p:tavLst>
                                    </p:anim>
                                    <p:anim calcmode="lin" valueType="num">
                                      <p:cBhvr>
                                        <p:cTn id="70" dur="1500" fill="hold"/>
                                        <p:tgtEl>
                                          <p:spTgt spid="2052"/>
                                        </p:tgtEl>
                                        <p:attrNameLst>
                                          <p:attrName>ppt_h</p:attrName>
                                        </p:attrNameLst>
                                      </p:cBhvr>
                                      <p:tavLst>
                                        <p:tav tm="0">
                                          <p:val>
                                            <p:fltVal val="0"/>
                                          </p:val>
                                        </p:tav>
                                        <p:tav tm="100000">
                                          <p:val>
                                            <p:strVal val="#ppt_h"/>
                                          </p:val>
                                        </p:tav>
                                      </p:tavLst>
                                    </p:anim>
                                    <p:anim calcmode="lin" valueType="num">
                                      <p:cBhvr>
                                        <p:cTn id="71" dur="1500" fill="hold"/>
                                        <p:tgtEl>
                                          <p:spTgt spid="2052"/>
                                        </p:tgtEl>
                                        <p:attrNameLst>
                                          <p:attrName>style.rotation</p:attrName>
                                        </p:attrNameLst>
                                      </p:cBhvr>
                                      <p:tavLst>
                                        <p:tav tm="0">
                                          <p:val>
                                            <p:fltVal val="90"/>
                                          </p:val>
                                        </p:tav>
                                        <p:tav tm="100000">
                                          <p:val>
                                            <p:fltVal val="0"/>
                                          </p:val>
                                        </p:tav>
                                      </p:tavLst>
                                    </p:anim>
                                    <p:animEffect transition="in" filter="fade">
                                      <p:cBhvr>
                                        <p:cTn id="72" dur="1500"/>
                                        <p:tgtEl>
                                          <p:spTgt spid="2052"/>
                                        </p:tgtEl>
                                      </p:cBhvr>
                                    </p:animEffect>
                                  </p:childTnLst>
                                </p:cTn>
                              </p:par>
                              <p:par>
                                <p:cTn id="73" presetID="1" presetClass="mediacall" presetSubtype="0" fill="hold" nodeType="withEffect">
                                  <p:stCondLst>
                                    <p:cond delay="0"/>
                                  </p:stCondLst>
                                  <p:childTnLst>
                                    <p:cmd type="call" cmd="playFrom(0.0)">
                                      <p:cBhvr>
                                        <p:cTn id="74" dur="4414" fill="hold"/>
                                        <p:tgtEl>
                                          <p:spTgt spid="4"/>
                                        </p:tgtEl>
                                      </p:cBhvr>
                                    </p:cmd>
                                  </p:childTnLst>
                                </p:cTn>
                              </p:par>
                            </p:childTnLst>
                          </p:cTn>
                        </p:par>
                      </p:childTnLst>
                    </p:cTn>
                  </p:par>
                </p:childTnLst>
              </p:cTn>
              <p:nextCondLst>
                <p:cond evt="onClick" delay="0">
                  <p:tgtEl>
                    <p:spTgt spid="53"/>
                  </p:tgtEl>
                </p:cond>
              </p:nextCondLst>
            </p:seq>
            <p:seq concurrent="1" nextAc="seek">
              <p:cTn id="75" restart="whenNotActive" fill="hold" evtFilter="cancelBubble" nodeType="interactiveSeq">
                <p:stCondLst>
                  <p:cond evt="onClick" delay="0">
                    <p:tgtEl>
                      <p:spTgt spid="54"/>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3" presetClass="exit" presetSubtype="10" fill="hold" nodeType="clickEffect">
                                  <p:stCondLst>
                                    <p:cond delay="0"/>
                                  </p:stCondLst>
                                  <p:childTnLst>
                                    <p:animEffect transition="out" filter="blinds(horizontal)">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1" restart="whenNotActive" fill="hold" evtFilter="cancelBubble" nodeType="interactiveSeq">
                <p:stCondLst>
                  <p:cond evt="onClick" delay="0">
                    <p:tgtEl>
                      <p:spTgt spid="55"/>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3" presetClass="exit" presetSubtype="10" fill="hold" nodeType="clickEffect">
                                  <p:stCondLst>
                                    <p:cond delay="0"/>
                                  </p:stCondLst>
                                  <p:childTnLst>
                                    <p:animEffect transition="out" filter="blinds(horizontal)">
                                      <p:cBhvr>
                                        <p:cTn id="85" dur="500"/>
                                        <p:tgtEl>
                                          <p:spTgt spid="55"/>
                                        </p:tgtEl>
                                      </p:cBhvr>
                                    </p:animEffect>
                                    <p:set>
                                      <p:cBhvr>
                                        <p:cTn id="86" dur="1" fill="hold">
                                          <p:stCondLst>
                                            <p:cond delay="499"/>
                                          </p:stCondLst>
                                        </p:cTn>
                                        <p:tgtEl>
                                          <p:spTgt spid="55"/>
                                        </p:tgtEl>
                                        <p:attrNameLst>
                                          <p:attrName>style.visibility</p:attrName>
                                        </p:attrNameLst>
                                      </p:cBhvr>
                                      <p:to>
                                        <p:strVal val="hidden"/>
                                      </p:to>
                                    </p:set>
                                  </p:childTnLst>
                                </p:cTn>
                              </p:par>
                              <p:par>
                                <p:cTn id="87" presetID="45" presetClass="entr" presetSubtype="0" fill="hold" nodeType="withEffect">
                                  <p:stCondLst>
                                    <p:cond delay="0"/>
                                  </p:stCondLst>
                                  <p:childTnLst>
                                    <p:set>
                                      <p:cBhvr>
                                        <p:cTn id="88" dur="1" fill="hold">
                                          <p:stCondLst>
                                            <p:cond delay="0"/>
                                          </p:stCondLst>
                                        </p:cTn>
                                        <p:tgtEl>
                                          <p:spTgt spid="2050"/>
                                        </p:tgtEl>
                                        <p:attrNameLst>
                                          <p:attrName>style.visibility</p:attrName>
                                        </p:attrNameLst>
                                      </p:cBhvr>
                                      <p:to>
                                        <p:strVal val="visible"/>
                                      </p:to>
                                    </p:set>
                                    <p:animEffect transition="in" filter="fade">
                                      <p:cBhvr>
                                        <p:cTn id="89" dur="3000"/>
                                        <p:tgtEl>
                                          <p:spTgt spid="2050"/>
                                        </p:tgtEl>
                                      </p:cBhvr>
                                    </p:animEffect>
                                    <p:anim calcmode="lin" valueType="num">
                                      <p:cBhvr>
                                        <p:cTn id="90" dur="3000" fill="hold"/>
                                        <p:tgtEl>
                                          <p:spTgt spid="2050"/>
                                        </p:tgtEl>
                                        <p:attrNameLst>
                                          <p:attrName>ppt_w</p:attrName>
                                        </p:attrNameLst>
                                      </p:cBhvr>
                                      <p:tavLst>
                                        <p:tav tm="0" fmla="#ppt_w*sin(2.5*pi*$)">
                                          <p:val>
                                            <p:fltVal val="0"/>
                                          </p:val>
                                        </p:tav>
                                        <p:tav tm="100000">
                                          <p:val>
                                            <p:fltVal val="1"/>
                                          </p:val>
                                        </p:tav>
                                      </p:tavLst>
                                    </p:anim>
                                    <p:anim calcmode="lin" valueType="num">
                                      <p:cBhvr>
                                        <p:cTn id="91" dur="3000" fill="hold"/>
                                        <p:tgtEl>
                                          <p:spTgt spid="2050"/>
                                        </p:tgtEl>
                                        <p:attrNameLst>
                                          <p:attrName>ppt_h</p:attrName>
                                        </p:attrNameLst>
                                      </p:cBhvr>
                                      <p:tavLst>
                                        <p:tav tm="0">
                                          <p:val>
                                            <p:strVal val="#ppt_h"/>
                                          </p:val>
                                        </p:tav>
                                        <p:tav tm="100000">
                                          <p:val>
                                            <p:strVal val="#ppt_h"/>
                                          </p:val>
                                        </p:tav>
                                      </p:tavLst>
                                    </p:anim>
                                  </p:childTnLst>
                                </p:cTn>
                              </p:par>
                              <p:par>
                                <p:cTn id="92" presetID="1" presetClass="mediacall" presetSubtype="0" fill="hold" nodeType="withEffect">
                                  <p:stCondLst>
                                    <p:cond delay="0"/>
                                  </p:stCondLst>
                                  <p:childTnLst>
                                    <p:cmd type="call" cmd="playFrom(0.0)">
                                      <p:cBhvr>
                                        <p:cTn id="93" dur="11319" fill="hold"/>
                                        <p:tgtEl>
                                          <p:spTgt spid="27"/>
                                        </p:tgtEl>
                                      </p:cBhvr>
                                    </p:cmd>
                                  </p:childTnLst>
                                </p:cTn>
                              </p:par>
                            </p:childTnLst>
                          </p:cTn>
                        </p:par>
                      </p:childTnLst>
                    </p:cTn>
                  </p:par>
                </p:childTnLst>
              </p:cTn>
              <p:nextCondLst>
                <p:cond evt="onClick" delay="0">
                  <p:tgtEl>
                    <p:spTgt spid="55"/>
                  </p:tgtEl>
                </p:cond>
              </p:nextCondLst>
            </p:seq>
            <p:audio>
              <p:cMediaNode vol="80000" showWhenStopped="0">
                <p:cTn id="94" fill="hold" display="0">
                  <p:stCondLst>
                    <p:cond delay="indefinite"/>
                  </p:stCondLst>
                  <p:endCondLst>
                    <p:cond evt="onStopAudio" delay="0">
                      <p:tgtEl>
                        <p:sldTgt/>
                      </p:tgtEl>
                    </p:cond>
                  </p:endCondLst>
                </p:cTn>
                <p:tgtEl>
                  <p:spTgt spid="2"/>
                </p:tgtEl>
              </p:cMediaNode>
            </p:audio>
            <p:audio>
              <p:cMediaNode vol="80000" showWhenStopped="0">
                <p:cTn id="95" fill="hold" display="0">
                  <p:stCondLst>
                    <p:cond delay="indefinite"/>
                  </p:stCondLst>
                  <p:endCondLst>
                    <p:cond evt="onStopAudio" delay="0">
                      <p:tgtEl>
                        <p:sldTgt/>
                      </p:tgtEl>
                    </p:cond>
                  </p:endCondLst>
                </p:cTn>
                <p:tgtEl>
                  <p:spTgt spid="3"/>
                </p:tgtEl>
              </p:cMediaNode>
            </p:audio>
            <p:audio>
              <p:cMediaNode vol="80000" showWhenStopped="0">
                <p:cTn id="96" fill="hold" display="0">
                  <p:stCondLst>
                    <p:cond delay="indefinite"/>
                  </p:stCondLst>
                  <p:endCondLst>
                    <p:cond evt="onStopAudio" delay="0">
                      <p:tgtEl>
                        <p:sldTgt/>
                      </p:tgtEl>
                    </p:cond>
                  </p:endCondLst>
                </p:cTn>
                <p:tgtEl>
                  <p:spTgt spid="27"/>
                </p:tgtEl>
              </p:cMediaNode>
            </p:audio>
            <p:audio>
              <p:cMediaNode vol="80000" showWhenStopped="0">
                <p:cTn id="97" fill="hold" display="0">
                  <p:stCondLst>
                    <p:cond delay="indefinite"/>
                  </p:stCondLst>
                  <p:endCondLst>
                    <p:cond evt="onStopAudio" delay="0">
                      <p:tgtEl>
                        <p:sldTgt/>
                      </p:tgtEl>
                    </p:cond>
                  </p:endCondLst>
                </p:cTn>
                <p:tgtEl>
                  <p:spTgt spid="4"/>
                </p:tgtEl>
              </p:cMediaNode>
            </p:audio>
          </p:childTnLst>
        </p:cTn>
      </p:par>
    </p:tnLst>
    <p:bldLst>
      <p:bldP spid="22" grpId="0"/>
      <p:bldP spid="2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86200" y="2057400"/>
            <a:ext cx="4191000" cy="2667000"/>
            <a:chOff x="0" y="480"/>
            <a:chExt cx="2640" cy="1680"/>
          </a:xfrm>
        </p:grpSpPr>
        <p:grpSp>
          <p:nvGrpSpPr>
            <p:cNvPr id="12300" name="Group 3"/>
            <p:cNvGrpSpPr>
              <a:grpSpLocks/>
            </p:cNvGrpSpPr>
            <p:nvPr/>
          </p:nvGrpSpPr>
          <p:grpSpPr bwMode="auto">
            <a:xfrm flipH="1" flipV="1">
              <a:off x="0" y="480"/>
              <a:ext cx="2640" cy="1680"/>
              <a:chOff x="-240" y="2046"/>
              <a:chExt cx="1225" cy="1231"/>
            </a:xfrm>
          </p:grpSpPr>
          <p:sp>
            <p:nvSpPr>
              <p:cNvPr id="12302" name="AutoShape 4"/>
              <p:cNvSpPr>
                <a:spLocks noChangeArrowheads="1"/>
              </p:cNvSpPr>
              <p:nvPr/>
            </p:nvSpPr>
            <p:spPr bwMode="gray">
              <a:xfrm>
                <a:off x="-230" y="2067"/>
                <a:ext cx="1215" cy="1210"/>
              </a:xfrm>
              <a:prstGeom prst="hexagon">
                <a:avLst>
                  <a:gd name="adj" fmla="val 25103"/>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2303" name="AutoShape 5"/>
              <p:cNvSpPr>
                <a:spLocks noChangeArrowheads="1"/>
              </p:cNvSpPr>
              <p:nvPr/>
            </p:nvSpPr>
            <p:spPr bwMode="gray">
              <a:xfrm>
                <a:off x="-240" y="2046"/>
                <a:ext cx="1215" cy="1210"/>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2304" name="AutoShape 6"/>
              <p:cNvSpPr>
                <a:spLocks noChangeArrowheads="1"/>
              </p:cNvSpPr>
              <p:nvPr/>
            </p:nvSpPr>
            <p:spPr bwMode="gray">
              <a:xfrm>
                <a:off x="-169" y="2119"/>
                <a:ext cx="1068" cy="1064"/>
              </a:xfrm>
              <a:prstGeom prst="hexagon">
                <a:avLst>
                  <a:gd name="adj" fmla="val 25094"/>
                  <a:gd name="vf" fmla="val 115470"/>
                </a:avLst>
              </a:prstGeom>
              <a:solidFill>
                <a:srgbClr val="3366FF"/>
              </a:solidFill>
              <a:ln w="9525">
                <a:solidFill>
                  <a:schemeClr val="tx1"/>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2301" name="WordArt 7"/>
            <p:cNvSpPr>
              <a:spLocks noChangeArrowheads="1" noChangeShapeType="1" noTextEdit="1"/>
            </p:cNvSpPr>
            <p:nvPr/>
          </p:nvSpPr>
          <p:spPr bwMode="auto">
            <a:xfrm>
              <a:off x="768" y="1200"/>
              <a:ext cx="1152" cy="40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6 x 7= 42</a:t>
              </a:r>
            </a:p>
          </p:txBody>
        </p:sp>
      </p:grpSp>
      <p:grpSp>
        <p:nvGrpSpPr>
          <p:cNvPr id="4" name="Group 9"/>
          <p:cNvGrpSpPr>
            <a:grpSpLocks/>
          </p:cNvGrpSpPr>
          <p:nvPr/>
        </p:nvGrpSpPr>
        <p:grpSpPr bwMode="auto">
          <a:xfrm>
            <a:off x="3851988" y="2057400"/>
            <a:ext cx="4191000" cy="2667000"/>
            <a:chOff x="1632" y="2256"/>
            <a:chExt cx="2640" cy="1680"/>
          </a:xfrm>
        </p:grpSpPr>
        <p:grpSp>
          <p:nvGrpSpPr>
            <p:cNvPr id="12295" name="Group 10"/>
            <p:cNvGrpSpPr>
              <a:grpSpLocks/>
            </p:cNvGrpSpPr>
            <p:nvPr/>
          </p:nvGrpSpPr>
          <p:grpSpPr bwMode="auto">
            <a:xfrm flipH="1" flipV="1">
              <a:off x="1632" y="2256"/>
              <a:ext cx="2640" cy="1680"/>
              <a:chOff x="-240" y="2046"/>
              <a:chExt cx="1225" cy="1231"/>
            </a:xfrm>
          </p:grpSpPr>
          <p:sp>
            <p:nvSpPr>
              <p:cNvPr id="12297" name="AutoShape 11"/>
              <p:cNvSpPr>
                <a:spLocks noChangeArrowheads="1"/>
              </p:cNvSpPr>
              <p:nvPr/>
            </p:nvSpPr>
            <p:spPr bwMode="gray">
              <a:xfrm>
                <a:off x="-230" y="2067"/>
                <a:ext cx="1215" cy="1210"/>
              </a:xfrm>
              <a:prstGeom prst="hexagon">
                <a:avLst>
                  <a:gd name="adj" fmla="val 25103"/>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2298" name="AutoShape 12"/>
              <p:cNvSpPr>
                <a:spLocks noChangeArrowheads="1"/>
              </p:cNvSpPr>
              <p:nvPr/>
            </p:nvSpPr>
            <p:spPr bwMode="gray">
              <a:xfrm>
                <a:off x="-240" y="2046"/>
                <a:ext cx="1215" cy="1210"/>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2299" name="AutoShape 13"/>
              <p:cNvSpPr>
                <a:spLocks noChangeArrowheads="1"/>
              </p:cNvSpPr>
              <p:nvPr/>
            </p:nvSpPr>
            <p:spPr bwMode="gray">
              <a:xfrm>
                <a:off x="-169" y="2119"/>
                <a:ext cx="1068" cy="1064"/>
              </a:xfrm>
              <a:prstGeom prst="hexagon">
                <a:avLst>
                  <a:gd name="adj" fmla="val 25094"/>
                  <a:gd name="vf" fmla="val 115470"/>
                </a:avLst>
              </a:prstGeom>
              <a:gradFill rotWithShape="1">
                <a:gsLst>
                  <a:gs pos="0">
                    <a:srgbClr val="24B443"/>
                  </a:gs>
                  <a:gs pos="100000">
                    <a:srgbClr val="115D16"/>
                  </a:gs>
                </a:gsLst>
                <a:lin ang="2700000" scaled="1"/>
              </a:gradFill>
              <a:ln w="9525">
                <a:solidFill>
                  <a:schemeClr val="tx1"/>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2296" name="WordArt 14"/>
            <p:cNvSpPr>
              <a:spLocks noChangeArrowheads="1" noChangeShapeType="1" noTextEdit="1"/>
            </p:cNvSpPr>
            <p:nvPr/>
          </p:nvSpPr>
          <p:spPr bwMode="auto">
            <a:xfrm>
              <a:off x="2400" y="2976"/>
              <a:ext cx="1152" cy="408"/>
            </a:xfrm>
            <a:prstGeom prst="rect">
              <a:avLst/>
            </a:prstGeom>
          </p:spPr>
          <p:txBody>
            <a:bodyPr wrap="none" fromWordArt="1">
              <a:prstTxWarp prst="textPlain">
                <a:avLst>
                  <a:gd name="adj" fmla="val 50000"/>
                </a:avLst>
              </a:prstTxWarp>
            </a:bodyPr>
            <a:lstStyle/>
            <a:p>
              <a:pPr fontAlgn="base">
                <a:spcBef>
                  <a:spcPct val="0"/>
                </a:spcBef>
                <a:spcAft>
                  <a:spcPct val="0"/>
                </a:spcAft>
              </a:pPr>
              <a:r>
                <a:rPr lang="en-US" sz="3600"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6 x 7 =</a:t>
              </a:r>
            </a:p>
          </p:txBody>
        </p:sp>
      </p:grpSp>
      <p:sp>
        <p:nvSpPr>
          <p:cNvPr id="39944" name="AutoShape 8"/>
          <p:cNvSpPr>
            <a:spLocks noChangeArrowheads="1"/>
          </p:cNvSpPr>
          <p:nvPr/>
        </p:nvSpPr>
        <p:spPr bwMode="auto">
          <a:xfrm rot="885673">
            <a:off x="7620000" y="533400"/>
            <a:ext cx="2362200" cy="1752600"/>
          </a:xfrm>
          <a:prstGeom prst="wedgeRoundRectCallout">
            <a:avLst>
              <a:gd name="adj1" fmla="val -43750"/>
              <a:gd name="adj2" fmla="val 70000"/>
              <a:gd name="adj3" fmla="val 16667"/>
            </a:avLst>
          </a:prstGeom>
          <a:solidFill>
            <a:srgbClr val="FF9999"/>
          </a:solidFill>
          <a:ln w="9525">
            <a:solidFill>
              <a:schemeClr val="tx1"/>
            </a:solidFill>
            <a:miter lim="800000"/>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vi-VN" sz="3000">
              <a:solidFill>
                <a:prstClr val="black"/>
              </a:solidFill>
              <a:latin typeface="VNI-Times" pitchFamily="2" charset="0"/>
            </a:endParaRPr>
          </a:p>
          <a:p>
            <a:pPr algn="ctr" eaLnBrk="1" fontAlgn="base" hangingPunct="1">
              <a:spcBef>
                <a:spcPct val="0"/>
              </a:spcBef>
              <a:spcAft>
                <a:spcPct val="0"/>
              </a:spcAft>
            </a:pPr>
            <a:r>
              <a:rPr lang="en-US" altLang="vi-VN" sz="3000">
                <a:solidFill>
                  <a:prstClr val="black"/>
                </a:solidFill>
              </a:rPr>
              <a:t>Đúng rồi!!!</a:t>
            </a:r>
          </a:p>
        </p:txBody>
      </p:sp>
      <p:pic>
        <p:nvPicPr>
          <p:cNvPr id="12293" name="Picture 15" descr="birthday_cupcake_1_mc">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38403" y="609600"/>
            <a:ext cx="95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737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xit" presetSubtype="0" fill="hold" nodeType="clickEffect">
                                  <p:stCondLst>
                                    <p:cond delay="0"/>
                                  </p:stCondLst>
                                  <p:childTnLst>
                                    <p:animEffect transition="out" filter="fade">
                                      <p:cBhvr>
                                        <p:cTn id="6" dur="400" accel="100000">
                                          <p:stCondLst>
                                            <p:cond delay="100"/>
                                          </p:stCondLst>
                                        </p:cTn>
                                        <p:tgtEl>
                                          <p:spTgt spid="4"/>
                                        </p:tgtEl>
                                      </p:cBhvr>
                                    </p:animEffect>
                                    <p:anim calcmode="lin" valueType="num">
                                      <p:cBhvr>
                                        <p:cTn id="7" dur="400" accel="100000">
                                          <p:stCondLst>
                                            <p:cond delay="100"/>
                                          </p:stCondLst>
                                        </p:cTn>
                                        <p:tgtEl>
                                          <p:spTgt spid="4"/>
                                        </p:tgtEl>
                                        <p:attrNameLst>
                                          <p:attrName>style.rotation</p:attrName>
                                        </p:attrNameLst>
                                      </p:cBhvr>
                                      <p:tavLst>
                                        <p:tav tm="0">
                                          <p:val>
                                            <p:fltVal val="0"/>
                                          </p:val>
                                        </p:tav>
                                        <p:tav tm="100000">
                                          <p:val>
                                            <p:fltVal val="-90"/>
                                          </p:val>
                                        </p:tav>
                                      </p:tavLst>
                                    </p:anim>
                                    <p:anim calcmode="lin" valueType="num">
                                      <p:cBhvr>
                                        <p:cTn id="8" dur="100" decel="100000"/>
                                        <p:tgtEl>
                                          <p:spTgt spid="4"/>
                                        </p:tgtEl>
                                        <p:attrNameLst>
                                          <p:attrName>ppt_x</p:attrName>
                                        </p:attrNameLst>
                                      </p:cBhvr>
                                      <p:tavLst>
                                        <p:tav tm="0">
                                          <p:val>
                                            <p:strVal val="ppt_x"/>
                                          </p:val>
                                        </p:tav>
                                        <p:tav tm="100000">
                                          <p:val>
                                            <p:strVal val="ppt_x-0.05"/>
                                          </p:val>
                                        </p:tav>
                                      </p:tavLst>
                                    </p:anim>
                                    <p:anim calcmode="lin" valueType="num">
                                      <p:cBhvr>
                                        <p:cTn id="9" dur="100" decel="100000"/>
                                        <p:tgtEl>
                                          <p:spTgt spid="4"/>
                                        </p:tgtEl>
                                        <p:attrNameLst>
                                          <p:attrName>ppt_y</p:attrName>
                                        </p:attrNameLst>
                                      </p:cBhvr>
                                      <p:tavLst>
                                        <p:tav tm="0">
                                          <p:val>
                                            <p:strVal val="ppt_y"/>
                                          </p:val>
                                        </p:tav>
                                        <p:tav tm="100000">
                                          <p:val>
                                            <p:strVal val="ppt_y+0.1"/>
                                          </p:val>
                                        </p:tav>
                                      </p:tavLst>
                                    </p:anim>
                                    <p:anim calcmode="lin" valueType="num">
                                      <p:cBhvr>
                                        <p:cTn id="10" dur="400" accel="100000">
                                          <p:stCondLst>
                                            <p:cond delay="100"/>
                                          </p:stCondLst>
                                        </p:cTn>
                                        <p:tgtEl>
                                          <p:spTgt spid="4"/>
                                        </p:tgtEl>
                                        <p:attrNameLst>
                                          <p:attrName>ppt_x</p:attrName>
                                        </p:attrNameLst>
                                      </p:cBhvr>
                                      <p:tavLst>
                                        <p:tav tm="0">
                                          <p:val>
                                            <p:strVal val="ppt_x"/>
                                          </p:val>
                                        </p:tav>
                                        <p:tav tm="100000">
                                          <p:val>
                                            <p:strVal val="ppt_x+0.4+0.05"/>
                                          </p:val>
                                        </p:tav>
                                      </p:tavLst>
                                    </p:anim>
                                    <p:anim calcmode="lin" valueType="num">
                                      <p:cBhvr>
                                        <p:cTn id="11" dur="400" accel="100000">
                                          <p:stCondLst>
                                            <p:cond delay="100"/>
                                          </p:stCondLst>
                                        </p:cTn>
                                        <p:tgtEl>
                                          <p:spTgt spid="4"/>
                                        </p:tgtEl>
                                        <p:attrNameLst>
                                          <p:attrName>ppt_y</p:attrName>
                                        </p:attrNameLst>
                                      </p:cBhvr>
                                      <p:tavLst>
                                        <p:tav tm="0">
                                          <p:val>
                                            <p:strVal val="ppt_y"/>
                                          </p:val>
                                        </p:tav>
                                        <p:tav tm="100000">
                                          <p:val>
                                            <p:strVal val="ppt_y-0.4-0.1"/>
                                          </p:val>
                                        </p:tav>
                                      </p:tavLst>
                                    </p:anim>
                                    <p:set>
                                      <p:cBhvr>
                                        <p:cTn id="12" dur="1" fill="hold">
                                          <p:stCondLst>
                                            <p:cond delay="499"/>
                                          </p:stCondLst>
                                        </p:cTn>
                                        <p:tgtEl>
                                          <p:spTgt spid="4"/>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par>
                                <p:cTn id="17" presetID="10" presetClass="entr" presetSubtype="0" fill="hold" nodeType="withEffect">
                                  <p:stCondLst>
                                    <p:cond delay="0"/>
                                  </p:stCondLst>
                                  <p:childTnLst>
                                    <p:set>
                                      <p:cBhvr>
                                        <p:cTn id="18" dur="1" fill="hold">
                                          <p:stCondLst>
                                            <p:cond delay="0"/>
                                          </p:stCondLst>
                                        </p:cTn>
                                        <p:tgtEl>
                                          <p:spTgt spid="39944"/>
                                        </p:tgtEl>
                                        <p:attrNameLst>
                                          <p:attrName>style.visibility</p:attrName>
                                        </p:attrNameLst>
                                      </p:cBhvr>
                                      <p:to>
                                        <p:strVal val="visible"/>
                                      </p:to>
                                    </p:set>
                                    <p:animEffect transition="in" filter="fade">
                                      <p:cBhvr>
                                        <p:cTn id="19" dur="20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67376" y="2091436"/>
            <a:ext cx="4354513" cy="2620963"/>
            <a:chOff x="2943" y="200"/>
            <a:chExt cx="2743" cy="1651"/>
          </a:xfrm>
        </p:grpSpPr>
        <p:grpSp>
          <p:nvGrpSpPr>
            <p:cNvPr id="13324" name="Group 3"/>
            <p:cNvGrpSpPr>
              <a:grpSpLocks/>
            </p:cNvGrpSpPr>
            <p:nvPr/>
          </p:nvGrpSpPr>
          <p:grpSpPr bwMode="auto">
            <a:xfrm flipH="1" flipV="1">
              <a:off x="2943" y="200"/>
              <a:ext cx="2743" cy="1651"/>
              <a:chOff x="-1609" y="2343"/>
              <a:chExt cx="1273" cy="1210"/>
            </a:xfrm>
          </p:grpSpPr>
          <p:sp>
            <p:nvSpPr>
              <p:cNvPr id="13326" name="AutoShape 4"/>
              <p:cNvSpPr>
                <a:spLocks noChangeArrowheads="1"/>
              </p:cNvSpPr>
              <p:nvPr/>
            </p:nvSpPr>
            <p:spPr bwMode="gray">
              <a:xfrm>
                <a:off x="-1609" y="2343"/>
                <a:ext cx="1215" cy="1210"/>
              </a:xfrm>
              <a:prstGeom prst="hexagon">
                <a:avLst>
                  <a:gd name="adj" fmla="val 25103"/>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3327" name="AutoShape 5"/>
              <p:cNvSpPr>
                <a:spLocks noChangeArrowheads="1"/>
              </p:cNvSpPr>
              <p:nvPr/>
            </p:nvSpPr>
            <p:spPr bwMode="gray">
              <a:xfrm>
                <a:off x="-1551" y="2343"/>
                <a:ext cx="1215" cy="1210"/>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3328" name="AutoShape 6"/>
              <p:cNvSpPr>
                <a:spLocks noChangeArrowheads="1"/>
              </p:cNvSpPr>
              <p:nvPr/>
            </p:nvSpPr>
            <p:spPr bwMode="gray">
              <a:xfrm>
                <a:off x="-1455" y="2416"/>
                <a:ext cx="1068" cy="1064"/>
              </a:xfrm>
              <a:prstGeom prst="hexagon">
                <a:avLst>
                  <a:gd name="adj" fmla="val 25094"/>
                  <a:gd name="vf" fmla="val 115470"/>
                </a:avLst>
              </a:prstGeom>
              <a:solidFill>
                <a:srgbClr val="3366FF"/>
              </a:solidFill>
              <a:ln w="9525">
                <a:solidFill>
                  <a:schemeClr val="tx1"/>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3325" name="WordArt 7"/>
            <p:cNvSpPr>
              <a:spLocks noChangeArrowheads="1" noChangeShapeType="1" noTextEdit="1"/>
            </p:cNvSpPr>
            <p:nvPr/>
          </p:nvSpPr>
          <p:spPr bwMode="auto">
            <a:xfrm>
              <a:off x="3538" y="960"/>
              <a:ext cx="1152" cy="40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42 : 6 = 7</a:t>
              </a:r>
              <a:endParaRPr lang="en-US" sz="3600" kern="10" dirty="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endParaRPr>
            </a:p>
          </p:txBody>
        </p:sp>
      </p:grpSp>
      <p:sp>
        <p:nvSpPr>
          <p:cNvPr id="46088" name="AutoShape 8"/>
          <p:cNvSpPr>
            <a:spLocks noChangeArrowheads="1"/>
          </p:cNvSpPr>
          <p:nvPr/>
        </p:nvSpPr>
        <p:spPr bwMode="auto">
          <a:xfrm rot="885673">
            <a:off x="7620000" y="533400"/>
            <a:ext cx="2362200" cy="1752600"/>
          </a:xfrm>
          <a:prstGeom prst="wedgeRoundRectCallout">
            <a:avLst>
              <a:gd name="adj1" fmla="val -43750"/>
              <a:gd name="adj2" fmla="val 70000"/>
              <a:gd name="adj3" fmla="val 16667"/>
            </a:avLst>
          </a:prstGeom>
          <a:solidFill>
            <a:srgbClr val="FF9999"/>
          </a:solidFill>
          <a:ln w="9525">
            <a:solidFill>
              <a:schemeClr val="tx1"/>
            </a:solidFill>
            <a:miter lim="800000"/>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vi-VN" sz="3000">
              <a:solidFill>
                <a:prstClr val="black"/>
              </a:solidFill>
              <a:latin typeface="VNI-Times" pitchFamily="2" charset="0"/>
            </a:endParaRPr>
          </a:p>
          <a:p>
            <a:pPr algn="ctr" eaLnBrk="1" fontAlgn="base" hangingPunct="1">
              <a:spcBef>
                <a:spcPct val="0"/>
              </a:spcBef>
              <a:spcAft>
                <a:spcPct val="0"/>
              </a:spcAft>
            </a:pPr>
            <a:r>
              <a:rPr lang="en-US" altLang="vi-VN" sz="3000">
                <a:solidFill>
                  <a:prstClr val="black"/>
                </a:solidFill>
              </a:rPr>
              <a:t>Đúng rồi!!!</a:t>
            </a:r>
          </a:p>
        </p:txBody>
      </p:sp>
      <p:grpSp>
        <p:nvGrpSpPr>
          <p:cNvPr id="4" name="Group 9"/>
          <p:cNvGrpSpPr>
            <a:grpSpLocks/>
          </p:cNvGrpSpPr>
          <p:nvPr/>
        </p:nvGrpSpPr>
        <p:grpSpPr bwMode="auto">
          <a:xfrm>
            <a:off x="4267201" y="2059001"/>
            <a:ext cx="4191000" cy="2711451"/>
            <a:chOff x="1776" y="2354"/>
            <a:chExt cx="2640" cy="1708"/>
          </a:xfrm>
        </p:grpSpPr>
        <p:grpSp>
          <p:nvGrpSpPr>
            <p:cNvPr id="13319" name="Group 10"/>
            <p:cNvGrpSpPr>
              <a:grpSpLocks/>
            </p:cNvGrpSpPr>
            <p:nvPr/>
          </p:nvGrpSpPr>
          <p:grpSpPr bwMode="auto">
            <a:xfrm flipH="1" flipV="1">
              <a:off x="1776" y="2354"/>
              <a:ext cx="2640" cy="1708"/>
              <a:chOff x="-262" y="2026"/>
              <a:chExt cx="1225" cy="1252"/>
            </a:xfrm>
          </p:grpSpPr>
          <p:sp>
            <p:nvSpPr>
              <p:cNvPr id="13321" name="AutoShape 11"/>
              <p:cNvSpPr>
                <a:spLocks noChangeArrowheads="1"/>
              </p:cNvSpPr>
              <p:nvPr/>
            </p:nvSpPr>
            <p:spPr bwMode="gray">
              <a:xfrm>
                <a:off x="-252" y="2068"/>
                <a:ext cx="1215" cy="1210"/>
              </a:xfrm>
              <a:prstGeom prst="hexagon">
                <a:avLst>
                  <a:gd name="adj" fmla="val 25103"/>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3322" name="AutoShape 12"/>
              <p:cNvSpPr>
                <a:spLocks noChangeArrowheads="1"/>
              </p:cNvSpPr>
              <p:nvPr/>
            </p:nvSpPr>
            <p:spPr bwMode="gray">
              <a:xfrm>
                <a:off x="-262" y="2026"/>
                <a:ext cx="1215" cy="1210"/>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3323" name="AutoShape 13"/>
              <p:cNvSpPr>
                <a:spLocks noChangeArrowheads="1"/>
              </p:cNvSpPr>
              <p:nvPr/>
            </p:nvSpPr>
            <p:spPr bwMode="gray">
              <a:xfrm>
                <a:off x="-156" y="2109"/>
                <a:ext cx="1068" cy="1064"/>
              </a:xfrm>
              <a:prstGeom prst="hexagon">
                <a:avLst>
                  <a:gd name="adj" fmla="val 25094"/>
                  <a:gd name="vf" fmla="val 115470"/>
                </a:avLst>
              </a:prstGeom>
              <a:solidFill>
                <a:srgbClr val="FF9900"/>
              </a:solidFill>
              <a:ln w="9525">
                <a:solidFill>
                  <a:schemeClr val="tx1"/>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3320" name="WordArt 14"/>
            <p:cNvSpPr>
              <a:spLocks noChangeArrowheads="1" noChangeShapeType="1" noTextEdit="1"/>
            </p:cNvSpPr>
            <p:nvPr/>
          </p:nvSpPr>
          <p:spPr bwMode="auto">
            <a:xfrm>
              <a:off x="2496" y="3072"/>
              <a:ext cx="1152" cy="40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42 : 6=</a:t>
              </a:r>
              <a:endParaRPr lang="en-US" sz="3600" kern="10" dirty="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endParaRPr>
            </a:p>
          </p:txBody>
        </p:sp>
      </p:grpSp>
      <p:pic>
        <p:nvPicPr>
          <p:cNvPr id="13317" name="Picture 15" descr="birthday_cupcake_2_mc">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67003" y="914400"/>
            <a:ext cx="95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795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xit" presetSubtype="0" fill="hold" nodeType="clickEffect">
                                  <p:stCondLst>
                                    <p:cond delay="0"/>
                                  </p:stCondLst>
                                  <p:childTnLst>
                                    <p:animEffect transition="out" filter="fade">
                                      <p:cBhvr>
                                        <p:cTn id="6" dur="400" accel="100000">
                                          <p:stCondLst>
                                            <p:cond delay="100"/>
                                          </p:stCondLst>
                                        </p:cTn>
                                        <p:tgtEl>
                                          <p:spTgt spid="4"/>
                                        </p:tgtEl>
                                      </p:cBhvr>
                                    </p:animEffect>
                                    <p:anim calcmode="lin" valueType="num">
                                      <p:cBhvr>
                                        <p:cTn id="7" dur="400" accel="100000">
                                          <p:stCondLst>
                                            <p:cond delay="100"/>
                                          </p:stCondLst>
                                        </p:cTn>
                                        <p:tgtEl>
                                          <p:spTgt spid="4"/>
                                        </p:tgtEl>
                                        <p:attrNameLst>
                                          <p:attrName>style.rotation</p:attrName>
                                        </p:attrNameLst>
                                      </p:cBhvr>
                                      <p:tavLst>
                                        <p:tav tm="0">
                                          <p:val>
                                            <p:fltVal val="0"/>
                                          </p:val>
                                        </p:tav>
                                        <p:tav tm="100000">
                                          <p:val>
                                            <p:fltVal val="-90"/>
                                          </p:val>
                                        </p:tav>
                                      </p:tavLst>
                                    </p:anim>
                                    <p:anim calcmode="lin" valueType="num">
                                      <p:cBhvr>
                                        <p:cTn id="8" dur="100" decel="100000"/>
                                        <p:tgtEl>
                                          <p:spTgt spid="4"/>
                                        </p:tgtEl>
                                        <p:attrNameLst>
                                          <p:attrName>ppt_x</p:attrName>
                                        </p:attrNameLst>
                                      </p:cBhvr>
                                      <p:tavLst>
                                        <p:tav tm="0">
                                          <p:val>
                                            <p:strVal val="ppt_x"/>
                                          </p:val>
                                        </p:tav>
                                        <p:tav tm="100000">
                                          <p:val>
                                            <p:strVal val="ppt_x-0.05"/>
                                          </p:val>
                                        </p:tav>
                                      </p:tavLst>
                                    </p:anim>
                                    <p:anim calcmode="lin" valueType="num">
                                      <p:cBhvr>
                                        <p:cTn id="9" dur="100" decel="100000"/>
                                        <p:tgtEl>
                                          <p:spTgt spid="4"/>
                                        </p:tgtEl>
                                        <p:attrNameLst>
                                          <p:attrName>ppt_y</p:attrName>
                                        </p:attrNameLst>
                                      </p:cBhvr>
                                      <p:tavLst>
                                        <p:tav tm="0">
                                          <p:val>
                                            <p:strVal val="ppt_y"/>
                                          </p:val>
                                        </p:tav>
                                        <p:tav tm="100000">
                                          <p:val>
                                            <p:strVal val="ppt_y+0.1"/>
                                          </p:val>
                                        </p:tav>
                                      </p:tavLst>
                                    </p:anim>
                                    <p:anim calcmode="lin" valueType="num">
                                      <p:cBhvr>
                                        <p:cTn id="10" dur="400" accel="100000">
                                          <p:stCondLst>
                                            <p:cond delay="100"/>
                                          </p:stCondLst>
                                        </p:cTn>
                                        <p:tgtEl>
                                          <p:spTgt spid="4"/>
                                        </p:tgtEl>
                                        <p:attrNameLst>
                                          <p:attrName>ppt_x</p:attrName>
                                        </p:attrNameLst>
                                      </p:cBhvr>
                                      <p:tavLst>
                                        <p:tav tm="0">
                                          <p:val>
                                            <p:strVal val="ppt_x"/>
                                          </p:val>
                                        </p:tav>
                                        <p:tav tm="100000">
                                          <p:val>
                                            <p:strVal val="ppt_x+0.4+0.05"/>
                                          </p:val>
                                        </p:tav>
                                      </p:tavLst>
                                    </p:anim>
                                    <p:anim calcmode="lin" valueType="num">
                                      <p:cBhvr>
                                        <p:cTn id="11" dur="400" accel="100000">
                                          <p:stCondLst>
                                            <p:cond delay="100"/>
                                          </p:stCondLst>
                                        </p:cTn>
                                        <p:tgtEl>
                                          <p:spTgt spid="4"/>
                                        </p:tgtEl>
                                        <p:attrNameLst>
                                          <p:attrName>ppt_y</p:attrName>
                                        </p:attrNameLst>
                                      </p:cBhvr>
                                      <p:tavLst>
                                        <p:tav tm="0">
                                          <p:val>
                                            <p:strVal val="ppt_y"/>
                                          </p:val>
                                        </p:tav>
                                        <p:tav tm="100000">
                                          <p:val>
                                            <p:strVal val="ppt_y-0.4-0.1"/>
                                          </p:val>
                                        </p:tav>
                                      </p:tavLst>
                                    </p:anim>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6088"/>
                                        </p:tgtEl>
                                        <p:attrNameLst>
                                          <p:attrName>style.visibility</p:attrName>
                                        </p:attrNameLst>
                                      </p:cBhvr>
                                      <p:to>
                                        <p:strVal val="visible"/>
                                      </p:to>
                                    </p:set>
                                    <p:animEffect transition="in" filter="fade">
                                      <p:cBhvr>
                                        <p:cTn id="18" dur="2000"/>
                                        <p:tgtEl>
                                          <p:spTgt spid="4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092032" y="2038950"/>
            <a:ext cx="4621213" cy="2641600"/>
            <a:chOff x="2871" y="671"/>
            <a:chExt cx="2911" cy="1664"/>
          </a:xfrm>
        </p:grpSpPr>
        <p:grpSp>
          <p:nvGrpSpPr>
            <p:cNvPr id="16396" name="Group 3"/>
            <p:cNvGrpSpPr>
              <a:grpSpLocks/>
            </p:cNvGrpSpPr>
            <p:nvPr/>
          </p:nvGrpSpPr>
          <p:grpSpPr bwMode="auto">
            <a:xfrm flipH="1" flipV="1">
              <a:off x="2871" y="671"/>
              <a:ext cx="2911" cy="1664"/>
              <a:chOff x="-1609" y="2058"/>
              <a:chExt cx="1351" cy="1219"/>
            </a:xfrm>
          </p:grpSpPr>
          <p:sp>
            <p:nvSpPr>
              <p:cNvPr id="16398" name="AutoShape 4"/>
              <p:cNvSpPr>
                <a:spLocks noChangeArrowheads="1"/>
              </p:cNvSpPr>
              <p:nvPr/>
            </p:nvSpPr>
            <p:spPr bwMode="gray">
              <a:xfrm>
                <a:off x="-1609" y="2067"/>
                <a:ext cx="1215" cy="1210"/>
              </a:xfrm>
              <a:prstGeom prst="hexagon">
                <a:avLst>
                  <a:gd name="adj" fmla="val 25103"/>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6399" name="AutoShape 5"/>
              <p:cNvSpPr>
                <a:spLocks noChangeArrowheads="1"/>
              </p:cNvSpPr>
              <p:nvPr/>
            </p:nvSpPr>
            <p:spPr bwMode="gray">
              <a:xfrm>
                <a:off x="-1473" y="2058"/>
                <a:ext cx="1215" cy="1210"/>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6400" name="AutoShape 6"/>
              <p:cNvSpPr>
                <a:spLocks noChangeArrowheads="1"/>
              </p:cNvSpPr>
              <p:nvPr/>
            </p:nvSpPr>
            <p:spPr bwMode="gray">
              <a:xfrm>
                <a:off x="-1445" y="2114"/>
                <a:ext cx="1068" cy="1064"/>
              </a:xfrm>
              <a:prstGeom prst="hexagon">
                <a:avLst>
                  <a:gd name="adj" fmla="val 25094"/>
                  <a:gd name="vf" fmla="val 115470"/>
                </a:avLst>
              </a:prstGeom>
              <a:solidFill>
                <a:srgbClr val="3366FF"/>
              </a:solidFill>
              <a:ln w="9525">
                <a:solidFill>
                  <a:schemeClr val="tx1"/>
                </a:solidFill>
                <a:miter lim="800000"/>
                <a:headEnd/>
                <a:tailEnd/>
              </a:ln>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6397" name="WordArt 7"/>
            <p:cNvSpPr>
              <a:spLocks noChangeArrowheads="1" noChangeShapeType="1" noTextEdit="1"/>
            </p:cNvSpPr>
            <p:nvPr/>
          </p:nvSpPr>
          <p:spPr bwMode="auto">
            <a:xfrm>
              <a:off x="3867" y="1362"/>
              <a:ext cx="1152" cy="40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54 : 6 = 9</a:t>
              </a:r>
              <a:endParaRPr lang="en-US" sz="3600" kern="10" dirty="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endParaRPr>
            </a:p>
          </p:txBody>
        </p:sp>
      </p:grpSp>
      <p:sp>
        <p:nvSpPr>
          <p:cNvPr id="44040" name="AutoShape 8"/>
          <p:cNvSpPr>
            <a:spLocks noChangeArrowheads="1"/>
          </p:cNvSpPr>
          <p:nvPr/>
        </p:nvSpPr>
        <p:spPr bwMode="auto">
          <a:xfrm rot="885673">
            <a:off x="7620000" y="533400"/>
            <a:ext cx="2362200" cy="1752600"/>
          </a:xfrm>
          <a:prstGeom prst="wedgeRoundRectCallout">
            <a:avLst>
              <a:gd name="adj1" fmla="val -43750"/>
              <a:gd name="adj2" fmla="val 70000"/>
              <a:gd name="adj3" fmla="val 16667"/>
            </a:avLst>
          </a:prstGeom>
          <a:solidFill>
            <a:srgbClr val="FF9999"/>
          </a:solidFill>
          <a:ln w="9525">
            <a:solidFill>
              <a:schemeClr val="tx1"/>
            </a:solidFill>
            <a:miter lim="800000"/>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vi-VN" sz="3000" dirty="0">
              <a:solidFill>
                <a:prstClr val="black"/>
              </a:solidFill>
              <a:latin typeface="VNI-Times" pitchFamily="2" charset="0"/>
            </a:endParaRPr>
          </a:p>
          <a:p>
            <a:pPr algn="ctr" eaLnBrk="1" fontAlgn="base" hangingPunct="1">
              <a:spcBef>
                <a:spcPct val="0"/>
              </a:spcBef>
              <a:spcAft>
                <a:spcPct val="0"/>
              </a:spcAft>
            </a:pPr>
            <a:r>
              <a:rPr lang="en-US" altLang="vi-VN" sz="3000" dirty="0" err="1">
                <a:solidFill>
                  <a:prstClr val="black"/>
                </a:solidFill>
              </a:rPr>
              <a:t>Đúng</a:t>
            </a:r>
            <a:r>
              <a:rPr lang="en-US" altLang="vi-VN" sz="3000" dirty="0">
                <a:solidFill>
                  <a:prstClr val="black"/>
                </a:solidFill>
              </a:rPr>
              <a:t> </a:t>
            </a:r>
            <a:r>
              <a:rPr lang="en-US" altLang="vi-VN" sz="3000" dirty="0" err="1">
                <a:solidFill>
                  <a:prstClr val="black"/>
                </a:solidFill>
              </a:rPr>
              <a:t>rồi</a:t>
            </a:r>
            <a:r>
              <a:rPr lang="en-US" altLang="vi-VN" sz="3000" dirty="0">
                <a:solidFill>
                  <a:prstClr val="black"/>
                </a:solidFill>
              </a:rPr>
              <a:t>!!!</a:t>
            </a:r>
          </a:p>
        </p:txBody>
      </p:sp>
      <p:grpSp>
        <p:nvGrpSpPr>
          <p:cNvPr id="4" name="Group 9"/>
          <p:cNvGrpSpPr>
            <a:grpSpLocks/>
          </p:cNvGrpSpPr>
          <p:nvPr/>
        </p:nvGrpSpPr>
        <p:grpSpPr bwMode="auto">
          <a:xfrm>
            <a:off x="4125913" y="2060575"/>
            <a:ext cx="4191000" cy="2668588"/>
            <a:chOff x="1824" y="2482"/>
            <a:chExt cx="2640" cy="1681"/>
          </a:xfrm>
        </p:grpSpPr>
        <p:grpSp>
          <p:nvGrpSpPr>
            <p:cNvPr id="16391" name="Group 10"/>
            <p:cNvGrpSpPr>
              <a:grpSpLocks/>
            </p:cNvGrpSpPr>
            <p:nvPr/>
          </p:nvGrpSpPr>
          <p:grpSpPr bwMode="auto">
            <a:xfrm flipH="1" flipV="1">
              <a:off x="1824" y="2482"/>
              <a:ext cx="2640" cy="1681"/>
              <a:chOff x="-240" y="2017"/>
              <a:chExt cx="1225" cy="1234"/>
            </a:xfrm>
          </p:grpSpPr>
          <p:sp>
            <p:nvSpPr>
              <p:cNvPr id="16393" name="AutoShape 11"/>
              <p:cNvSpPr>
                <a:spLocks noChangeArrowheads="1"/>
              </p:cNvSpPr>
              <p:nvPr/>
            </p:nvSpPr>
            <p:spPr bwMode="gray">
              <a:xfrm>
                <a:off x="-230" y="2017"/>
                <a:ext cx="1215" cy="1201"/>
              </a:xfrm>
              <a:prstGeom prst="hexagon">
                <a:avLst>
                  <a:gd name="adj" fmla="val 25104"/>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6394" name="AutoShape 12"/>
              <p:cNvSpPr>
                <a:spLocks noChangeArrowheads="1"/>
              </p:cNvSpPr>
              <p:nvPr/>
            </p:nvSpPr>
            <p:spPr bwMode="gray">
              <a:xfrm>
                <a:off x="-240" y="2027"/>
                <a:ext cx="1215" cy="1202"/>
              </a:xfrm>
              <a:prstGeom prst="hexagon">
                <a:avLst>
                  <a:gd name="adj" fmla="val 25102"/>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6395" name="AutoShape 13"/>
              <p:cNvSpPr>
                <a:spLocks noChangeArrowheads="1"/>
              </p:cNvSpPr>
              <p:nvPr/>
            </p:nvSpPr>
            <p:spPr bwMode="gray">
              <a:xfrm>
                <a:off x="-169" y="2185"/>
                <a:ext cx="1068" cy="1066"/>
              </a:xfrm>
              <a:prstGeom prst="hexagon">
                <a:avLst>
                  <a:gd name="adj" fmla="val 25093"/>
                  <a:gd name="vf" fmla="val 115470"/>
                </a:avLst>
              </a:prstGeom>
              <a:solidFill>
                <a:srgbClr val="CCFF66"/>
              </a:solidFill>
              <a:ln w="9525">
                <a:solidFill>
                  <a:schemeClr val="tx1"/>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6392" name="WordArt 14"/>
            <p:cNvSpPr>
              <a:spLocks noChangeArrowheads="1" noChangeShapeType="1" noTextEdit="1"/>
            </p:cNvSpPr>
            <p:nvPr/>
          </p:nvSpPr>
          <p:spPr bwMode="auto">
            <a:xfrm>
              <a:off x="2592" y="3159"/>
              <a:ext cx="1152" cy="40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54 : 6 </a:t>
              </a:r>
              <a:r>
                <a:rPr lang="en-US" sz="3600" kern="10" dirty="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a:t>
              </a:r>
            </a:p>
          </p:txBody>
        </p:sp>
      </p:grpSp>
      <p:pic>
        <p:nvPicPr>
          <p:cNvPr id="16389" name="Picture 15" descr="birthday_cupcake_5_mc">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67003" y="914400"/>
            <a:ext cx="95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50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xit" presetSubtype="0"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5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499"/>
                                          </p:stCondLst>
                                        </p:cTn>
                                        <p:tgtEl>
                                          <p:spTgt spid="4"/>
                                        </p:tgtEl>
                                        <p:attrNameLst>
                                          <p:attrName>style.visibility</p:attrName>
                                        </p:attrNameLst>
                                      </p:cBhvr>
                                      <p:to>
                                        <p:strVal val="hidden"/>
                                      </p:to>
                                    </p:se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44040"/>
                                        </p:tgtEl>
                                        <p:attrNameLst>
                                          <p:attrName>style.visibility</p:attrName>
                                        </p:attrNameLst>
                                      </p:cBhvr>
                                      <p:to>
                                        <p:strVal val="visible"/>
                                      </p:to>
                                    </p:set>
                                    <p:animEffect transition="in" filter="fade">
                                      <p:cBhvr>
                                        <p:cTn id="17" dur="20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094163" y="1973263"/>
            <a:ext cx="4191000" cy="2667000"/>
            <a:chOff x="192" y="672"/>
            <a:chExt cx="2640" cy="1680"/>
          </a:xfrm>
        </p:grpSpPr>
        <p:grpSp>
          <p:nvGrpSpPr>
            <p:cNvPr id="17420" name="Group 5"/>
            <p:cNvGrpSpPr>
              <a:grpSpLocks/>
            </p:cNvGrpSpPr>
            <p:nvPr/>
          </p:nvGrpSpPr>
          <p:grpSpPr bwMode="auto">
            <a:xfrm flipH="1" flipV="1">
              <a:off x="192" y="672"/>
              <a:ext cx="2640" cy="1680"/>
              <a:chOff x="-240" y="2046"/>
              <a:chExt cx="1225" cy="1231"/>
            </a:xfrm>
          </p:grpSpPr>
          <p:sp>
            <p:nvSpPr>
              <p:cNvPr id="17422" name="AutoShape 6"/>
              <p:cNvSpPr>
                <a:spLocks noChangeArrowheads="1"/>
              </p:cNvSpPr>
              <p:nvPr/>
            </p:nvSpPr>
            <p:spPr bwMode="gray">
              <a:xfrm>
                <a:off x="-230" y="2067"/>
                <a:ext cx="1215" cy="1210"/>
              </a:xfrm>
              <a:prstGeom prst="hexagon">
                <a:avLst>
                  <a:gd name="adj" fmla="val 25103"/>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7423" name="AutoShape 7"/>
              <p:cNvSpPr>
                <a:spLocks noChangeArrowheads="1"/>
              </p:cNvSpPr>
              <p:nvPr/>
            </p:nvSpPr>
            <p:spPr bwMode="gray">
              <a:xfrm>
                <a:off x="-240" y="2046"/>
                <a:ext cx="1215" cy="1210"/>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7424" name="AutoShape 8"/>
              <p:cNvSpPr>
                <a:spLocks noChangeArrowheads="1"/>
              </p:cNvSpPr>
              <p:nvPr/>
            </p:nvSpPr>
            <p:spPr bwMode="gray">
              <a:xfrm>
                <a:off x="-169" y="2119"/>
                <a:ext cx="1068" cy="1064"/>
              </a:xfrm>
              <a:prstGeom prst="hexagon">
                <a:avLst>
                  <a:gd name="adj" fmla="val 25094"/>
                  <a:gd name="vf" fmla="val 115470"/>
                </a:avLst>
              </a:prstGeom>
              <a:solidFill>
                <a:srgbClr val="3366FF"/>
              </a:solidFill>
              <a:ln w="9525">
                <a:solidFill>
                  <a:schemeClr val="tx1"/>
                </a:solidFill>
                <a:miter lim="800000"/>
                <a:headEnd/>
                <a:tailEnd/>
              </a:ln>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7421" name="WordArt 9"/>
            <p:cNvSpPr>
              <a:spLocks noChangeArrowheads="1" noChangeShapeType="1" noTextEdit="1"/>
            </p:cNvSpPr>
            <p:nvPr/>
          </p:nvSpPr>
          <p:spPr bwMode="auto">
            <a:xfrm>
              <a:off x="960" y="1392"/>
              <a:ext cx="1152" cy="40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6 x 0 = 0</a:t>
              </a:r>
            </a:p>
          </p:txBody>
        </p:sp>
      </p:grpSp>
      <p:sp>
        <p:nvSpPr>
          <p:cNvPr id="50186" name="AutoShape 10"/>
          <p:cNvSpPr>
            <a:spLocks noChangeArrowheads="1"/>
          </p:cNvSpPr>
          <p:nvPr/>
        </p:nvSpPr>
        <p:spPr bwMode="auto">
          <a:xfrm rot="885673">
            <a:off x="7620000" y="533400"/>
            <a:ext cx="2362200" cy="1752600"/>
          </a:xfrm>
          <a:prstGeom prst="wedgeRoundRectCallout">
            <a:avLst>
              <a:gd name="adj1" fmla="val -43750"/>
              <a:gd name="adj2" fmla="val 70000"/>
              <a:gd name="adj3" fmla="val 16667"/>
            </a:avLst>
          </a:prstGeom>
          <a:solidFill>
            <a:srgbClr val="FF9999"/>
          </a:solidFill>
          <a:ln w="9525">
            <a:solidFill>
              <a:schemeClr val="tx1"/>
            </a:solidFill>
            <a:miter lim="800000"/>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vi-VN" sz="3000" dirty="0">
              <a:solidFill>
                <a:prstClr val="black"/>
              </a:solidFill>
              <a:latin typeface="VNI-Times" pitchFamily="2" charset="0"/>
            </a:endParaRPr>
          </a:p>
          <a:p>
            <a:pPr algn="ctr" eaLnBrk="1" fontAlgn="base" hangingPunct="1">
              <a:spcBef>
                <a:spcPct val="0"/>
              </a:spcBef>
              <a:spcAft>
                <a:spcPct val="0"/>
              </a:spcAft>
            </a:pPr>
            <a:r>
              <a:rPr lang="en-US" altLang="vi-VN" sz="3000" dirty="0" err="1" smtClean="0">
                <a:solidFill>
                  <a:prstClr val="black"/>
                </a:solidFill>
                <a:cs typeface="Times New Roman" panose="02020603050405020304" pitchFamily="18" charset="0"/>
              </a:rPr>
              <a:t>Đúng</a:t>
            </a:r>
            <a:r>
              <a:rPr lang="en-US" altLang="vi-VN" sz="3000" dirty="0" smtClean="0">
                <a:solidFill>
                  <a:prstClr val="black"/>
                </a:solidFill>
                <a:cs typeface="Times New Roman" panose="02020603050405020304" pitchFamily="18" charset="0"/>
              </a:rPr>
              <a:t> </a:t>
            </a:r>
            <a:r>
              <a:rPr lang="en-US" altLang="vi-VN" sz="3000" dirty="0" err="1">
                <a:solidFill>
                  <a:prstClr val="black"/>
                </a:solidFill>
                <a:cs typeface="Times New Roman" panose="02020603050405020304" pitchFamily="18" charset="0"/>
              </a:rPr>
              <a:t>rồi</a:t>
            </a:r>
            <a:r>
              <a:rPr lang="en-US" altLang="vi-VN" sz="3000" dirty="0">
                <a:solidFill>
                  <a:prstClr val="black"/>
                </a:solidFill>
                <a:cs typeface="Times New Roman" panose="02020603050405020304" pitchFamily="18" charset="0"/>
              </a:rPr>
              <a:t>!!</a:t>
            </a:r>
          </a:p>
        </p:txBody>
      </p:sp>
      <p:grpSp>
        <p:nvGrpSpPr>
          <p:cNvPr id="4" name="Group 11"/>
          <p:cNvGrpSpPr>
            <a:grpSpLocks/>
          </p:cNvGrpSpPr>
          <p:nvPr/>
        </p:nvGrpSpPr>
        <p:grpSpPr bwMode="auto">
          <a:xfrm>
            <a:off x="4129092" y="1958988"/>
            <a:ext cx="4160837" cy="2708275"/>
            <a:chOff x="1832" y="3722"/>
            <a:chExt cx="2621" cy="1706"/>
          </a:xfrm>
        </p:grpSpPr>
        <p:grpSp>
          <p:nvGrpSpPr>
            <p:cNvPr id="17415" name="Group 12"/>
            <p:cNvGrpSpPr>
              <a:grpSpLocks/>
            </p:cNvGrpSpPr>
            <p:nvPr/>
          </p:nvGrpSpPr>
          <p:grpSpPr bwMode="auto">
            <a:xfrm flipH="1" flipV="1">
              <a:off x="1832" y="3722"/>
              <a:ext cx="2621" cy="1706"/>
              <a:chOff x="-234" y="1069"/>
              <a:chExt cx="1217" cy="1257"/>
            </a:xfrm>
          </p:grpSpPr>
          <p:sp>
            <p:nvSpPr>
              <p:cNvPr id="17417" name="AutoShape 13"/>
              <p:cNvSpPr>
                <a:spLocks noChangeArrowheads="1"/>
              </p:cNvSpPr>
              <p:nvPr/>
            </p:nvSpPr>
            <p:spPr bwMode="gray">
              <a:xfrm>
                <a:off x="-234" y="1069"/>
                <a:ext cx="1215" cy="1215"/>
              </a:xfrm>
              <a:prstGeom prst="hexagon">
                <a:avLst>
                  <a:gd name="adj" fmla="val 25102"/>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7418" name="AutoShape 14"/>
              <p:cNvSpPr>
                <a:spLocks noChangeArrowheads="1"/>
              </p:cNvSpPr>
              <p:nvPr/>
            </p:nvSpPr>
            <p:spPr bwMode="gray">
              <a:xfrm>
                <a:off x="-233" y="1078"/>
                <a:ext cx="1216" cy="1248"/>
              </a:xfrm>
              <a:prstGeom prst="hexagon">
                <a:avLst>
                  <a:gd name="adj" fmla="val 25102"/>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7419" name="AutoShape 15"/>
              <p:cNvSpPr>
                <a:spLocks noChangeArrowheads="1"/>
              </p:cNvSpPr>
              <p:nvPr/>
            </p:nvSpPr>
            <p:spPr bwMode="gray">
              <a:xfrm>
                <a:off x="-149" y="1184"/>
                <a:ext cx="1069" cy="1055"/>
              </a:xfrm>
              <a:prstGeom prst="hexagon">
                <a:avLst>
                  <a:gd name="adj" fmla="val 25093"/>
                  <a:gd name="vf" fmla="val 115470"/>
                </a:avLst>
              </a:prstGeom>
              <a:solidFill>
                <a:srgbClr val="CCFF66"/>
              </a:solidFill>
              <a:ln w="9525">
                <a:solidFill>
                  <a:schemeClr val="tx1"/>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7416" name="WordArt 16"/>
            <p:cNvSpPr>
              <a:spLocks noChangeArrowheads="1" noChangeShapeType="1" noTextEdit="1"/>
            </p:cNvSpPr>
            <p:nvPr/>
          </p:nvSpPr>
          <p:spPr bwMode="auto">
            <a:xfrm>
              <a:off x="2592" y="4357"/>
              <a:ext cx="1152" cy="40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6 x 0 =</a:t>
              </a:r>
            </a:p>
          </p:txBody>
        </p:sp>
      </p:grpSp>
      <p:pic>
        <p:nvPicPr>
          <p:cNvPr id="17413" name="Picture 17" descr="birthday_cupcake_6_mc">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685800"/>
            <a:ext cx="114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911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xit" presetSubtype="0"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5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499"/>
                                          </p:stCondLst>
                                        </p:cTn>
                                        <p:tgtEl>
                                          <p:spTgt spid="4"/>
                                        </p:tgtEl>
                                        <p:attrNameLst>
                                          <p:attrName>style.visibility</p:attrName>
                                        </p:attrNameLst>
                                      </p:cBhvr>
                                      <p:to>
                                        <p:strVal val="hidden"/>
                                      </p:to>
                                    </p:se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50186"/>
                                        </p:tgtEl>
                                        <p:attrNameLst>
                                          <p:attrName>style.visibility</p:attrName>
                                        </p:attrNameLst>
                                      </p:cBhvr>
                                      <p:to>
                                        <p:strVal val="visible"/>
                                      </p:to>
                                    </p:set>
                                    <p:animEffect transition="in" filter="fade">
                                      <p:cBhvr>
                                        <p:cTn id="17" dur="2000"/>
                                        <p:tgtEl>
                                          <p:spTgt spid="50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4106076" y="1975740"/>
            <a:ext cx="4198938" cy="2630488"/>
            <a:chOff x="2877" y="202"/>
            <a:chExt cx="2645" cy="1657"/>
          </a:xfrm>
        </p:grpSpPr>
        <p:grpSp>
          <p:nvGrpSpPr>
            <p:cNvPr id="18444" name="Group 5"/>
            <p:cNvGrpSpPr>
              <a:grpSpLocks/>
            </p:cNvGrpSpPr>
            <p:nvPr/>
          </p:nvGrpSpPr>
          <p:grpSpPr bwMode="auto">
            <a:xfrm flipH="1" flipV="1">
              <a:off x="2877" y="202"/>
              <a:ext cx="2645" cy="1657"/>
              <a:chOff x="-1488" y="2409"/>
              <a:chExt cx="1227" cy="1215"/>
            </a:xfrm>
          </p:grpSpPr>
          <p:sp>
            <p:nvSpPr>
              <p:cNvPr id="18446" name="AutoShape 6"/>
              <p:cNvSpPr>
                <a:spLocks noChangeArrowheads="1"/>
              </p:cNvSpPr>
              <p:nvPr/>
            </p:nvSpPr>
            <p:spPr bwMode="gray">
              <a:xfrm>
                <a:off x="-1476" y="2409"/>
                <a:ext cx="1215" cy="1210"/>
              </a:xfrm>
              <a:prstGeom prst="hexagon">
                <a:avLst>
                  <a:gd name="adj" fmla="val 25103"/>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8447" name="AutoShape 7"/>
              <p:cNvSpPr>
                <a:spLocks noChangeArrowheads="1"/>
              </p:cNvSpPr>
              <p:nvPr/>
            </p:nvSpPr>
            <p:spPr bwMode="gray">
              <a:xfrm>
                <a:off x="-1488" y="2414"/>
                <a:ext cx="1215" cy="1210"/>
              </a:xfrm>
              <a:prstGeom prst="hexagon">
                <a:avLst>
                  <a:gd name="adj" fmla="val 25103"/>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8448" name="AutoShape 8"/>
              <p:cNvSpPr>
                <a:spLocks noChangeArrowheads="1"/>
              </p:cNvSpPr>
              <p:nvPr/>
            </p:nvSpPr>
            <p:spPr bwMode="gray">
              <a:xfrm>
                <a:off x="-1388" y="2535"/>
                <a:ext cx="1068" cy="1064"/>
              </a:xfrm>
              <a:prstGeom prst="hexagon">
                <a:avLst>
                  <a:gd name="adj" fmla="val 25094"/>
                  <a:gd name="vf" fmla="val 115470"/>
                </a:avLst>
              </a:prstGeom>
              <a:solidFill>
                <a:srgbClr val="3366FF"/>
              </a:solidFill>
              <a:ln w="9525">
                <a:solidFill>
                  <a:schemeClr val="tx1"/>
                </a:solidFill>
                <a:miter lim="800000"/>
                <a:headEnd/>
                <a:tailEnd/>
              </a:ln>
            </p:spPr>
            <p:txBody>
              <a:bodyPr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8445" name="WordArt 9"/>
            <p:cNvSpPr>
              <a:spLocks noChangeArrowheads="1" noChangeShapeType="1" noTextEdit="1"/>
            </p:cNvSpPr>
            <p:nvPr/>
          </p:nvSpPr>
          <p:spPr bwMode="auto">
            <a:xfrm>
              <a:off x="3724" y="758"/>
              <a:ext cx="1152" cy="40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30 : 6 = 5</a:t>
              </a:r>
              <a:endParaRPr lang="en-US" sz="3600" kern="10" dirty="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endParaRPr>
            </a:p>
          </p:txBody>
        </p:sp>
      </p:grpSp>
      <p:sp>
        <p:nvSpPr>
          <p:cNvPr id="49162" name="AutoShape 10"/>
          <p:cNvSpPr>
            <a:spLocks noChangeArrowheads="1"/>
          </p:cNvSpPr>
          <p:nvPr/>
        </p:nvSpPr>
        <p:spPr bwMode="auto">
          <a:xfrm rot="885673">
            <a:off x="7620000" y="533400"/>
            <a:ext cx="2362200" cy="1752600"/>
          </a:xfrm>
          <a:prstGeom prst="wedgeRoundRectCallout">
            <a:avLst>
              <a:gd name="adj1" fmla="val -43750"/>
              <a:gd name="adj2" fmla="val 70000"/>
              <a:gd name="adj3" fmla="val 16667"/>
            </a:avLst>
          </a:prstGeom>
          <a:solidFill>
            <a:srgbClr val="FF9999"/>
          </a:solidFill>
          <a:ln w="9525">
            <a:solidFill>
              <a:schemeClr val="tx1"/>
            </a:solidFill>
            <a:miter lim="800000"/>
            <a:headEnd/>
            <a:tailEnd/>
          </a:ln>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vi-VN" sz="3000" dirty="0">
              <a:solidFill>
                <a:prstClr val="black"/>
              </a:solidFill>
              <a:latin typeface="VNI-Times" pitchFamily="2" charset="0"/>
            </a:endParaRPr>
          </a:p>
          <a:p>
            <a:pPr algn="ctr" eaLnBrk="1" fontAlgn="base" hangingPunct="1">
              <a:spcBef>
                <a:spcPct val="0"/>
              </a:spcBef>
              <a:spcAft>
                <a:spcPct val="0"/>
              </a:spcAft>
            </a:pPr>
            <a:r>
              <a:rPr lang="en-US" altLang="vi-VN" sz="3000" dirty="0" err="1">
                <a:solidFill>
                  <a:prstClr val="black"/>
                </a:solidFill>
              </a:rPr>
              <a:t>Đúng</a:t>
            </a:r>
            <a:r>
              <a:rPr lang="en-US" altLang="vi-VN" sz="3000" dirty="0">
                <a:solidFill>
                  <a:prstClr val="black"/>
                </a:solidFill>
              </a:rPr>
              <a:t> </a:t>
            </a:r>
            <a:r>
              <a:rPr lang="en-US" altLang="vi-VN" sz="3000" dirty="0" err="1">
                <a:solidFill>
                  <a:prstClr val="black"/>
                </a:solidFill>
              </a:rPr>
              <a:t>rồi</a:t>
            </a:r>
            <a:r>
              <a:rPr lang="en-US" altLang="vi-VN" sz="3000" dirty="0">
                <a:solidFill>
                  <a:prstClr val="black"/>
                </a:solidFill>
              </a:rPr>
              <a:t>!!!</a:t>
            </a:r>
          </a:p>
        </p:txBody>
      </p:sp>
      <p:grpSp>
        <p:nvGrpSpPr>
          <p:cNvPr id="4" name="Group 11"/>
          <p:cNvGrpSpPr>
            <a:grpSpLocks/>
          </p:cNvGrpSpPr>
          <p:nvPr/>
        </p:nvGrpSpPr>
        <p:grpSpPr bwMode="auto">
          <a:xfrm>
            <a:off x="4149733" y="2027238"/>
            <a:ext cx="4197351" cy="2679700"/>
            <a:chOff x="1846" y="3722"/>
            <a:chExt cx="2644" cy="1688"/>
          </a:xfrm>
        </p:grpSpPr>
        <p:grpSp>
          <p:nvGrpSpPr>
            <p:cNvPr id="18439" name="Group 12"/>
            <p:cNvGrpSpPr>
              <a:grpSpLocks/>
            </p:cNvGrpSpPr>
            <p:nvPr/>
          </p:nvGrpSpPr>
          <p:grpSpPr bwMode="auto">
            <a:xfrm flipH="1" flipV="1">
              <a:off x="1846" y="3722"/>
              <a:ext cx="2644" cy="1688"/>
              <a:chOff x="-252" y="1081"/>
              <a:chExt cx="1227" cy="1244"/>
            </a:xfrm>
          </p:grpSpPr>
          <p:sp>
            <p:nvSpPr>
              <p:cNvPr id="18441" name="AutoShape 13"/>
              <p:cNvSpPr>
                <a:spLocks noChangeArrowheads="1"/>
              </p:cNvSpPr>
              <p:nvPr/>
            </p:nvSpPr>
            <p:spPr bwMode="gray">
              <a:xfrm>
                <a:off x="-252" y="1081"/>
                <a:ext cx="1215" cy="1244"/>
              </a:xfrm>
              <a:prstGeom prst="hexagon">
                <a:avLst>
                  <a:gd name="adj" fmla="val 25102"/>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8442" name="AutoShape 14"/>
              <p:cNvSpPr>
                <a:spLocks noChangeArrowheads="1"/>
              </p:cNvSpPr>
              <p:nvPr/>
            </p:nvSpPr>
            <p:spPr bwMode="gray">
              <a:xfrm>
                <a:off x="-240" y="1124"/>
                <a:ext cx="1215" cy="1201"/>
              </a:xfrm>
              <a:prstGeom prst="hexagon">
                <a:avLst>
                  <a:gd name="adj" fmla="val 25104"/>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sp>
            <p:nvSpPr>
              <p:cNvPr id="18443" name="AutoShape 15"/>
              <p:cNvSpPr>
                <a:spLocks noChangeArrowheads="1"/>
              </p:cNvSpPr>
              <p:nvPr/>
            </p:nvSpPr>
            <p:spPr bwMode="gray">
              <a:xfrm>
                <a:off x="-169" y="1169"/>
                <a:ext cx="1068" cy="1056"/>
              </a:xfrm>
              <a:prstGeom prst="hexagon">
                <a:avLst>
                  <a:gd name="adj" fmla="val 25092"/>
                  <a:gd name="vf" fmla="val 115470"/>
                </a:avLst>
              </a:prstGeom>
              <a:solidFill>
                <a:srgbClr val="CCFF66"/>
              </a:solidFill>
              <a:ln w="9525">
                <a:solidFill>
                  <a:schemeClr val="tx1"/>
                </a:solidFill>
                <a:miter lim="800000"/>
                <a:headEnd/>
                <a:tailEnd/>
              </a:ln>
            </p:spPr>
            <p:txBody>
              <a:bodyPr rot="10800000" wrap="none"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fontAlgn="base" hangingPunct="1">
                  <a:spcBef>
                    <a:spcPct val="0"/>
                  </a:spcBef>
                  <a:spcAft>
                    <a:spcPct val="0"/>
                  </a:spcAft>
                </a:pPr>
                <a:endParaRPr lang="vi-VN" altLang="vi-VN">
                  <a:solidFill>
                    <a:prstClr val="black"/>
                  </a:solidFill>
                </a:endParaRPr>
              </a:p>
            </p:txBody>
          </p:sp>
        </p:grpSp>
        <p:sp>
          <p:nvSpPr>
            <p:cNvPr id="18440" name="WordArt 16"/>
            <p:cNvSpPr>
              <a:spLocks noChangeArrowheads="1" noChangeShapeType="1" noTextEdit="1"/>
            </p:cNvSpPr>
            <p:nvPr/>
          </p:nvSpPr>
          <p:spPr bwMode="auto">
            <a:xfrm>
              <a:off x="2592" y="4320"/>
              <a:ext cx="1152" cy="408"/>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smtClean="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30 : 6 </a:t>
              </a:r>
              <a:r>
                <a:rPr lang="en-US" sz="3600" kern="10" dirty="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a:t>
              </a:r>
            </a:p>
          </p:txBody>
        </p:sp>
      </p:grpSp>
      <p:pic>
        <p:nvPicPr>
          <p:cNvPr id="18437" name="Picture 17" descr="birthday_cupcake_7_mc">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67001" y="762000"/>
            <a:ext cx="125253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666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xit" presetSubtype="0"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5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499"/>
                                          </p:stCondLst>
                                        </p:cTn>
                                        <p:tgtEl>
                                          <p:spTgt spid="4"/>
                                        </p:tgtEl>
                                        <p:attrNameLst>
                                          <p:attrName>style.visibility</p:attrName>
                                        </p:attrNameLst>
                                      </p:cBhvr>
                                      <p:to>
                                        <p:strVal val="hidden"/>
                                      </p:to>
                                    </p:se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49162"/>
                                        </p:tgtEl>
                                        <p:attrNameLst>
                                          <p:attrName>style.visibility</p:attrName>
                                        </p:attrNameLst>
                                      </p:cBhvr>
                                      <p:to>
                                        <p:strVal val="visible"/>
                                      </p:to>
                                    </p:set>
                                    <p:animEffect transition="in" filter="fade">
                                      <p:cBhvr>
                                        <p:cTn id="17" dur="2000"/>
                                        <p:tgtEl>
                                          <p:spTgt spid="49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F2FD943B-5F49-A9C9-FAE6-C6CF10362FFB}"/>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E7F1BD2F-B901-2C0E-E02E-4302441D31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 xmlns:a16="http://schemas.microsoft.com/office/drawing/2014/main" id="{15B6E85E-9A4D-8559-4C86-E5BEBF219BC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3" name="Picture 2" descr="A yellow and pink text on a black background&#10;&#10;AI-generated content may be incorrect.">
            <a:extLst>
              <a:ext uri="{FF2B5EF4-FFF2-40B4-BE49-F238E27FC236}">
                <a16:creationId xmlns="" xmlns:a16="http://schemas.microsoft.com/office/drawing/2014/main" id="{2457C52C-A741-BA99-1BA8-DA03C2710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721" y="1956390"/>
            <a:ext cx="7624086" cy="2561024"/>
          </a:xfrm>
          <a:prstGeom prst="rect">
            <a:avLst/>
          </a:prstGeom>
        </p:spPr>
      </p:pic>
    </p:spTree>
    <p:extLst>
      <p:ext uri="{BB962C8B-B14F-4D97-AF65-F5344CB8AC3E}">
        <p14:creationId xmlns:p14="http://schemas.microsoft.com/office/powerpoint/2010/main" val="17634932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 xmlns:a16="http://schemas.microsoft.com/office/drawing/2014/main" id="{88588E67-956E-61F9-F518-F7A4FE7B5AB7}"/>
              </a:ext>
            </a:extLst>
          </p:cNvPr>
          <p:cNvPicPr>
            <a:picLocks noChangeAspect="1"/>
          </p:cNvPicPr>
          <p:nvPr/>
        </p:nvPicPr>
        <p:blipFill>
          <a:blip r:embed="rId3"/>
          <a:stretch>
            <a:fillRect/>
          </a:stretch>
        </p:blipFill>
        <p:spPr>
          <a:xfrm>
            <a:off x="1900239" y="-193948"/>
            <a:ext cx="8547333" cy="4773582"/>
          </a:xfrm>
          <a:prstGeom prst="rect">
            <a:avLst/>
          </a:prstGeom>
        </p:spPr>
      </p:pic>
    </p:spTree>
    <p:extLst>
      <p:ext uri="{BB962C8B-B14F-4D97-AF65-F5344CB8AC3E}">
        <p14:creationId xmlns:p14="http://schemas.microsoft.com/office/powerpoint/2010/main" val="4152854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 MÁI TRƯỜNG NƠI HỌC BAO ĐIỀU HAY - Zumba Kids Phúc Thắng - Dancing Queens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0484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 xmlns:a16="http://schemas.microsoft.com/office/drawing/2014/main" id="{F2FD943B-5F49-A9C9-FAE6-C6CF10362FFB}"/>
            </a:ext>
          </a:extLst>
        </p:cNvPr>
        <p:cNvGrpSpPr/>
        <p:nvPr/>
      </p:nvGrpSpPr>
      <p:grpSpPr>
        <a:xfrm>
          <a:off x="0" y="0"/>
          <a:ext cx="0" cy="0"/>
          <a:chOff x="0" y="0"/>
          <a:chExt cx="0" cy="0"/>
        </a:xfrm>
      </p:grpSpPr>
      <p:sp>
        <p:nvSpPr>
          <p:cNvPr id="10" name="Rectangle 9">
            <a:extLst>
              <a:ext uri="{FF2B5EF4-FFF2-40B4-BE49-F238E27FC236}">
                <a16:creationId xmlns="" xmlns:a16="http://schemas.microsoft.com/office/drawing/2014/main" id="{E7F1BD2F-B901-2C0E-E02E-4302441D31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white"/>
              </a:solidFill>
            </a:endParaRPr>
          </a:p>
        </p:txBody>
      </p:sp>
      <p:pic>
        <p:nvPicPr>
          <p:cNvPr id="5" name="Content Placeholder 4" descr="A cartoon of kids standing in front of a green board&#10;&#10;Description automatically generated">
            <a:extLst>
              <a:ext uri="{FF2B5EF4-FFF2-40B4-BE49-F238E27FC236}">
                <a16:creationId xmlns="" xmlns:a16="http://schemas.microsoft.com/office/drawing/2014/main" id="{15B6E85E-9A4D-8559-4C86-E5BEBF219BC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697" b="7049"/>
          <a:stretch/>
        </p:blipFill>
        <p:spPr>
          <a:xfrm>
            <a:off x="1524" y="0"/>
            <a:ext cx="12191980" cy="6856718"/>
          </a:xfrm>
          <a:prstGeom prst="rect">
            <a:avLst/>
          </a:prstGeom>
        </p:spPr>
      </p:pic>
      <p:sp>
        <p:nvSpPr>
          <p:cNvPr id="2" name="TextBox 1"/>
          <p:cNvSpPr txBox="1"/>
          <p:nvPr/>
        </p:nvSpPr>
        <p:spPr>
          <a:xfrm>
            <a:off x="4087368" y="2167128"/>
            <a:ext cx="420624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7200" b="1" dirty="0" smtClean="0">
                <a:latin typeface="Times New Roman" panose="02020603050405020304" pitchFamily="18" charset="0"/>
                <a:cs typeface="Times New Roman" panose="02020603050405020304" pitchFamily="18" charset="0"/>
              </a:rPr>
              <a:t>5 x 7 =</a:t>
            </a:r>
          </a:p>
          <a:p>
            <a:r>
              <a:rPr lang="en-US" sz="7200" b="1" dirty="0" smtClean="0">
                <a:latin typeface="Times New Roman" panose="02020603050405020304" pitchFamily="18" charset="0"/>
                <a:cs typeface="Times New Roman" panose="02020603050405020304" pitchFamily="18" charset="0"/>
              </a:rPr>
              <a:t>40 : 5 =</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129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62433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1">
          <a:extLst>
            <a:ext uri="{FF2B5EF4-FFF2-40B4-BE49-F238E27FC236}">
              <a16:creationId xmlns="" xmlns:a16="http://schemas.microsoft.com/office/drawing/2014/main" id="{F4F4642C-A6AA-4EC9-641A-AEC3D9E8AEA8}"/>
            </a:ext>
          </a:extLst>
        </p:cNvPr>
        <p:cNvGrpSpPr/>
        <p:nvPr/>
      </p:nvGrpSpPr>
      <p:grpSpPr>
        <a:xfrm>
          <a:off x="0" y="0"/>
          <a:ext cx="0" cy="0"/>
          <a:chOff x="0" y="0"/>
          <a:chExt cx="0" cy="0"/>
        </a:xfrm>
      </p:grpSpPr>
      <p:pic>
        <p:nvPicPr>
          <p:cNvPr id="12" name="Hình ảnh 11">
            <a:extLst>
              <a:ext uri="{FF2B5EF4-FFF2-40B4-BE49-F238E27FC236}">
                <a16:creationId xmlns="" xmlns:a16="http://schemas.microsoft.com/office/drawing/2014/main" id="{021AD718-2775-AD47-9917-E114B35A9620}"/>
              </a:ext>
            </a:extLst>
          </p:cNvPr>
          <p:cNvPicPr>
            <a:picLocks noChangeAspect="1"/>
          </p:cNvPicPr>
          <p:nvPr/>
        </p:nvPicPr>
        <p:blipFill>
          <a:blip r:embed="rId3"/>
          <a:stretch>
            <a:fillRect/>
          </a:stretch>
        </p:blipFill>
        <p:spPr>
          <a:xfrm>
            <a:off x="24063" y="4973053"/>
            <a:ext cx="12192000" cy="1885766"/>
          </a:xfrm>
          <a:prstGeom prst="rect">
            <a:avLst/>
          </a:prstGeom>
        </p:spPr>
      </p:pic>
      <p:pic>
        <p:nvPicPr>
          <p:cNvPr id="2" name="Picture 1">
            <a:extLst>
              <a:ext uri="{FF2B5EF4-FFF2-40B4-BE49-F238E27FC236}">
                <a16:creationId xmlns="" xmlns:a16="http://schemas.microsoft.com/office/drawing/2014/main" id="{083DB08D-2C49-78A6-BC64-02B08AB7A98E}"/>
              </a:ext>
            </a:extLst>
          </p:cNvPr>
          <p:cNvPicPr>
            <a:picLocks noChangeAspect="1"/>
          </p:cNvPicPr>
          <p:nvPr/>
        </p:nvPicPr>
        <p:blipFill>
          <a:blip r:embed="rId4"/>
          <a:stretch>
            <a:fillRect/>
          </a:stretch>
        </p:blipFill>
        <p:spPr>
          <a:xfrm>
            <a:off x="377010" y="156948"/>
            <a:ext cx="12573358" cy="6703803"/>
          </a:xfrm>
          <a:prstGeom prst="rect">
            <a:avLst/>
          </a:prstGeom>
        </p:spPr>
      </p:pic>
      <p:pic>
        <p:nvPicPr>
          <p:cNvPr id="5" name="Picture 4">
            <a:extLst>
              <a:ext uri="{FF2B5EF4-FFF2-40B4-BE49-F238E27FC236}">
                <a16:creationId xmlns="" xmlns:a16="http://schemas.microsoft.com/office/drawing/2014/main" id="{45AFDDCA-09E6-E20B-6F19-D8B2F7C1AFC8}"/>
              </a:ext>
            </a:extLst>
          </p:cNvPr>
          <p:cNvPicPr>
            <a:picLocks noChangeAspect="1"/>
          </p:cNvPicPr>
          <p:nvPr/>
        </p:nvPicPr>
        <p:blipFill>
          <a:blip r:embed="rId5"/>
          <a:stretch>
            <a:fillRect/>
          </a:stretch>
        </p:blipFill>
        <p:spPr>
          <a:xfrm>
            <a:off x="389470" y="522488"/>
            <a:ext cx="11075822" cy="3197069"/>
          </a:xfrm>
          <a:prstGeom prst="rect">
            <a:avLst/>
          </a:prstGeom>
        </p:spPr>
      </p:pic>
      <p:grpSp>
        <p:nvGrpSpPr>
          <p:cNvPr id="22" name="组合 1">
            <a:extLst>
              <a:ext uri="{FF2B5EF4-FFF2-40B4-BE49-F238E27FC236}">
                <a16:creationId xmlns="" xmlns:a16="http://schemas.microsoft.com/office/drawing/2014/main" id="{1F2BDF8D-E9B4-0910-309F-BB8D2CDE8020}"/>
              </a:ext>
            </a:extLst>
          </p:cNvPr>
          <p:cNvGrpSpPr/>
          <p:nvPr/>
        </p:nvGrpSpPr>
        <p:grpSpPr>
          <a:xfrm>
            <a:off x="0" y="5207000"/>
            <a:ext cx="12192000" cy="1650999"/>
            <a:chOff x="0" y="5207000"/>
            <a:chExt cx="12192000" cy="1650999"/>
          </a:xfrm>
        </p:grpSpPr>
        <p:pic>
          <p:nvPicPr>
            <p:cNvPr id="23" name="图片 5">
              <a:extLst>
                <a:ext uri="{FF2B5EF4-FFF2-40B4-BE49-F238E27FC236}">
                  <a16:creationId xmlns="" xmlns:a16="http://schemas.microsoft.com/office/drawing/2014/main" id="{270CDE93-4F71-AEEF-68B1-D07F361F1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24" name="图片 7">
              <a:extLst>
                <a:ext uri="{FF2B5EF4-FFF2-40B4-BE49-F238E27FC236}">
                  <a16:creationId xmlns="" xmlns:a16="http://schemas.microsoft.com/office/drawing/2014/main" id="{15CDF431-35F8-FB71-3148-97A033A703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EC422002-531A-6C30-DA48-8B1ED096E42B}"/>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6" name="图片 23">
              <a:extLst>
                <a:ext uri="{FF2B5EF4-FFF2-40B4-BE49-F238E27FC236}">
                  <a16:creationId xmlns="" xmlns:a16="http://schemas.microsoft.com/office/drawing/2014/main" id="{780229CA-705E-D85F-5BF0-BB5582A76EC0}"/>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7" name="图片 9">
              <a:extLst>
                <a:ext uri="{FF2B5EF4-FFF2-40B4-BE49-F238E27FC236}">
                  <a16:creationId xmlns="" xmlns:a16="http://schemas.microsoft.com/office/drawing/2014/main" id="{CA02FF61-3D7C-D672-A7AE-E8EC63DAB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28" name="图片 12">
              <a:extLst>
                <a:ext uri="{FF2B5EF4-FFF2-40B4-BE49-F238E27FC236}">
                  <a16:creationId xmlns="" xmlns:a16="http://schemas.microsoft.com/office/drawing/2014/main" id="{F14508DB-55DB-CA89-29EA-C2DFCE9701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9" name="图片 22">
              <a:extLst>
                <a:ext uri="{FF2B5EF4-FFF2-40B4-BE49-F238E27FC236}">
                  <a16:creationId xmlns="" xmlns:a16="http://schemas.microsoft.com/office/drawing/2014/main" id="{CEF6BDA1-3BA9-3D21-5379-72648C002B0C}"/>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Tree>
    <p:extLst>
      <p:ext uri="{BB962C8B-B14F-4D97-AF65-F5344CB8AC3E}">
        <p14:creationId xmlns:p14="http://schemas.microsoft.com/office/powerpoint/2010/main" val="19711818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E1F4AD-4312-2DAC-CDB5-33DB897F32E2}"/>
              </a:ext>
            </a:extLst>
          </p:cNvPr>
          <p:cNvSpPr>
            <a:spLocks noGrp="1"/>
          </p:cNvSpPr>
          <p:nvPr>
            <p:ph type="title"/>
          </p:nvPr>
        </p:nvSpPr>
        <p:spPr/>
        <p:txBody>
          <a:bodyPr/>
          <a:lstStyle/>
          <a:p>
            <a:endParaRPr lang="en-US"/>
          </a:p>
        </p:txBody>
      </p:sp>
      <p:pic>
        <p:nvPicPr>
          <p:cNvPr id="4" name="Thiết kế chưa có tên">
            <a:hlinkClick r:id="" action="ppaction://media"/>
            <a:extLst>
              <a:ext uri="{FF2B5EF4-FFF2-40B4-BE49-F238E27FC236}">
                <a16:creationId xmlns="" xmlns:a16="http://schemas.microsoft.com/office/drawing/2014/main" id="{640EAE68-475F-4DAA-65BC-FC3ADA5A72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Tree>
    <p:extLst>
      <p:ext uri="{BB962C8B-B14F-4D97-AF65-F5344CB8AC3E}">
        <p14:creationId xmlns:p14="http://schemas.microsoft.com/office/powerpoint/2010/main" val="2377963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dmntpreastus.oaiusercontent.com/files/00000000-72fc-61f9-8eb9-b0d6b55610b9/raw?se=2025-09-30T16%3A36%3A53Z&amp;sp=r&amp;sv=2024-08-04&amp;sr=b&amp;scid=39f1a965-da8d-582b-8460-d109ac316f3f&amp;skoid=8cb40e9f-389f-4cf6-afaa-e5bd4c7fd98c&amp;sktid=a48cca56-e6da-484e-a814-9c849652bcb3&amp;skt=2025-09-29T23%3A24%3A28Z&amp;ske=2025-09-30T23%3A24%3A28Z&amp;sks=b&amp;skv=2024-08-04&amp;sig=7RgRbbATQdrtBMwl270jL3LgOag%2BxYcsS52RVaJdPuw%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006"/>
            <a:ext cx="12192000" cy="7089006"/>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6641431" y="0"/>
            <a:ext cx="5329188" cy="2772076"/>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Mỗi</a:t>
            </a:r>
            <a:r>
              <a:rPr lang="en-US" sz="2800" b="1" dirty="0" smtClean="0">
                <a:solidFill>
                  <a:srgbClr val="0070C0"/>
                </a:solidFill>
                <a:latin typeface="Times New Roman" panose="02020603050405020304" pitchFamily="18" charset="0"/>
                <a:cs typeface="Times New Roman" panose="02020603050405020304" pitchFamily="18" charset="0"/>
              </a:rPr>
              <a:t> con </a:t>
            </a:r>
            <a:r>
              <a:rPr lang="en-US" sz="2800" b="1" dirty="0" err="1" smtClean="0">
                <a:solidFill>
                  <a:srgbClr val="0070C0"/>
                </a:solidFill>
                <a:latin typeface="Times New Roman" panose="02020603050405020304" pitchFamily="18" charset="0"/>
                <a:cs typeface="Times New Roman" panose="02020603050405020304" pitchFamily="18" charset="0"/>
              </a:rPr>
              <a:t>bọ</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rùa</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có</a:t>
            </a:r>
            <a:r>
              <a:rPr lang="en-US" sz="2800" b="1" dirty="0" smtClean="0">
                <a:solidFill>
                  <a:srgbClr val="0070C0"/>
                </a:solidFill>
                <a:latin typeface="Times New Roman" panose="02020603050405020304" pitchFamily="18" charset="0"/>
                <a:cs typeface="Times New Roman" panose="02020603050405020304" pitchFamily="18" charset="0"/>
              </a:rPr>
              <a:t> 6 </a:t>
            </a:r>
            <a:r>
              <a:rPr lang="en-US" sz="2800" b="1" dirty="0" err="1" smtClean="0">
                <a:solidFill>
                  <a:srgbClr val="0070C0"/>
                </a:solidFill>
                <a:latin typeface="Times New Roman" panose="02020603050405020304" pitchFamily="18" charset="0"/>
                <a:cs typeface="Times New Roman" panose="02020603050405020304" pitchFamily="18" charset="0"/>
              </a:rPr>
              <a:t>chấm</a:t>
            </a:r>
            <a:r>
              <a:rPr lang="en-US" sz="2800" b="1" dirty="0" smtClean="0">
                <a:solidFill>
                  <a:srgbClr val="0070C0"/>
                </a:solidFill>
                <a:latin typeface="Times New Roman" panose="02020603050405020304" pitchFamily="18" charset="0"/>
                <a:cs typeface="Times New Roman" panose="02020603050405020304" pitchFamily="18" charset="0"/>
              </a:rPr>
              <a:t> ở </a:t>
            </a:r>
            <a:r>
              <a:rPr lang="en-US" sz="2800" b="1" dirty="0" err="1" smtClean="0">
                <a:solidFill>
                  <a:srgbClr val="0070C0"/>
                </a:solidFill>
                <a:latin typeface="Times New Roman" panose="02020603050405020304" pitchFamily="18" charset="0"/>
                <a:cs typeface="Times New Roman" panose="02020603050405020304" pitchFamily="18" charset="0"/>
              </a:rPr>
              <a:t>cánh</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Hỏi</a:t>
            </a:r>
            <a:r>
              <a:rPr lang="en-US" sz="2800" b="1" dirty="0" smtClean="0">
                <a:solidFill>
                  <a:srgbClr val="0070C0"/>
                </a:solidFill>
                <a:latin typeface="Times New Roman" panose="02020603050405020304" pitchFamily="18" charset="0"/>
                <a:cs typeface="Times New Roman" panose="02020603050405020304" pitchFamily="18" charset="0"/>
              </a:rPr>
              <a:t> 4 con </a:t>
            </a:r>
            <a:r>
              <a:rPr lang="en-US" sz="2800" b="1" dirty="0" err="1" smtClean="0">
                <a:solidFill>
                  <a:srgbClr val="0070C0"/>
                </a:solidFill>
                <a:latin typeface="Times New Roman" panose="02020603050405020304" pitchFamily="18" charset="0"/>
                <a:cs typeface="Times New Roman" panose="02020603050405020304" pitchFamily="18" charset="0"/>
              </a:rPr>
              <a:t>bọ</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rùa</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như</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smtClean="0">
                <a:solidFill>
                  <a:srgbClr val="0070C0"/>
                </a:solidFill>
                <a:latin typeface="Times New Roman" panose="02020603050405020304" pitchFamily="18" charset="0"/>
                <a:cs typeface="Times New Roman" panose="02020603050405020304" pitchFamily="18" charset="0"/>
              </a:rPr>
              <a:t>vậy </a:t>
            </a:r>
            <a:r>
              <a:rPr lang="en-US" sz="2800" b="1" dirty="0" err="1" smtClean="0">
                <a:solidFill>
                  <a:srgbClr val="0070C0"/>
                </a:solidFill>
                <a:latin typeface="Times New Roman" panose="02020603050405020304" pitchFamily="18" charset="0"/>
                <a:cs typeface="Times New Roman" panose="02020603050405020304" pitchFamily="18" charset="0"/>
              </a:rPr>
              <a:t>có</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bao</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nhiêu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chấm</a:t>
            </a:r>
            <a:r>
              <a:rPr lang="en-US" sz="2800" b="1" dirty="0" smtClean="0">
                <a:solidFill>
                  <a:srgbClr val="0070C0"/>
                </a:solidFill>
                <a:latin typeface="Times New Roman" panose="02020603050405020304" pitchFamily="18" charset="0"/>
                <a:cs typeface="Times New Roman" panose="02020603050405020304" pitchFamily="18" charset="0"/>
              </a:rPr>
              <a:t> ở </a:t>
            </a:r>
            <a:r>
              <a:rPr lang="en-US" sz="2800" b="1" dirty="0" err="1" smtClean="0">
                <a:solidFill>
                  <a:srgbClr val="0070C0"/>
                </a:solidFill>
                <a:latin typeface="Times New Roman" panose="02020603050405020304" pitchFamily="18" charset="0"/>
                <a:cs typeface="Times New Roman" panose="02020603050405020304" pitchFamily="18" charset="0"/>
              </a:rPr>
              <a:t>cánh</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95672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圆角矩形 10"/>
          <p:cNvSpPr/>
          <p:nvPr>
            <p:custDataLst>
              <p:tags r:id="rId1"/>
            </p:custDataLst>
          </p:nvPr>
        </p:nvSpPr>
        <p:spPr>
          <a:xfrm>
            <a:off x="171451" y="187054"/>
            <a:ext cx="11839574" cy="6528072"/>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2" name="Picture 2" descr="Compound adjectives | Baamboozle">
            <a:extLst>
              <a:ext uri="{FF2B5EF4-FFF2-40B4-BE49-F238E27FC236}">
                <a16:creationId xmlns="" xmlns:a16="http://schemas.microsoft.com/office/drawing/2014/main" id="{933F8B8A-0FA6-45BA-9D1C-5655675B6F6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8433" y="344699"/>
            <a:ext cx="1134139"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0F0A99A6-426F-4292-B623-DB12B2E0F47E}"/>
              </a:ext>
            </a:extLst>
          </p:cNvPr>
          <p:cNvSpPr txBox="1"/>
          <p:nvPr/>
        </p:nvSpPr>
        <p:spPr>
          <a:xfrm>
            <a:off x="2583801" y="507171"/>
            <a:ext cx="3858057" cy="769441"/>
          </a:xfrm>
          <a:prstGeom prst="rect">
            <a:avLst/>
          </a:prstGeom>
          <a:noFill/>
        </p:spPr>
        <p:txBody>
          <a:bodyPr wrap="square" rtlCol="0">
            <a:spAutoFit/>
          </a:bodyPr>
          <a:lstStyle/>
          <a:p>
            <a:pPr algn="ctr">
              <a:defRPr/>
            </a:pPr>
            <a:r>
              <a:rPr lang="en-US" sz="4400" b="1" dirty="0" err="1">
                <a:solidFill>
                  <a:srgbClr val="FF2727"/>
                </a:solidFill>
                <a:latin typeface="Cambria" panose="02040503050406030204" pitchFamily="18" charset="0"/>
                <a:ea typeface="Cambria" panose="02040503050406030204" pitchFamily="18" charset="0"/>
              </a:rPr>
              <a:t>Bảng</a:t>
            </a:r>
            <a:r>
              <a:rPr lang="en-US" sz="4400" b="1" dirty="0">
                <a:solidFill>
                  <a:srgbClr val="FF2727"/>
                </a:solidFill>
                <a:latin typeface="Cambria" panose="02040503050406030204" pitchFamily="18" charset="0"/>
                <a:ea typeface="Cambria" panose="02040503050406030204" pitchFamily="18" charset="0"/>
              </a:rPr>
              <a:t> </a:t>
            </a:r>
            <a:r>
              <a:rPr lang="en-US" sz="4400" b="1" dirty="0" err="1">
                <a:solidFill>
                  <a:srgbClr val="FF2727"/>
                </a:solidFill>
                <a:latin typeface="Cambria" panose="02040503050406030204" pitchFamily="18" charset="0"/>
                <a:ea typeface="Cambria" panose="02040503050406030204" pitchFamily="18" charset="0"/>
              </a:rPr>
              <a:t>nhân</a:t>
            </a:r>
            <a:r>
              <a:rPr lang="en-US" sz="4400" b="1" dirty="0">
                <a:solidFill>
                  <a:srgbClr val="FF2727"/>
                </a:solidFill>
                <a:latin typeface="Cambria" panose="02040503050406030204" pitchFamily="18" charset="0"/>
                <a:ea typeface="Cambria" panose="02040503050406030204" pitchFamily="18" charset="0"/>
              </a:rPr>
              <a:t> 6</a:t>
            </a:r>
          </a:p>
        </p:txBody>
      </p:sp>
      <p:sp>
        <p:nvSpPr>
          <p:cNvPr id="14" name="TextBox 13">
            <a:extLst>
              <a:ext uri="{FF2B5EF4-FFF2-40B4-BE49-F238E27FC236}">
                <a16:creationId xmlns="" xmlns:a16="http://schemas.microsoft.com/office/drawing/2014/main" id="{3AF12292-CAA9-4C4C-AA02-2EEDC99877BC}"/>
              </a:ext>
            </a:extLst>
          </p:cNvPr>
          <p:cNvSpPr txBox="1"/>
          <p:nvPr/>
        </p:nvSpPr>
        <p:spPr>
          <a:xfrm>
            <a:off x="600373" y="1463219"/>
            <a:ext cx="3229170" cy="4324261"/>
          </a:xfrm>
          <a:custGeom>
            <a:avLst/>
            <a:gdLst>
              <a:gd name="connsiteX0" fmla="*/ 0 w 3229170"/>
              <a:gd name="connsiteY0" fmla="*/ 0 h 4324261"/>
              <a:gd name="connsiteX1" fmla="*/ 3229170 w 3229170"/>
              <a:gd name="connsiteY1" fmla="*/ 0 h 4324261"/>
              <a:gd name="connsiteX2" fmla="*/ 3229170 w 3229170"/>
              <a:gd name="connsiteY2" fmla="*/ 4324261 h 4324261"/>
              <a:gd name="connsiteX3" fmla="*/ 0 w 3229170"/>
              <a:gd name="connsiteY3" fmla="*/ 4324261 h 4324261"/>
              <a:gd name="connsiteX4" fmla="*/ 0 w 3229170"/>
              <a:gd name="connsiteY4" fmla="*/ 0 h 432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170" h="4324261" fill="none" extrusionOk="0">
                <a:moveTo>
                  <a:pt x="0" y="0"/>
                </a:moveTo>
                <a:cubicBezTo>
                  <a:pt x="735252" y="149518"/>
                  <a:pt x="1654435" y="-90350"/>
                  <a:pt x="3229170" y="0"/>
                </a:cubicBezTo>
                <a:cubicBezTo>
                  <a:pt x="3398533" y="1935743"/>
                  <a:pt x="3255703" y="2924747"/>
                  <a:pt x="3229170" y="4324261"/>
                </a:cubicBezTo>
                <a:cubicBezTo>
                  <a:pt x="2495027" y="4480547"/>
                  <a:pt x="673372" y="4166000"/>
                  <a:pt x="0" y="4324261"/>
                </a:cubicBezTo>
                <a:cubicBezTo>
                  <a:pt x="111984" y="2852312"/>
                  <a:pt x="-8690" y="1673952"/>
                  <a:pt x="0" y="0"/>
                </a:cubicBezTo>
                <a:close/>
              </a:path>
              <a:path w="3229170" h="4324261" stroke="0" extrusionOk="0">
                <a:moveTo>
                  <a:pt x="0" y="0"/>
                </a:moveTo>
                <a:cubicBezTo>
                  <a:pt x="1233239" y="-125902"/>
                  <a:pt x="2718435" y="163031"/>
                  <a:pt x="3229170" y="0"/>
                </a:cubicBezTo>
                <a:cubicBezTo>
                  <a:pt x="3165483" y="592936"/>
                  <a:pt x="3314226" y="3569767"/>
                  <a:pt x="3229170" y="4324261"/>
                </a:cubicBezTo>
                <a:cubicBezTo>
                  <a:pt x="1653858" y="4370131"/>
                  <a:pt x="1008590" y="4174634"/>
                  <a:pt x="0" y="4324261"/>
                </a:cubicBezTo>
                <a:cubicBezTo>
                  <a:pt x="-105469" y="2652066"/>
                  <a:pt x="144620" y="1705618"/>
                  <a:pt x="0" y="0"/>
                </a:cubicBezTo>
                <a:close/>
              </a:path>
            </a:pathLst>
          </a:custGeom>
          <a:solidFill>
            <a:srgbClr val="FFFF66"/>
          </a:solidFill>
          <a:ln w="28575" cap="flat" cmpd="sng" algn="ctr">
            <a:solidFill>
              <a:srgbClr val="FFC000"/>
            </a:solidFill>
            <a:prstDash val="solid"/>
            <a:miter lim="800000"/>
            <a:extLst>
              <a:ext uri="{C807C97D-BFC1-408E-A445-0C87EB9F89A2}">
                <ask:lineSketchStyleProps xmlns="" xmlns:ask="http://schemas.microsoft.com/office/drawing/2018/sketchyshapes" sd="3315210100">
                  <a:prstGeom prst="rect">
                    <a:avLst/>
                  </a:prstGeom>
                  <ask:type>
                    <ask:lineSketchCurved/>
                  </ask:type>
                </ask:lineSketchStyleProps>
              </a:ext>
            </a:extLst>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1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2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3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4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5 =</a:t>
            </a:r>
          </a:p>
        </p:txBody>
      </p:sp>
      <p:sp>
        <p:nvSpPr>
          <p:cNvPr id="15" name="TextBox 14">
            <a:extLst>
              <a:ext uri="{FF2B5EF4-FFF2-40B4-BE49-F238E27FC236}">
                <a16:creationId xmlns="" xmlns:a16="http://schemas.microsoft.com/office/drawing/2014/main" id="{6F778A49-36E4-4726-A225-F9A05DB74867}"/>
              </a:ext>
            </a:extLst>
          </p:cNvPr>
          <p:cNvSpPr txBox="1"/>
          <p:nvPr/>
        </p:nvSpPr>
        <p:spPr>
          <a:xfrm>
            <a:off x="5619324" y="1596729"/>
            <a:ext cx="3229170" cy="4324261"/>
          </a:xfrm>
          <a:custGeom>
            <a:avLst/>
            <a:gdLst>
              <a:gd name="connsiteX0" fmla="*/ 0 w 3229170"/>
              <a:gd name="connsiteY0" fmla="*/ 0 h 4324261"/>
              <a:gd name="connsiteX1" fmla="*/ 3229170 w 3229170"/>
              <a:gd name="connsiteY1" fmla="*/ 0 h 4324261"/>
              <a:gd name="connsiteX2" fmla="*/ 3229170 w 3229170"/>
              <a:gd name="connsiteY2" fmla="*/ 4324261 h 4324261"/>
              <a:gd name="connsiteX3" fmla="*/ 0 w 3229170"/>
              <a:gd name="connsiteY3" fmla="*/ 4324261 h 4324261"/>
              <a:gd name="connsiteX4" fmla="*/ 0 w 3229170"/>
              <a:gd name="connsiteY4" fmla="*/ 0 h 432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170" h="4324261" fill="none" extrusionOk="0">
                <a:moveTo>
                  <a:pt x="0" y="0"/>
                </a:moveTo>
                <a:cubicBezTo>
                  <a:pt x="735252" y="149518"/>
                  <a:pt x="1654435" y="-90350"/>
                  <a:pt x="3229170" y="0"/>
                </a:cubicBezTo>
                <a:cubicBezTo>
                  <a:pt x="3398533" y="1935743"/>
                  <a:pt x="3255703" y="2924747"/>
                  <a:pt x="3229170" y="4324261"/>
                </a:cubicBezTo>
                <a:cubicBezTo>
                  <a:pt x="2495027" y="4480547"/>
                  <a:pt x="673372" y="4166000"/>
                  <a:pt x="0" y="4324261"/>
                </a:cubicBezTo>
                <a:cubicBezTo>
                  <a:pt x="111984" y="2852312"/>
                  <a:pt x="-8690" y="1673952"/>
                  <a:pt x="0" y="0"/>
                </a:cubicBezTo>
                <a:close/>
              </a:path>
              <a:path w="3229170" h="4324261" stroke="0" extrusionOk="0">
                <a:moveTo>
                  <a:pt x="0" y="0"/>
                </a:moveTo>
                <a:cubicBezTo>
                  <a:pt x="1233239" y="-125902"/>
                  <a:pt x="2718435" y="163031"/>
                  <a:pt x="3229170" y="0"/>
                </a:cubicBezTo>
                <a:cubicBezTo>
                  <a:pt x="3165483" y="592936"/>
                  <a:pt x="3314226" y="3569767"/>
                  <a:pt x="3229170" y="4324261"/>
                </a:cubicBezTo>
                <a:cubicBezTo>
                  <a:pt x="1653858" y="4370131"/>
                  <a:pt x="1008590" y="4174634"/>
                  <a:pt x="0" y="4324261"/>
                </a:cubicBezTo>
                <a:cubicBezTo>
                  <a:pt x="-105469" y="2652066"/>
                  <a:pt x="144620" y="1705618"/>
                  <a:pt x="0" y="0"/>
                </a:cubicBezTo>
                <a:close/>
              </a:path>
            </a:pathLst>
          </a:custGeom>
          <a:solidFill>
            <a:srgbClr val="FFFF66"/>
          </a:solidFill>
          <a:ln w="28575" cap="flat" cmpd="sng" algn="ctr">
            <a:solidFill>
              <a:srgbClr val="FFC000"/>
            </a:solidFill>
            <a:prstDash val="solid"/>
            <a:miter lim="800000"/>
            <a:extLst>
              <a:ext uri="{C807C97D-BFC1-408E-A445-0C87EB9F89A2}">
                <ask:lineSketchStyleProps xmlns="" xmlns:ask="http://schemas.microsoft.com/office/drawing/2018/sketchyshapes" sd="3315210100">
                  <a:prstGeom prst="rect">
                    <a:avLst/>
                  </a:prstGeom>
                  <ask:type>
                    <ask:lineSketchCurved/>
                  </ask:type>
                </ask:lineSketchStyleProps>
              </a:ext>
            </a:extLst>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a:t>
            </a:r>
            <a:r>
              <a:rPr kumimoji="0" lang="en-US" sz="5500" b="1" i="0" u="none" strike="noStrike" kern="0" cap="none" spc="0" normalizeH="0" baseline="0" noProof="0" dirty="0" smtClean="0">
                <a:ln>
                  <a:noFill/>
                </a:ln>
                <a:solidFill>
                  <a:srgbClr val="135E98"/>
                </a:solidFill>
                <a:effectLst/>
                <a:uLnTx/>
                <a:uFillTx/>
                <a:latin typeface="Calibri" panose="020F0502020204030204"/>
                <a:ea typeface="+mn-ea"/>
                <a:cs typeface="+mn-cs"/>
              </a:rPr>
              <a:t>6 </a:t>
            </a: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7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8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9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5500" b="1" i="0" u="none" strike="noStrike" kern="0" cap="none" spc="0" normalizeH="0" baseline="0" noProof="0" dirty="0">
                <a:ln>
                  <a:noFill/>
                </a:ln>
                <a:solidFill>
                  <a:srgbClr val="135E98"/>
                </a:solidFill>
                <a:effectLst/>
                <a:uLnTx/>
                <a:uFillTx/>
                <a:latin typeface="Calibri" panose="020F0502020204030204"/>
                <a:ea typeface="+mn-ea"/>
                <a:cs typeface="+mn-cs"/>
              </a:rPr>
              <a:t>6 x 10 =</a:t>
            </a:r>
          </a:p>
        </p:txBody>
      </p:sp>
      <p:sp>
        <p:nvSpPr>
          <p:cNvPr id="16" name="TextBox 15">
            <a:extLst>
              <a:ext uri="{FF2B5EF4-FFF2-40B4-BE49-F238E27FC236}">
                <a16:creationId xmlns="" xmlns:a16="http://schemas.microsoft.com/office/drawing/2014/main" id="{1DDC451A-61C9-4DFD-9D1E-918C002F8F62}"/>
              </a:ext>
            </a:extLst>
          </p:cNvPr>
          <p:cNvSpPr txBox="1"/>
          <p:nvPr/>
        </p:nvSpPr>
        <p:spPr>
          <a:xfrm>
            <a:off x="2609722" y="1469546"/>
            <a:ext cx="522515" cy="938719"/>
          </a:xfrm>
          <a:prstGeom prst="rect">
            <a:avLst/>
          </a:prstGeom>
          <a:noFill/>
        </p:spPr>
        <p:txBody>
          <a:bodyPr wrap="square">
            <a:spAutoFit/>
          </a:bodyPr>
          <a:lstStyle/>
          <a:p>
            <a:pPr>
              <a:defRPr/>
            </a:pPr>
            <a:r>
              <a:rPr lang="en-US" sz="5500" b="1" dirty="0">
                <a:solidFill>
                  <a:srgbClr val="FF0000"/>
                </a:solidFill>
                <a:latin typeface="Calibri" panose="020F0502020204030204"/>
              </a:rPr>
              <a:t>6</a:t>
            </a:r>
            <a:endParaRPr lang="en-US" sz="5500" dirty="0">
              <a:solidFill>
                <a:srgbClr val="FF0000"/>
              </a:solidFill>
              <a:latin typeface="Calibri" panose="020F0502020204030204"/>
            </a:endParaRPr>
          </a:p>
        </p:txBody>
      </p:sp>
      <p:sp>
        <p:nvSpPr>
          <p:cNvPr id="17" name="TextBox 16">
            <a:extLst>
              <a:ext uri="{FF2B5EF4-FFF2-40B4-BE49-F238E27FC236}">
                <a16:creationId xmlns="" xmlns:a16="http://schemas.microsoft.com/office/drawing/2014/main" id="{1527F4CD-1F51-4E30-A943-251B8F216E4F}"/>
              </a:ext>
            </a:extLst>
          </p:cNvPr>
          <p:cNvSpPr txBox="1"/>
          <p:nvPr/>
        </p:nvSpPr>
        <p:spPr>
          <a:xfrm>
            <a:off x="2581315" y="2279096"/>
            <a:ext cx="1028660" cy="938719"/>
          </a:xfrm>
          <a:prstGeom prst="rect">
            <a:avLst/>
          </a:prstGeom>
          <a:noFill/>
        </p:spPr>
        <p:txBody>
          <a:bodyPr wrap="square">
            <a:spAutoFit/>
          </a:bodyPr>
          <a:lstStyle/>
          <a:p>
            <a:pPr>
              <a:defRPr/>
            </a:pPr>
            <a:r>
              <a:rPr lang="en-US" sz="5500" b="1" dirty="0">
                <a:solidFill>
                  <a:srgbClr val="FF0000"/>
                </a:solidFill>
                <a:latin typeface="Calibri" panose="020F0502020204030204"/>
              </a:rPr>
              <a:t>12</a:t>
            </a:r>
            <a:endParaRPr lang="en-US" sz="5500" dirty="0">
              <a:solidFill>
                <a:srgbClr val="FF0000"/>
              </a:solidFill>
              <a:latin typeface="Calibri" panose="020F0502020204030204"/>
            </a:endParaRPr>
          </a:p>
        </p:txBody>
      </p:sp>
      <p:sp>
        <p:nvSpPr>
          <p:cNvPr id="18" name="TextBox 17">
            <a:extLst>
              <a:ext uri="{FF2B5EF4-FFF2-40B4-BE49-F238E27FC236}">
                <a16:creationId xmlns="" xmlns:a16="http://schemas.microsoft.com/office/drawing/2014/main" id="{ECAC80C2-EDCB-4110-93F8-A7AEB43D1F8F}"/>
              </a:ext>
            </a:extLst>
          </p:cNvPr>
          <p:cNvSpPr txBox="1"/>
          <p:nvPr/>
        </p:nvSpPr>
        <p:spPr>
          <a:xfrm>
            <a:off x="2594315" y="3133720"/>
            <a:ext cx="1357037" cy="938719"/>
          </a:xfrm>
          <a:prstGeom prst="rect">
            <a:avLst/>
          </a:prstGeom>
          <a:noFill/>
        </p:spPr>
        <p:txBody>
          <a:bodyPr wrap="square">
            <a:spAutoFit/>
          </a:bodyPr>
          <a:lstStyle/>
          <a:p>
            <a:pPr>
              <a:defRPr/>
            </a:pPr>
            <a:r>
              <a:rPr lang="en-US" sz="5500" b="1" dirty="0">
                <a:solidFill>
                  <a:srgbClr val="FF0000"/>
                </a:solidFill>
                <a:latin typeface="Calibri" panose="020F0502020204030204"/>
              </a:rPr>
              <a:t>18</a:t>
            </a:r>
            <a:endParaRPr lang="en-US" sz="5500" dirty="0">
              <a:solidFill>
                <a:srgbClr val="FF0000"/>
              </a:solidFill>
              <a:latin typeface="Calibri" panose="020F0502020204030204"/>
            </a:endParaRPr>
          </a:p>
        </p:txBody>
      </p:sp>
      <p:sp>
        <p:nvSpPr>
          <p:cNvPr id="19" name="TextBox 18">
            <a:extLst>
              <a:ext uri="{FF2B5EF4-FFF2-40B4-BE49-F238E27FC236}">
                <a16:creationId xmlns="" xmlns:a16="http://schemas.microsoft.com/office/drawing/2014/main" id="{8E83ED1A-B7FE-4573-895C-28CBAFF5DBA0}"/>
              </a:ext>
            </a:extLst>
          </p:cNvPr>
          <p:cNvSpPr txBox="1"/>
          <p:nvPr/>
        </p:nvSpPr>
        <p:spPr>
          <a:xfrm>
            <a:off x="2581315" y="3975640"/>
            <a:ext cx="1269481" cy="938719"/>
          </a:xfrm>
          <a:prstGeom prst="rect">
            <a:avLst/>
          </a:prstGeom>
          <a:noFill/>
        </p:spPr>
        <p:txBody>
          <a:bodyPr wrap="square">
            <a:spAutoFit/>
          </a:bodyPr>
          <a:lstStyle/>
          <a:p>
            <a:pPr>
              <a:defRPr/>
            </a:pPr>
            <a:r>
              <a:rPr lang="en-US" sz="5500" b="1" dirty="0">
                <a:solidFill>
                  <a:srgbClr val="FF0000"/>
                </a:solidFill>
                <a:latin typeface="Calibri" panose="020F0502020204030204"/>
              </a:rPr>
              <a:t>24</a:t>
            </a:r>
            <a:endParaRPr lang="en-US" sz="5500" dirty="0">
              <a:solidFill>
                <a:srgbClr val="FF0000"/>
              </a:solidFill>
              <a:latin typeface="Calibri" panose="020F0502020204030204"/>
            </a:endParaRPr>
          </a:p>
        </p:txBody>
      </p:sp>
      <p:pic>
        <p:nvPicPr>
          <p:cNvPr id="30" name="Picture 2" descr="Compound adjectives | Baamboozle">
            <a:extLst>
              <a:ext uri="{FF2B5EF4-FFF2-40B4-BE49-F238E27FC236}">
                <a16:creationId xmlns="" xmlns:a16="http://schemas.microsoft.com/office/drawing/2014/main" id="{61CA81EC-CF32-4E69-A6CB-62F005C93A7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4788" y="343620"/>
            <a:ext cx="1134139"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Curved Left Arrow 1"/>
          <p:cNvSpPr/>
          <p:nvPr/>
        </p:nvSpPr>
        <p:spPr>
          <a:xfrm>
            <a:off x="3359217" y="1963554"/>
            <a:ext cx="470326" cy="103952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3951352" y="2025370"/>
            <a:ext cx="1092286"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+ 6</a:t>
            </a:r>
            <a:endParaRPr lang="en-US" sz="4000" b="1" dirty="0">
              <a:latin typeface="Times New Roman" panose="02020603050405020304" pitchFamily="18" charset="0"/>
              <a:cs typeface="Times New Roman" panose="02020603050405020304" pitchFamily="18" charset="0"/>
            </a:endParaRPr>
          </a:p>
        </p:txBody>
      </p:sp>
      <p:sp>
        <p:nvSpPr>
          <p:cNvPr id="20" name="Curved Left Arrow 19"/>
          <p:cNvSpPr/>
          <p:nvPr/>
        </p:nvSpPr>
        <p:spPr>
          <a:xfrm>
            <a:off x="3440242" y="2891107"/>
            <a:ext cx="470326" cy="103952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3940111" y="3050973"/>
            <a:ext cx="1092286"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+ 6</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332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75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chíu.wav"/>
                                        </p:tgtEl>
                                      </p:cMediaNode>
                                    </p:audio>
                                  </p:sub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75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4"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uỷn.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5" name="uỷn.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P spid="18" grpId="0"/>
      <p:bldP spid="19" grpId="0"/>
      <p:bldP spid="2" grpId="0" animBg="1"/>
      <p:bldP spid="3" grpId="0"/>
      <p:bldP spid="20" grpId="0" animBg="1"/>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924</Words>
  <Application>Microsoft Office PowerPoint</Application>
  <PresentationFormat>Widescreen</PresentationFormat>
  <Paragraphs>178</Paragraphs>
  <Slides>29</Slides>
  <Notes>9</Notes>
  <HiddenSlides>0</HiddenSlides>
  <MMClips>13</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29</vt:i4>
      </vt:variant>
    </vt:vector>
  </HeadingPairs>
  <TitlesOfParts>
    <vt:vector size="50" baseType="lpstr">
      <vt:lpstr>微软雅黑</vt:lpstr>
      <vt:lpstr>宋体</vt:lpstr>
      <vt:lpstr>#9Slide02 Noi dung dai</vt:lpstr>
      <vt:lpstr>#9Slide02 Noi dung rat dai</vt:lpstr>
      <vt:lpstr>Aptos</vt:lpstr>
      <vt:lpstr>Aptos Display</vt:lpstr>
      <vt:lpstr>Arial</vt:lpstr>
      <vt:lpstr>Calibri</vt:lpstr>
      <vt:lpstr>Calibri Light</vt:lpstr>
      <vt:lpstr>Cambria</vt:lpstr>
      <vt:lpstr>SVN-Whimsy</vt:lpstr>
      <vt:lpstr>Times New Roman</vt:lpstr>
      <vt:lpstr>VNI-Times</vt:lpstr>
      <vt:lpstr>字魂59号-创粗黑</vt:lpstr>
      <vt:lpstr>思源黑体 CN Light</vt:lpstr>
      <vt:lpstr>等线</vt:lpstr>
      <vt:lpstr>1_Office Theme</vt:lpstr>
      <vt:lpstr>Office 主题​​</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61</cp:revision>
  <dcterms:created xsi:type="dcterms:W3CDTF">2022-06-22T08:31:33Z</dcterms:created>
  <dcterms:modified xsi:type="dcterms:W3CDTF">2025-10-01T02:47:12Z</dcterms:modified>
</cp:coreProperties>
</file>