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notesMasterIdLst>
    <p:notesMasterId r:id="rId19"/>
  </p:notesMasterIdLst>
  <p:sldIdLst>
    <p:sldId id="445" r:id="rId2"/>
    <p:sldId id="386" r:id="rId3"/>
    <p:sldId id="294" r:id="rId4"/>
    <p:sldId id="390" r:id="rId5"/>
    <p:sldId id="463" r:id="rId6"/>
    <p:sldId id="455" r:id="rId7"/>
    <p:sldId id="465" r:id="rId8"/>
    <p:sldId id="470" r:id="rId9"/>
    <p:sldId id="388" r:id="rId10"/>
    <p:sldId id="327" r:id="rId11"/>
    <p:sldId id="430" r:id="rId12"/>
    <p:sldId id="341" r:id="rId13"/>
    <p:sldId id="431" r:id="rId14"/>
    <p:sldId id="443" r:id="rId15"/>
    <p:sldId id="432" r:id="rId16"/>
    <p:sldId id="444" r:id="rId17"/>
    <p:sldId id="4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H" initials="A" lastIdx="1" clrIdx="0">
    <p:extLst>
      <p:ext uri="{19B8F6BF-5375-455C-9EA6-DF929625EA0E}">
        <p15:presenceInfo xmlns:p15="http://schemas.microsoft.com/office/powerpoint/2012/main" userId="S::3130184302@haiphong.itrithuc.vn::871222ad-68bf-46e7-894a-f99efede26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00B050"/>
    <a:srgbClr val="00FF00"/>
    <a:srgbClr val="FFFF66"/>
    <a:srgbClr val="FF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47CA6-B7D3-43E8-8B94-7922DD1E105F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B4ECD-8364-4D49-A8F3-162E852F7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6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7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73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có được tình bạn đẹp các em hãy đến với bài học ngày hôm nay –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đề 2 – Tiết 2: Hoạt động giáo dục theo chủ đề: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Giữ gìn tình bạn.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B4ECD-8364-4D49-A8F3-162E852F7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7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619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a1242414e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a1242414e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47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9660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7064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7926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119908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2897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1193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83936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253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6680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599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218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C2D4B-9FDE-4B74-AAC6-3F7C589A3D05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7213E-2203-48A1-A87C-6140CEC8C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9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3389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9584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674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9741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45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5239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149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5FFC3784-A2F5-BE6E-0742-D5BC5B1FC00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227" y="133647"/>
            <a:ext cx="1614239" cy="16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9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-46892" y="-123092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3404382"/>
            <a:ext cx="3125270" cy="3453618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38400" y="-1219200"/>
            <a:ext cx="812800" cy="8128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=""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689294" y="216790"/>
            <a:ext cx="10747717" cy="20960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VỀ DỰ TIẾT HỌC NGÀY HÔM NAY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="" xmlns:a16="http://schemas.microsoft.com/office/drawing/2014/main" id="{42929F7C-191A-48DA-A979-0460A0D2136C}"/>
              </a:ext>
            </a:extLst>
          </p:cNvPr>
          <p:cNvSpPr txBox="1"/>
          <p:nvPr/>
        </p:nvSpPr>
        <p:spPr>
          <a:xfrm>
            <a:off x="2819989" y="2288225"/>
            <a:ext cx="11550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HOẠT ĐỘNG TRẢI NGHIỆM</a:t>
            </a:r>
          </a:p>
          <a:p>
            <a:r>
              <a:rPr lang="en-US" altLang="zh-C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                        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LỚP </a:t>
            </a:r>
            <a:r>
              <a:rPr lang="vi-VN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5A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=""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6222730" y="4290514"/>
            <a:ext cx="4751529" cy="523221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=""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6312863" y="4301161"/>
            <a:ext cx="4768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vi-VN" altLang="zh-CN" sz="28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Lương Tú Anh</a:t>
            </a:r>
            <a:endParaRPr lang="zh-CN" altLang="en-US" sz="28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660023" y="1942014"/>
            <a:ext cx="562707" cy="35615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660023" y="6404852"/>
            <a:ext cx="387913" cy="35043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2471138" y="4440273"/>
            <a:ext cx="348851" cy="37346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9778340" y="1846187"/>
            <a:ext cx="404323" cy="27390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1301257" y="2010591"/>
            <a:ext cx="461963" cy="28049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3602310" y="5818278"/>
            <a:ext cx="322910" cy="28972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824408" y="5852160"/>
            <a:ext cx="348922" cy="33823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138249" y="927789"/>
            <a:ext cx="464061" cy="33704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998869" y="853859"/>
            <a:ext cx="466683" cy="38836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9139447" y="4625263"/>
            <a:ext cx="383154" cy="26190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3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p51"/>
          <p:cNvSpPr/>
          <p:nvPr/>
        </p:nvSpPr>
        <p:spPr>
          <a:xfrm>
            <a:off x="3901440" y="568476"/>
            <a:ext cx="7699055" cy="4785843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172" name="Picture 4" descr="Baby Bird Nest Stock Vector (Royalty Free) 338484314 | Shutterstock">
            <a:extLst>
              <a:ext uri="{FF2B5EF4-FFF2-40B4-BE49-F238E27FC236}">
                <a16:creationId xmlns="" xmlns:a16="http://schemas.microsoft.com/office/drawing/2014/main" id="{E0F95821-CB14-88E0-ACBB-94FAC7423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3165" r="98945">
                        <a14:foregroundMark x1="3165" y1="70357" x2="8017" y2="70000"/>
                        <a14:foregroundMark x1="72152" y1="6429" x2="72152" y2="6429"/>
                        <a14:foregroundMark x1="66034" y1="8214" x2="66034" y2="8214"/>
                        <a14:foregroundMark x1="76582" y1="26786" x2="76582" y2="26786"/>
                        <a14:foregroundMark x1="78903" y1="30000" x2="78903" y2="30000"/>
                        <a14:foregroundMark x1="68987" y1="5714" x2="68987" y2="5714"/>
                        <a14:foregroundMark x1="91772" y1="34286" x2="91772" y2="34286"/>
                        <a14:foregroundMark x1="96835" y1="38214" x2="96835" y2="38214"/>
                        <a14:foregroundMark x1="98734" y1="45357" x2="98734" y2="45357"/>
                        <a14:foregroundMark x1="99367" y1="38214" x2="99367" y2="38214"/>
                        <a14:foregroundMark x1="64557" y1="4286" x2="64557" y2="4286"/>
                        <a14:foregroundMark x1="70675" y1="4286" x2="70675" y2="4286"/>
                        <a14:foregroundMark x1="71941" y1="2500" x2="71941" y2="2500"/>
                        <a14:foregroundMark x1="63924" y1="2857" x2="63924" y2="2857"/>
                        <a14:foregroundMark x1="76371" y1="24643" x2="76371" y2="24643"/>
                        <a14:foregroundMark x1="79747" y1="32500" x2="79747" y2="32500"/>
                        <a14:foregroundMark x1="78692" y1="36071" x2="78692" y2="36071"/>
                        <a14:foregroundMark x1="81013" y1="29286" x2="81013" y2="29286"/>
                        <a14:foregroundMark x1="63713" y1="24286" x2="63713" y2="24286"/>
                        <a14:foregroundMark x1="47468" y1="36429" x2="47468" y2="36429"/>
                        <a14:backgroundMark x1="35865" y1="73571" x2="35865" y2="73571"/>
                        <a14:backgroundMark x1="37764" y1="77143" x2="37764" y2="77143"/>
                        <a14:backgroundMark x1="67722" y1="11071" x2="67722" y2="1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33120"/>
            <a:ext cx="4569916" cy="269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43C0A0-3125-CC45-B324-2B650C606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03" y="3403600"/>
            <a:ext cx="5213582" cy="32816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20F6416-CB42-D830-BD50-BB40C09EF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820" y="788354"/>
            <a:ext cx="5444200" cy="1420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05E076-442D-64F2-63A7-1B968B04EBCF}"/>
              </a:ext>
            </a:extLst>
          </p:cNvPr>
          <p:cNvSpPr txBox="1"/>
          <p:nvPr/>
        </p:nvSpPr>
        <p:spPr>
          <a:xfrm>
            <a:off x="4612640" y="2296160"/>
            <a:ext cx="6593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gìn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</a:t>
            </a:r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01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holding a pencil and a notebook&#10;&#10;Description automatically generated">
            <a:extLst>
              <a:ext uri="{FF2B5EF4-FFF2-40B4-BE49-F238E27FC236}">
                <a16:creationId xmlns="" xmlns:a16="http://schemas.microsoft.com/office/drawing/2014/main" id="{1BDF17AB-D7B4-8D1F-BDA9-E4E02EC81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23" y="3123380"/>
            <a:ext cx="2913734" cy="350142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B07BDF0-8024-1611-7F86-09305015F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2" y="478465"/>
            <a:ext cx="4948484" cy="14263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89E368D-7804-F389-42E8-2C55C82545C6}"/>
              </a:ext>
            </a:extLst>
          </p:cNvPr>
          <p:cNvSpPr/>
          <p:nvPr/>
        </p:nvSpPr>
        <p:spPr>
          <a:xfrm>
            <a:off x="558800" y="1981201"/>
            <a:ext cx="8022340" cy="387096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tất cả đồng lòng thực hiện các việc làm nho nhỏ, tình bạn trong tập thể lớp sẽ được giữ gìn, nuôi dưỡng và khăng khít, bền lâu.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867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6D0ED1A6-BAF4-8FF9-DF96-B618A68ED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42C054B-D280-DCE9-69F9-CD1DDFDE9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31" b="90000" l="2000" r="98300">
                        <a14:foregroundMark x1="6500" y1="51154" x2="7700" y2="68333"/>
                        <a14:foregroundMark x1="2300" y1="52051" x2="6400" y2="73333"/>
                        <a14:foregroundMark x1="6400" y1="73333" x2="6600" y2="73846"/>
                        <a14:foregroundMark x1="12300" y1="49359" x2="12300" y2="67821"/>
                        <a14:foregroundMark x1="9100" y1="49872" x2="9100" y2="58846"/>
                        <a14:foregroundMark x1="2000" y1="50256" x2="2900" y2="61923"/>
                        <a14:foregroundMark x1="71800" y1="10769" x2="71800" y2="22692"/>
                        <a14:foregroundMark x1="67100" y1="10769" x2="78200" y2="14231"/>
                        <a14:foregroundMark x1="69200" y1="9359" x2="76700" y2="19872"/>
                        <a14:foregroundMark x1="76700" y1="19872" x2="74200" y2="9615"/>
                        <a14:foregroundMark x1="74200" y1="9615" x2="71500" y2="11026"/>
                        <a14:foregroundMark x1="66100" y1="9231" x2="66000" y2="20897"/>
                        <a14:foregroundMark x1="66000" y1="20897" x2="68100" y2="11667"/>
                        <a14:foregroundMark x1="68100" y1="11667" x2="66700" y2="10000"/>
                        <a14:foregroundMark x1="61400" y1="22308" x2="64000" y2="20769"/>
                        <a14:foregroundMark x1="78000" y1="22821" x2="79600" y2="24615"/>
                        <a14:foregroundMark x1="90900" y1="48974" x2="91600" y2="70256"/>
                        <a14:foregroundMark x1="89500" y1="46026" x2="97200" y2="53205"/>
                        <a14:foregroundMark x1="98300" y1="50769" x2="98300" y2="50769"/>
                        <a14:foregroundMark x1="20700" y1="25897" x2="34200" y2="27692"/>
                        <a14:foregroundMark x1="34200" y1="27692" x2="73100" y2="26026"/>
                        <a14:foregroundMark x1="73100" y1="26026" x2="79600" y2="27692"/>
                        <a14:foregroundMark x1="18500" y1="29103" x2="20600" y2="71795"/>
                        <a14:foregroundMark x1="20600" y1="71795" x2="21700" y2="77821"/>
                        <a14:foregroundMark x1="26000" y1="66154" x2="67400" y2="63590"/>
                        <a14:foregroundMark x1="67400" y1="63590" x2="68500" y2="63846"/>
                        <a14:foregroundMark x1="7300" y1="78205" x2="8800" y2="81282"/>
                        <a14:foregroundMark x1="12500" y1="76923" x2="10500" y2="80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5115"/>
          <a:stretch/>
        </p:blipFill>
        <p:spPr>
          <a:xfrm>
            <a:off x="815570" y="1229869"/>
            <a:ext cx="10560862" cy="5149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45AB48-0121-03CD-7525-7C304430516B}"/>
              </a:ext>
            </a:extLst>
          </p:cNvPr>
          <p:cNvSpPr txBox="1"/>
          <p:nvPr/>
        </p:nvSpPr>
        <p:spPr>
          <a:xfrm>
            <a:off x="2794000" y="3314668"/>
            <a:ext cx="66040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 </a:t>
            </a:r>
            <a:r>
              <a:rPr lang="vi-VN" sz="6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</a:t>
            </a:r>
            <a:endParaRPr lang="en-US" sz="6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6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vi-V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 giả tình bạn"</a:t>
            </a:r>
            <a:endParaRPr lang="en-US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E5AFE72-01A6-5A4D-D2D5-28772E8E0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085" y="1848040"/>
            <a:ext cx="5041829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80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5">
            <a:extLst>
              <a:ext uri="{FF2B5EF4-FFF2-40B4-BE49-F238E27FC236}">
                <a16:creationId xmlns="" xmlns:a16="http://schemas.microsoft.com/office/drawing/2014/main" id="{99F00DF2-D0C1-7947-1D2A-67A8DD709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84" y="2710573"/>
            <a:ext cx="3862971" cy="30552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4CC1183-FE9C-6252-02C2-365C7F4FA7D7}"/>
              </a:ext>
            </a:extLst>
          </p:cNvPr>
          <p:cNvGrpSpPr/>
          <p:nvPr/>
        </p:nvGrpSpPr>
        <p:grpSpPr>
          <a:xfrm>
            <a:off x="163431" y="152453"/>
            <a:ext cx="9633433" cy="1942840"/>
            <a:chOff x="-1364160" y="38005"/>
            <a:chExt cx="10434754" cy="122531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0" name="Speech Bubble: Rectangle with Corners Rounded 19">
              <a:extLst>
                <a:ext uri="{FF2B5EF4-FFF2-40B4-BE49-F238E27FC236}">
                  <a16:creationId xmlns="" xmlns:a16="http://schemas.microsoft.com/office/drawing/2014/main" id="{FE607243-356B-9851-78AC-30DB74CBEF84}"/>
                </a:ext>
              </a:extLst>
            </p:cNvPr>
            <p:cNvSpPr/>
            <p:nvPr/>
          </p:nvSpPr>
          <p:spPr>
            <a:xfrm>
              <a:off x="-1364160" y="38005"/>
              <a:ext cx="10434754" cy="118904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D8AA9CD6-D755-A930-2EAD-9E6D9E47F44B}"/>
                </a:ext>
              </a:extLst>
            </p:cNvPr>
            <p:cNvSpPr txBox="1"/>
            <p:nvPr/>
          </p:nvSpPr>
          <p:spPr>
            <a:xfrm>
              <a:off x="-1050331" y="156898"/>
              <a:ext cx="9807097" cy="11064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ưa ra các tiêu chí lựa </a:t>
              </a: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chọn </a:t>
              </a: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Sứ giả tình bạn”.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7" name="Cloud Callout 16"/>
          <p:cNvSpPr/>
          <p:nvPr/>
        </p:nvSpPr>
        <p:spPr>
          <a:xfrm>
            <a:off x="9412778" y="53253"/>
            <a:ext cx="2545542" cy="2326640"/>
          </a:xfrm>
          <a:prstGeom prst="cloudCallout">
            <a:avLst>
              <a:gd name="adj1" fmla="val -32589"/>
              <a:gd name="adj2" fmla="val 7686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9796864" y="585264"/>
            <a:ext cx="1777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0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B50835D-E164-2B08-2986-7F157F97E8AE}"/>
              </a:ext>
            </a:extLst>
          </p:cNvPr>
          <p:cNvSpPr/>
          <p:nvPr/>
        </p:nvSpPr>
        <p:spPr>
          <a:xfrm>
            <a:off x="568960" y="386080"/>
            <a:ext cx="1114552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图片 35">
            <a:extLst>
              <a:ext uri="{FF2B5EF4-FFF2-40B4-BE49-F238E27FC236}">
                <a16:creationId xmlns="" xmlns:a16="http://schemas.microsoft.com/office/drawing/2014/main" id="{99F00DF2-D0C1-7947-1D2A-67A8DD709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35" y="2802013"/>
            <a:ext cx="3862971" cy="30552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E4CC1183-FE9C-6252-02C2-365C7F4FA7D7}"/>
              </a:ext>
            </a:extLst>
          </p:cNvPr>
          <p:cNvGrpSpPr/>
          <p:nvPr/>
        </p:nvGrpSpPr>
        <p:grpSpPr>
          <a:xfrm>
            <a:off x="1708857" y="433504"/>
            <a:ext cx="9633433" cy="1803998"/>
            <a:chOff x="453320" y="443128"/>
            <a:chExt cx="10434754" cy="1530700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="" xmlns:a16="http://schemas.microsoft.com/office/drawing/2014/main" id="{FE607243-356B-9851-78AC-30DB74CBEF84}"/>
                </a:ext>
              </a:extLst>
            </p:cNvPr>
            <p:cNvSpPr/>
            <p:nvPr/>
          </p:nvSpPr>
          <p:spPr>
            <a:xfrm>
              <a:off x="453320" y="443128"/>
              <a:ext cx="10434754" cy="1530700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D8AA9CD6-D755-A930-2EAD-9E6D9E47F44B}"/>
                </a:ext>
              </a:extLst>
            </p:cNvPr>
            <p:cNvSpPr txBox="1"/>
            <p:nvPr/>
          </p:nvSpPr>
          <p:spPr>
            <a:xfrm>
              <a:off x="767148" y="473305"/>
              <a:ext cx="9807097" cy="148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ác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tiêu chí lựa </a:t>
              </a: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chọn </a:t>
              </a: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Sứ giả tình bạn”.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4ADAFFF2-8A43-D537-C387-B0A28246B1FC}"/>
              </a:ext>
            </a:extLst>
          </p:cNvPr>
          <p:cNvGrpSpPr/>
          <p:nvPr/>
        </p:nvGrpSpPr>
        <p:grpSpPr>
          <a:xfrm>
            <a:off x="4697480" y="2554198"/>
            <a:ext cx="6746958" cy="4119239"/>
            <a:chOff x="310800" y="1911333"/>
            <a:chExt cx="5650162" cy="3047186"/>
          </a:xfrm>
        </p:grpSpPr>
        <p:sp>
          <p:nvSpPr>
            <p:cNvPr id="42" name="Google Shape;718;p33">
              <a:extLst>
                <a:ext uri="{FF2B5EF4-FFF2-40B4-BE49-F238E27FC236}">
                  <a16:creationId xmlns="" xmlns:a16="http://schemas.microsoft.com/office/drawing/2014/main" id="{9DC78A97-5F90-876A-9E81-7CA546E85F29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718;p33">
              <a:extLst>
                <a:ext uri="{FF2B5EF4-FFF2-40B4-BE49-F238E27FC236}">
                  <a16:creationId xmlns="" xmlns:a16="http://schemas.microsoft.com/office/drawing/2014/main" id="{57E2BD51-B30D-9757-4EF8-4B1F60B959E1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457200" marR="0" lvl="0" indent="-45720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 uy tín. </a:t>
              </a:r>
            </a:p>
            <a:p>
              <a:pPr marL="457200" marR="0" lvl="0" indent="-45720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 lắng nghe.</a:t>
              </a:r>
            </a:p>
            <a:p>
              <a:pPr marL="457200" marR="0" lvl="0" indent="-457200" algn="just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Biết thuyết phục...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6BD99F96-CF3D-170F-E43C-C8D3BBD65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45" name="Google Shape;724;p33">
              <a:extLst>
                <a:ext uri="{FF2B5EF4-FFF2-40B4-BE49-F238E27FC236}">
                  <a16:creationId xmlns="" xmlns:a16="http://schemas.microsoft.com/office/drawing/2014/main" id="{F019222F-0A51-3BAB-736A-DB36F5DAFA40}"/>
                </a:ext>
              </a:extLst>
            </p:cNvPr>
            <p:cNvGrpSpPr/>
            <p:nvPr/>
          </p:nvGrpSpPr>
          <p:grpSpPr>
            <a:xfrm>
              <a:off x="2344968" y="1911333"/>
              <a:ext cx="1854260" cy="523163"/>
              <a:chOff x="1897640" y="539501"/>
              <a:chExt cx="1091683" cy="548641"/>
            </a:xfrm>
          </p:grpSpPr>
          <p:sp>
            <p:nvSpPr>
              <p:cNvPr id="46" name="Google Shape;725;p33">
                <a:extLst>
                  <a:ext uri="{FF2B5EF4-FFF2-40B4-BE49-F238E27FC236}">
                    <a16:creationId xmlns="" xmlns:a16="http://schemas.microsoft.com/office/drawing/2014/main" id="{7C28F6EA-74EF-0BD0-C3C7-1B3F3D3D42CB}"/>
                  </a:ext>
                </a:extLst>
              </p:cNvPr>
              <p:cNvSpPr/>
              <p:nvPr/>
            </p:nvSpPr>
            <p:spPr>
              <a:xfrm>
                <a:off x="1897640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26;p33">
                <a:extLst>
                  <a:ext uri="{FF2B5EF4-FFF2-40B4-BE49-F238E27FC236}">
                    <a16:creationId xmlns="" xmlns:a16="http://schemas.microsoft.com/office/drawing/2014/main" id="{3FF509FD-8E83-3D98-1D1B-5C76307CE714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27;p33">
                <a:extLst>
                  <a:ext uri="{FF2B5EF4-FFF2-40B4-BE49-F238E27FC236}">
                    <a16:creationId xmlns="" xmlns:a16="http://schemas.microsoft.com/office/drawing/2014/main" id="{6218E40F-2419-9D88-5DAC-72C37B907556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286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B50835D-E164-2B08-2986-7F157F97E8AE}"/>
              </a:ext>
            </a:extLst>
          </p:cNvPr>
          <p:cNvSpPr/>
          <p:nvPr/>
        </p:nvSpPr>
        <p:spPr>
          <a:xfrm>
            <a:off x="568960" y="386080"/>
            <a:ext cx="11145520" cy="6228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US" sz="1600" b="1" dirty="0">
              <a:latin typeface="#9Slide04 SFU Fenice Regular" panose="00000400000000000000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a child holding a pencil and a notebook&#10;&#10;Description automatically generated">
            <a:extLst>
              <a:ext uri="{FF2B5EF4-FFF2-40B4-BE49-F238E27FC236}">
                <a16:creationId xmlns="" xmlns:a16="http://schemas.microsoft.com/office/drawing/2014/main" id="{0D5F448E-504D-E13E-4EEC-B51FB8BFF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5" y="3356580"/>
            <a:ext cx="2913734" cy="35014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E482F10-58A4-E835-9F8F-B0B0E3D27407}"/>
              </a:ext>
            </a:extLst>
          </p:cNvPr>
          <p:cNvGrpSpPr/>
          <p:nvPr/>
        </p:nvGrpSpPr>
        <p:grpSpPr>
          <a:xfrm>
            <a:off x="1012179" y="686302"/>
            <a:ext cx="9956165" cy="2426438"/>
            <a:chOff x="1594337" y="1602154"/>
            <a:chExt cx="9003323" cy="3477846"/>
          </a:xfrm>
        </p:grpSpPr>
        <p:sp>
          <p:nvSpPr>
            <p:cNvPr id="6" name="Rounded Rectangle 8">
              <a:extLst>
                <a:ext uri="{FF2B5EF4-FFF2-40B4-BE49-F238E27FC236}">
                  <a16:creationId xmlns="" xmlns:a16="http://schemas.microsoft.com/office/drawing/2014/main" id="{B1B2BA4F-2162-25D9-667A-4A1ED3BAFA65}"/>
                </a:ext>
              </a:extLst>
            </p:cNvPr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ounded Rectangle 9">
              <a:extLst>
                <a:ext uri="{FF2B5EF4-FFF2-40B4-BE49-F238E27FC236}">
                  <a16:creationId xmlns="" xmlns:a16="http://schemas.microsoft.com/office/drawing/2014/main" id="{C27A0A39-A7EA-C432-8633-C90107CEBDCD}"/>
                </a:ext>
              </a:extLst>
            </p:cNvPr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cử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"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Cloud Callout 8"/>
          <p:cNvSpPr/>
          <p:nvPr/>
        </p:nvSpPr>
        <p:spPr>
          <a:xfrm>
            <a:off x="9289922" y="2108548"/>
            <a:ext cx="2258112" cy="2326640"/>
          </a:xfrm>
          <a:prstGeom prst="cloudCallout">
            <a:avLst>
              <a:gd name="adj1" fmla="val -105304"/>
              <a:gd name="adj2" fmla="val 54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9530293" y="2586399"/>
            <a:ext cx="1777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2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2017251" y="904774"/>
            <a:ext cx="8563897" cy="3755923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46555" y="1789470"/>
            <a:ext cx="7531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DANH HIỆU </a:t>
            </a:r>
          </a:p>
          <a:p>
            <a:pPr algn="ctr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“SỨ GIẢ TÌNH BẠN”</a:t>
            </a:r>
            <a:endParaRPr lang="en-GB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514" y="52663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7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28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EE36B6-DD8B-01C1-778F-0993A14C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n (7)">
            <a:hlinkClick r:id="" action="ppaction://media"/>
            <a:extLst>
              <a:ext uri="{FF2B5EF4-FFF2-40B4-BE49-F238E27FC236}">
                <a16:creationId xmlns="" xmlns:a16="http://schemas.microsoft.com/office/drawing/2014/main" id="{2F0A65A8-B189-86EA-6E21-8B281631D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196763" cy="69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492DB36B-2C90-F7CF-B9E8-6ABB34B95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0"/>
            <a:ext cx="12192000" cy="6990984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245" y="1221266"/>
            <a:ext cx="7815648" cy="6252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C6F324-D5B0-F960-C58D-3468512C2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314" y="1422521"/>
            <a:ext cx="5492972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87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DCB732C-0F72-5956-90EB-34CE858B80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92072F6-6C33-6C4C-56E2-F9064C5E871C}"/>
              </a:ext>
            </a:extLst>
          </p:cNvPr>
          <p:cNvSpPr/>
          <p:nvPr/>
        </p:nvSpPr>
        <p:spPr>
          <a:xfrm>
            <a:off x="1448710" y="254778"/>
            <a:ext cx="10103210" cy="4032742"/>
          </a:xfrm>
          <a:custGeom>
            <a:avLst/>
            <a:gdLst>
              <a:gd name="connsiteX0" fmla="*/ 0 w 9053034"/>
              <a:gd name="connsiteY0" fmla="*/ 647745 h 3886391"/>
              <a:gd name="connsiteX1" fmla="*/ 647745 w 9053034"/>
              <a:gd name="connsiteY1" fmla="*/ 0 h 3886391"/>
              <a:gd name="connsiteX2" fmla="*/ 8405289 w 9053034"/>
              <a:gd name="connsiteY2" fmla="*/ 0 h 3886391"/>
              <a:gd name="connsiteX3" fmla="*/ 9053034 w 9053034"/>
              <a:gd name="connsiteY3" fmla="*/ 647745 h 3886391"/>
              <a:gd name="connsiteX4" fmla="*/ 9053034 w 9053034"/>
              <a:gd name="connsiteY4" fmla="*/ 3238646 h 3886391"/>
              <a:gd name="connsiteX5" fmla="*/ 8405289 w 9053034"/>
              <a:gd name="connsiteY5" fmla="*/ 3886391 h 3886391"/>
              <a:gd name="connsiteX6" fmla="*/ 647745 w 9053034"/>
              <a:gd name="connsiteY6" fmla="*/ 3886391 h 3886391"/>
              <a:gd name="connsiteX7" fmla="*/ 0 w 9053034"/>
              <a:gd name="connsiteY7" fmla="*/ 3238646 h 3886391"/>
              <a:gd name="connsiteX8" fmla="*/ 0 w 9053034"/>
              <a:gd name="connsiteY8" fmla="*/ 647745 h 388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3034" h="3886391" fill="none" extrusionOk="0">
                <a:moveTo>
                  <a:pt x="0" y="647745"/>
                </a:moveTo>
                <a:cubicBezTo>
                  <a:pt x="923" y="315000"/>
                  <a:pt x="299168" y="15378"/>
                  <a:pt x="647745" y="0"/>
                </a:cubicBezTo>
                <a:cubicBezTo>
                  <a:pt x="2385516" y="72427"/>
                  <a:pt x="6192866" y="61419"/>
                  <a:pt x="8405289" y="0"/>
                </a:cubicBezTo>
                <a:cubicBezTo>
                  <a:pt x="8759950" y="-21196"/>
                  <a:pt x="9015853" y="278759"/>
                  <a:pt x="9053034" y="647745"/>
                </a:cubicBezTo>
                <a:cubicBezTo>
                  <a:pt x="9153910" y="1606431"/>
                  <a:pt x="8945721" y="2358852"/>
                  <a:pt x="9053034" y="3238646"/>
                </a:cubicBezTo>
                <a:cubicBezTo>
                  <a:pt x="9066374" y="3528681"/>
                  <a:pt x="8728528" y="3847715"/>
                  <a:pt x="8405289" y="3886391"/>
                </a:cubicBezTo>
                <a:cubicBezTo>
                  <a:pt x="6920537" y="3916218"/>
                  <a:pt x="2823437" y="3807085"/>
                  <a:pt x="647745" y="3886391"/>
                </a:cubicBezTo>
                <a:cubicBezTo>
                  <a:pt x="350980" y="3879498"/>
                  <a:pt x="-60880" y="3608424"/>
                  <a:pt x="0" y="3238646"/>
                </a:cubicBezTo>
                <a:cubicBezTo>
                  <a:pt x="50037" y="2681810"/>
                  <a:pt x="770" y="1660841"/>
                  <a:pt x="0" y="647745"/>
                </a:cubicBezTo>
                <a:close/>
              </a:path>
              <a:path w="9053034" h="3886391" stroke="0" extrusionOk="0">
                <a:moveTo>
                  <a:pt x="0" y="647745"/>
                </a:moveTo>
                <a:cubicBezTo>
                  <a:pt x="33554" y="299151"/>
                  <a:pt x="295499" y="11447"/>
                  <a:pt x="647745" y="0"/>
                </a:cubicBezTo>
                <a:cubicBezTo>
                  <a:pt x="3022010" y="123000"/>
                  <a:pt x="6292877" y="-96860"/>
                  <a:pt x="8405289" y="0"/>
                </a:cubicBezTo>
                <a:cubicBezTo>
                  <a:pt x="8724026" y="-29726"/>
                  <a:pt x="9075407" y="244900"/>
                  <a:pt x="9053034" y="647745"/>
                </a:cubicBezTo>
                <a:cubicBezTo>
                  <a:pt x="9056207" y="960772"/>
                  <a:pt x="9147301" y="1994284"/>
                  <a:pt x="9053034" y="3238646"/>
                </a:cubicBezTo>
                <a:cubicBezTo>
                  <a:pt x="9012524" y="3611062"/>
                  <a:pt x="8706695" y="3877171"/>
                  <a:pt x="8405289" y="3886391"/>
                </a:cubicBezTo>
                <a:cubicBezTo>
                  <a:pt x="5988825" y="3725684"/>
                  <a:pt x="3476407" y="3926058"/>
                  <a:pt x="647745" y="3886391"/>
                </a:cubicBezTo>
                <a:cubicBezTo>
                  <a:pt x="265236" y="3881388"/>
                  <a:pt x="-15407" y="3589406"/>
                  <a:pt x="0" y="3238646"/>
                </a:cubicBezTo>
                <a:cubicBezTo>
                  <a:pt x="32216" y="2182512"/>
                  <a:pt x="57206" y="1399306"/>
                  <a:pt x="0" y="647745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1">
            <a:extLst>
              <a:ext uri="{FF2B5EF4-FFF2-40B4-BE49-F238E27FC236}">
                <a16:creationId xmlns="" xmlns:a16="http://schemas.microsoft.com/office/drawing/2014/main" id="{9CAEB7A2-DAE3-BBE7-5E86-D32432421B7F}"/>
              </a:ext>
            </a:extLst>
          </p:cNvPr>
          <p:cNvSpPr txBox="1"/>
          <p:nvPr/>
        </p:nvSpPr>
        <p:spPr>
          <a:xfrm>
            <a:off x="1250499" y="356330"/>
            <a:ext cx="915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图片 2" descr="51miz-E1029694-0E3ADD4D">
            <a:extLst>
              <a:ext uri="{FF2B5EF4-FFF2-40B4-BE49-F238E27FC236}">
                <a16:creationId xmlns="" xmlns:a16="http://schemas.microsoft.com/office/drawing/2014/main" id="{051E9189-A4B3-2164-CA16-C2B4B8E9E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050" y="4141169"/>
            <a:ext cx="8191500" cy="2659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BA4FC9-BC4E-B67A-0447-06368685F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152" y="977852"/>
            <a:ext cx="5717296" cy="863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ED20CF-282D-066D-C188-CCBF97C87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2713" y="1507786"/>
            <a:ext cx="7460704" cy="2633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3033" y="2349856"/>
            <a:ext cx="149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2:</a:t>
            </a:r>
            <a:endParaRPr lang="en-GB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33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6D0ED1A6-BAF4-8FF9-DF96-B618A68ED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42C054B-D280-DCE9-69F9-CD1DDFDE9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31" b="90000" l="2000" r="98300">
                        <a14:foregroundMark x1="6500" y1="51154" x2="7700" y2="68333"/>
                        <a14:foregroundMark x1="2300" y1="52051" x2="6400" y2="73333"/>
                        <a14:foregroundMark x1="6400" y1="73333" x2="6600" y2="73846"/>
                        <a14:foregroundMark x1="12300" y1="49359" x2="12300" y2="67821"/>
                        <a14:foregroundMark x1="9100" y1="49872" x2="9100" y2="58846"/>
                        <a14:foregroundMark x1="2000" y1="50256" x2="2900" y2="61923"/>
                        <a14:foregroundMark x1="71800" y1="10769" x2="71800" y2="22692"/>
                        <a14:foregroundMark x1="67100" y1="10769" x2="78200" y2="14231"/>
                        <a14:foregroundMark x1="69200" y1="9359" x2="76700" y2="19872"/>
                        <a14:foregroundMark x1="76700" y1="19872" x2="74200" y2="9615"/>
                        <a14:foregroundMark x1="74200" y1="9615" x2="71500" y2="11026"/>
                        <a14:foregroundMark x1="66100" y1="9231" x2="66000" y2="20897"/>
                        <a14:foregroundMark x1="66000" y1="20897" x2="68100" y2="11667"/>
                        <a14:foregroundMark x1="68100" y1="11667" x2="66700" y2="10000"/>
                        <a14:foregroundMark x1="61400" y1="22308" x2="64000" y2="20769"/>
                        <a14:foregroundMark x1="78000" y1="22821" x2="79600" y2="24615"/>
                        <a14:foregroundMark x1="90900" y1="48974" x2="91600" y2="70256"/>
                        <a14:foregroundMark x1="89500" y1="46026" x2="97200" y2="53205"/>
                        <a14:foregroundMark x1="98300" y1="50769" x2="98300" y2="50769"/>
                        <a14:foregroundMark x1="20700" y1="25897" x2="34200" y2="27692"/>
                        <a14:foregroundMark x1="34200" y1="27692" x2="73100" y2="26026"/>
                        <a14:foregroundMark x1="73100" y1="26026" x2="79600" y2="27692"/>
                        <a14:foregroundMark x1="18500" y1="29103" x2="20600" y2="71795"/>
                        <a14:foregroundMark x1="20600" y1="71795" x2="21700" y2="77821"/>
                        <a14:foregroundMark x1="26000" y1="66154" x2="67400" y2="63590"/>
                        <a14:foregroundMark x1="67400" y1="63590" x2="68500" y2="63846"/>
                        <a14:foregroundMark x1="7300" y1="78205" x2="8800" y2="81282"/>
                        <a14:foregroundMark x1="12500" y1="76923" x2="10500" y2="80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5115"/>
          <a:stretch/>
        </p:blipFill>
        <p:spPr>
          <a:xfrm>
            <a:off x="815570" y="1229869"/>
            <a:ext cx="10560862" cy="5149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45AB48-0121-03CD-7525-7C304430516B}"/>
              </a:ext>
            </a:extLst>
          </p:cNvPr>
          <p:cNvSpPr txBox="1"/>
          <p:nvPr/>
        </p:nvSpPr>
        <p:spPr>
          <a:xfrm>
            <a:off x="3086063" y="3216279"/>
            <a:ext cx="5972616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về những ưu điểm của các thành viên </a:t>
            </a:r>
            <a:r>
              <a:rPr lang="vi-VN" sz="5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lớp</a:t>
            </a:r>
            <a:r>
              <a:rPr lang="en-US" sz="5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D93A9D-64AC-AEB4-0DAD-495BD2CC5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245" y="1844992"/>
            <a:ext cx="504182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B7EF5B-0B32-A66A-1C33-E5DB7B73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7C546EF-69F5-5C01-8802-C2464904109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" y="-178904"/>
            <a:ext cx="12192000" cy="7036904"/>
          </a:xfrm>
          <a:prstGeom prst="rect">
            <a:avLst/>
          </a:prstGeom>
        </p:spPr>
      </p:pic>
      <p:pic>
        <p:nvPicPr>
          <p:cNvPr id="5" name="Đồng hồ đếm ngược 2 phút có âm thanh - 2 minute countdown timer with sound - YouTube">
            <a:hlinkClick r:id="" action="ppaction://media"/>
            <a:extLst>
              <a:ext uri="{FF2B5EF4-FFF2-40B4-BE49-F238E27FC236}">
                <a16:creationId xmlns="" xmlns:a16="http://schemas.microsoft.com/office/drawing/2014/main" id="{D59ADB06-E374-0082-3FAC-0A59BE6A0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178904"/>
            <a:ext cx="1997764" cy="28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6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" y="0"/>
            <a:ext cx="12215813" cy="6858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3556001" y="152901"/>
            <a:ext cx="6095999" cy="6336361"/>
            <a:chOff x="10453455" y="1146703"/>
            <a:chExt cx="4986217" cy="51828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10453455" y="1146703"/>
              <a:ext cx="4986217" cy="2280850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 defTabSz="914446"/>
              <a:r>
                <a:rPr lang="en-US" sz="5334" b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TRÒ CHƠI:</a:t>
              </a:r>
            </a:p>
            <a:p>
              <a:pPr algn="ctr" defTabSz="914446"/>
              <a:r>
                <a:rPr lang="en-US" sz="5334" b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THỬ TÀI ĐOÁN TÊN</a:t>
              </a:r>
              <a:endParaRPr lang="en-US" sz="5334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10910524" y="3612475"/>
              <a:ext cx="4404954" cy="2717048"/>
              <a:chOff x="4063115" y="4062135"/>
              <a:chExt cx="4340532" cy="2616200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=""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55986" y="4062135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=""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63115" y="4062135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229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7443F7-1CC3-E97A-0B38-9AEC3C946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="" xmlns:a16="http://schemas.microsoft.com/office/drawing/2014/main" id="{6ED1E6E1-78AE-4754-118C-6919C754E31B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7118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A2D58D-AC04-AD26-00D1-3BD649A46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128226898653">
            <a:hlinkClick r:id="" action="ppaction://media"/>
            <a:extLst>
              <a:ext uri="{FF2B5EF4-FFF2-40B4-BE49-F238E27FC236}">
                <a16:creationId xmlns="" xmlns:a16="http://schemas.microsoft.com/office/drawing/2014/main" id="{9C20D46F-CF5D-26BC-8B94-A814A074EBA9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622" y="-549668"/>
            <a:ext cx="8003569" cy="7957335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0D62A1-54E3-0204-F099-E117EDF1FAB7}"/>
              </a:ext>
            </a:extLst>
          </p:cNvPr>
          <p:cNvSpPr txBox="1"/>
          <p:nvPr/>
        </p:nvSpPr>
        <p:spPr>
          <a:xfrm>
            <a:off x="740982" y="6324600"/>
            <a:ext cx="28779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NGỌC DIỆP</a:t>
            </a:r>
          </a:p>
        </p:txBody>
      </p:sp>
    </p:spTree>
    <p:extLst>
      <p:ext uri="{BB962C8B-B14F-4D97-AF65-F5344CB8AC3E}">
        <p14:creationId xmlns:p14="http://schemas.microsoft.com/office/powerpoint/2010/main" val="34572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492DB36B-2C90-F7CF-B9E8-6ABB34B95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0"/>
            <a:ext cx="12192000" cy="6990984"/>
          </a:xfrm>
          <a:prstGeom prst="rect">
            <a:avLst/>
          </a:prstGeom>
        </p:spPr>
      </p:pic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245" y="1221266"/>
            <a:ext cx="7815648" cy="6252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BECC9A-E150-2B91-E512-2E91D834E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6658" y="1107738"/>
            <a:ext cx="5054022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36778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1593</TotalTime>
  <Words>227</Words>
  <Application>Microsoft Office PowerPoint</Application>
  <PresentationFormat>Widescreen</PresentationFormat>
  <Paragraphs>31</Paragraphs>
  <Slides>17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#9Slide04 SFU Fenice Regular</vt:lpstr>
      <vt:lpstr>Arial</vt:lpstr>
      <vt:lpstr>Calibri</vt:lpstr>
      <vt:lpstr>Cambria</vt:lpstr>
      <vt:lpstr>inpin heiti</vt:lpstr>
      <vt:lpstr>Lato</vt:lpstr>
      <vt:lpstr>Roboto</vt:lpstr>
      <vt:lpstr>Times New Roman</vt:lpstr>
      <vt:lpstr>Tw Cen MT</vt:lpstr>
      <vt:lpstr>UTM Cookies</vt:lpstr>
      <vt:lpstr>等线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110</cp:revision>
  <dcterms:created xsi:type="dcterms:W3CDTF">2022-07-21T15:03:37Z</dcterms:created>
  <dcterms:modified xsi:type="dcterms:W3CDTF">2025-10-23T12:51:04Z</dcterms:modified>
  <cp:category>9Slide.vn</cp:category>
</cp:coreProperties>
</file>