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15"/>
  </p:notesMasterIdLst>
  <p:sldIdLst>
    <p:sldId id="524" r:id="rId3"/>
    <p:sldId id="506" r:id="rId4"/>
    <p:sldId id="534" r:id="rId5"/>
    <p:sldId id="523" r:id="rId6"/>
    <p:sldId id="540" r:id="rId7"/>
    <p:sldId id="536" r:id="rId8"/>
    <p:sldId id="539" r:id="rId9"/>
    <p:sldId id="528" r:id="rId10"/>
    <p:sldId id="530" r:id="rId11"/>
    <p:sldId id="532" r:id="rId12"/>
    <p:sldId id="538" r:id="rId13"/>
    <p:sldId id="52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1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35E78-F97E-4C60-8E8C-4CA4E1680179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E98E9-7C5E-4C0A-9F74-5E575FEEA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E8DB53-E84D-42E0-9481-CF24053E2975}" type="slidenum">
              <a:rPr lang="en-US" altLang="en-US" smtClean="0">
                <a:solidFill>
                  <a:srgbClr val="1F497D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2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lễ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sẵn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. </a:t>
            </a:r>
            <a:r>
              <a:rPr lang="en-US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dirty="0" smtClean="0"/>
              <a:t>?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32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SG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khoắn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1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i="1" dirty="0" smtClean="0">
                <a:solidFill>
                  <a:srgbClr val="7777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 ứng phong trào rèn luyện sức khỏe để tự bảo vệ bản thân như thế nào chúng ta cùng tìm hiểu vào hoạt động tiếp theo.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7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 thể dẫn tới nguy cơ bị xâm hại cho bản thân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nhận diện các tình huống đó và biết cách tự bảo vệ bản thân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phòng tránh nguy cơ bị xâm hại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vi-VN" sz="1200" kern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E98E9-7C5E-4C0A-9F74-5E575FEEAD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6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E3F8AA-F3DD-4AD7-B332-9A27D17CDD81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71616-E25F-4B6B-9BD7-FD89C022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D7AB4F-54BC-41DF-9309-8940FFBF851A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D547E9-5C46-4F14-AFFE-27691830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DC340-EA09-4880-A16B-5476A56C601E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234EE-B79F-4599-8DE3-4C936E56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6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9AD7DA-9B57-4C63-9090-5A0E75B247A4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44A4B-9910-43B1-83C6-45781AA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9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1AB57-5711-41C6-9D99-08F1FCBA6318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AAEC9-6165-4D63-9262-699C8689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81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7340F6-45BA-497D-A703-D86D1ECDC36A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A8671-55F1-4B7A-9C14-F29C53F8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3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B2F93-D3BC-46FA-880E-955FDF044E27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41148-01C0-4719-9EE6-26CE08D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9AD4E-2C90-49B6-BEF8-CD903CA8EC8E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82AED-6FB9-4BAF-B0F8-D06E4B27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6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9E5E-0484-4796-9A3D-4696D90D1878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A15A2-5EA8-41E3-9153-FB992AC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C3215-018F-412F-A4DE-DB3A6EDC6134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F9322-132E-41AF-B016-3EDD09858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8E2B8-1981-41BC-84D2-200BB03F6631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2AB7B-9133-485C-BC7F-BB9F6806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4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0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6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43312F-2934-4DB3-B358-9C9820933FF1}" type="datetimeFigureOut">
              <a:rPr lang="en-US"/>
              <a:pPr>
                <a:defRPr/>
              </a:pPr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22088-2AD5-45AF-8DDC-87CEA980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270331" y="5416776"/>
            <a:ext cx="4434682" cy="515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Mùi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endParaRPr lang="en-US" sz="4000" b="1" kern="1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1" y="-56355"/>
            <a:ext cx="12191999" cy="6799263"/>
            <a:chOff x="48" y="13"/>
            <a:chExt cx="5712" cy="4283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6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4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8" y="3939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4" y="4258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0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6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1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9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7" y="3915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00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7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5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5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9" y="15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0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0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2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90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900" y="2501184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01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817" y="144143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02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19" y="5998277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844" y="5799933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Group 405"/>
          <p:cNvGrpSpPr>
            <a:grpSpLocks/>
          </p:cNvGrpSpPr>
          <p:nvPr/>
        </p:nvGrpSpPr>
        <p:grpSpPr bwMode="auto">
          <a:xfrm rot="-865785">
            <a:off x="2575244" y="386718"/>
            <a:ext cx="1371600" cy="709613"/>
            <a:chOff x="2268" y="2544"/>
            <a:chExt cx="1236" cy="591"/>
          </a:xfrm>
        </p:grpSpPr>
        <p:pic>
          <p:nvPicPr>
            <p:cNvPr id="16404" name="Picture 406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407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793942" y="3175939"/>
            <a:ext cx="10361815" cy="19169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195"/>
              </a:avLst>
            </a:prstTxWarp>
          </a:bodyPr>
          <a:lstStyle/>
          <a:p>
            <a:pPr algn="ctr">
              <a:lnSpc>
                <a:spcPct val="115000"/>
              </a:lnSpc>
            </a:pPr>
            <a:r>
              <a:rPr lang="en-MY" sz="1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i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b="1" i="1" dirty="0" smtClean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vi-VN" sz="54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dưới </a:t>
            </a:r>
            <a:r>
              <a:rPr lang="vi-VN" sz="54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vi-VN" sz="54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16">
              <a:defRPr/>
            </a:pP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54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WordArt 19"/>
          <p:cNvSpPr>
            <a:spLocks noChangeArrowheads="1" noChangeShapeType="1" noTextEdit="1"/>
          </p:cNvSpPr>
          <p:nvPr/>
        </p:nvSpPr>
        <p:spPr bwMode="auto">
          <a:xfrm>
            <a:off x="1958362" y="1639896"/>
            <a:ext cx="886545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16400" name="WordArt 19"/>
          <p:cNvSpPr>
            <a:spLocks noChangeArrowheads="1" noChangeShapeType="1" noTextEdit="1"/>
          </p:cNvSpPr>
          <p:nvPr/>
        </p:nvSpPr>
        <p:spPr bwMode="auto">
          <a:xfrm>
            <a:off x="4263567" y="2595170"/>
            <a:ext cx="3786188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36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1" name="Picture 414" descr="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44" y="166688"/>
            <a:ext cx="1981200" cy="15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919415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1365" y="451159"/>
            <a:ext cx="1524132" cy="94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650" y="1301751"/>
            <a:ext cx="1524132" cy="944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0363" y="6122989"/>
            <a:ext cx="258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1991</a:t>
            </a: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6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3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Ô BỐT KẾT LU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20070324033529604">
            <a:extLst>
              <a:ext uri="{FF2B5EF4-FFF2-40B4-BE49-F238E27FC236}">
                <a16:creationId xmlns:a16="http://schemas.microsoft.com/office/drawing/2014/main" id="{EFDA0F4E-5685-F09E-65A8-309990E5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" y="22225"/>
            <a:ext cx="12183353" cy="6835775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id="{907F1990-3011-A1B6-CE19-9E39122E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32512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B8B114E9-BCB4-2E69-5CCD-9E379346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8288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4284B9EC-2831-31AB-E09C-3F9F601C2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00" y="24384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6F711442-E581-CCEE-BE11-F06280F0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152400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81EEF408-4923-D509-3E2D-24346A2F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293" y="1662643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20006F40-73B6-45A0-D89E-17A63098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660" y="2045760"/>
            <a:ext cx="479425" cy="4794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 noProof="1"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WordArt 15">
            <a:extLst>
              <a:ext uri="{FF2B5EF4-FFF2-40B4-BE49-F238E27FC236}">
                <a16:creationId xmlns:a16="http://schemas.microsoft.com/office/drawing/2014/main" id="{6D7B81E0-B705-789A-9676-0B1918820D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72293" y="2600326"/>
            <a:ext cx="8300507" cy="16256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24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 panose="020BE200000000000000" pitchFamily="34" charset="0"/>
              </a:rPr>
              <a:t>!</a:t>
            </a:r>
            <a:endParaRPr lang="en-US" sz="2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ahamasB" panose="020BE200000000000000" pitchFamily="34" charset="0"/>
            </a:endParaRPr>
          </a:p>
        </p:txBody>
      </p:sp>
      <p:pic>
        <p:nvPicPr>
          <p:cNvPr id="19" name="Picture 16" descr="4028x9kn03h8ea">
            <a:extLst>
              <a:ext uri="{FF2B5EF4-FFF2-40B4-BE49-F238E27FC236}">
                <a16:creationId xmlns:a16="http://schemas.microsoft.com/office/drawing/2014/main" id="{53A6FC40-036E-4332-6CAE-70E77862C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17" y="750360"/>
            <a:ext cx="71966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707627j14ckqnn99">
            <a:extLst>
              <a:ext uri="{FF2B5EF4-FFF2-40B4-BE49-F238E27FC236}">
                <a16:creationId xmlns:a16="http://schemas.microsoft.com/office/drawing/2014/main" id="{2AD58B3C-04AB-BCA8-4FDF-2CB237D85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42" y="1971676"/>
            <a:ext cx="635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7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525273" y="179265"/>
            <a:ext cx="1077284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8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Video </a:t>
            </a:r>
            <a:r>
              <a:rPr kumimoji="0" lang="en-US" sz="3368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chào</a:t>
            </a:r>
            <a:r>
              <a:rPr kumimoji="0" lang="en-US" sz="3368" b="0" i="0" u="none" strike="noStrike" kern="1200" cap="none" spc="0" normalizeH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kumimoji="0" lang="en-US" sz="3368" b="0" i="0" u="none" strike="noStrike" kern="1200" cap="none" spc="0" normalizeH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cờ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  <a:p>
            <a:pPr marL="0" marR="0" lvl="0" indent="0" algn="ctr" defTabSz="609630" rtl="0" eaLnBrk="1" fontAlgn="auto" latinLnBrk="0" hangingPunct="1">
              <a:lnSpc>
                <a:spcPts val="47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Times New Roman" panose="02020603050405020304" pitchFamily="18" charset="0"/>
              <a:ea typeface="Noto Sans"/>
              <a:cs typeface="Times New Roman" panose="02020603050405020304" pitchFamily="18" charset="0"/>
              <a:sym typeface="Noto Sans"/>
            </a:endParaRPr>
          </a:p>
        </p:txBody>
      </p:sp>
      <p:pic>
        <p:nvPicPr>
          <p:cNvPr id="3" name="y2mate.com - Quốc ca Việt Nam Không lời  Nền cờ Việt Nam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2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Ô BỐT ĐỒNG HÀNH LỚP 4 - GT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" y="320040"/>
            <a:ext cx="11430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 diễn thể dục hoặc võ thuật theo tổ hoặc lớp.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4167">
                        <a14:foregroundMark x1="2407" y1="28245" x2="2407" y2="28245"/>
                        <a14:foregroundMark x1="94167" y1="21436" x2="94167" y2="2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570"/>
            <a:ext cx="115564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Ô BỐT NHẬN XÉT H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6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3288" y="567124"/>
            <a:ext cx="5532120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ùm ảnh Bác Hồ tập luyện thể dục... - Võ Cổ Truyền Việt Nam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0"/>
            <a:ext cx="5632704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" y="0"/>
            <a:ext cx="1196035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 ứng phong trào rèn luyện sức khỏe để tự bảo vệ bản thân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312" y="1874520"/>
            <a:ext cx="1166774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4167">
                        <a14:foregroundMark x1="2407" y1="28245" x2="2407" y2="28245"/>
                        <a14:foregroundMark x1="94167" y1="21436" x2="94167" y2="21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20"/>
            <a:ext cx="115564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A281FC-BEA5-4FEA-AF68-CDE199F980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\uFFFD\uFFFD\b{A1DD8FB7-28ED-4860-8787-F1AF6C0C7041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oạt động trải nghiệm tuần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582</Words>
  <Application>Microsoft Office PowerPoint</Application>
  <PresentationFormat>Widescreen</PresentationFormat>
  <Paragraphs>35</Paragraphs>
  <Slides>12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.VnBahamasB</vt:lpstr>
      <vt:lpstr>.VnTimeH</vt:lpstr>
      <vt:lpstr>Arial</vt:lpstr>
      <vt:lpstr>Calibri</vt:lpstr>
      <vt:lpstr>Noto Sans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 tuần 6</dc:title>
  <dc:creator>Mr Manh</dc:creator>
  <cp:lastModifiedBy>MyPC</cp:lastModifiedBy>
  <cp:revision>100</cp:revision>
  <dcterms:created xsi:type="dcterms:W3CDTF">2022-07-06T15:06:29Z</dcterms:created>
  <dcterms:modified xsi:type="dcterms:W3CDTF">2025-02-16T13:42:59Z</dcterms:modified>
</cp:coreProperties>
</file>