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2" r:id="rId2"/>
    <p:sldId id="349" r:id="rId3"/>
    <p:sldId id="2007577182" r:id="rId4"/>
    <p:sldId id="2007577179" r:id="rId5"/>
    <p:sldId id="2907" r:id="rId6"/>
    <p:sldId id="2007577164" r:id="rId7"/>
    <p:sldId id="2007577186" r:id="rId8"/>
    <p:sldId id="200757717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4FC7-5101-4A14-A3E9-E38944CD68DE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4C739-D2BA-4C9D-A2F1-A2E12444BA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22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19DAF-97C9-44B5-82EF-2EB4A1B94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87CDA-C633-423A-9328-D9AA4EFFD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B72F1-5AF2-4B16-BAB5-BC97E95E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C4CF0-9331-41BA-9A5F-751D319C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E7B12-9A9B-4FA2-A36E-49F8DE55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4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14C20-7F78-4C29-A00B-8247C4C9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0AD1FD-D64E-41B5-A892-EB524E9A0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0A181-0186-4258-855C-9FF538A3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F6C3-E4CC-4B0A-A4FF-5CF2D6CE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722BD-9D2A-4722-A4C6-09C756C0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7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8F1DED-A4AF-41F1-85C0-A8374E3B9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0C4D60-0F4C-4A82-AA2C-2DF41B41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7DA244-AD91-4F07-9153-BAD7BE1A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AD3BE1-12AE-4AB3-BFB3-15B95A31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D2F1D6-7ACA-4795-BE0A-1C8948AF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6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图形"/>
          <p:cNvSpPr/>
          <p:nvPr userDrawn="1">
            <p:custDataLst>
              <p:tags r:id="rId1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B35A6-523F-3899-4300-0FD92CFDB9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43494" y="-234750"/>
            <a:ext cx="2204091" cy="931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408BF1-4EA1-AB03-7A52-13199BA6B8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94644" y="6195535"/>
            <a:ext cx="1817697" cy="768148"/>
          </a:xfrm>
          <a:prstGeom prst="rect">
            <a:avLst/>
          </a:prstGeom>
        </p:spPr>
      </p:pic>
      <p:pic>
        <p:nvPicPr>
          <p:cNvPr id="4" name="Picture 3" descr="A rectangular frame of flowers&#10;&#10;Description automatically generated">
            <a:extLst>
              <a:ext uri="{FF2B5EF4-FFF2-40B4-BE49-F238E27FC236}">
                <a16:creationId xmlns:a16="http://schemas.microsoft.com/office/drawing/2014/main" xmlns="" id="{AB6F8817-B899-1322-E4BF-6DFE7A07CE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形" descr="60sd85274b5aab8">
            <a:extLst>
              <a:ext uri="{FF2B5EF4-FFF2-40B4-BE49-F238E27FC236}">
                <a16:creationId xmlns:a16="http://schemas.microsoft.com/office/drawing/2014/main" xmlns="" id="{D241CA9D-8298-D805-3EA7-A04E6449F7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686" t="8361" r="10690" b="13683"/>
          <a:stretch>
            <a:fillRect/>
          </a:stretch>
        </p:blipFill>
        <p:spPr>
          <a:xfrm rot="16200000">
            <a:off x="3103243" y="-2310022"/>
            <a:ext cx="5603875" cy="112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21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558F8-F9FA-4D47-89A6-C4813BFF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155FE-233E-477A-8CD1-5599F501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88C1E3-AB17-459C-A69E-4E152A4F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2260DA-A255-4C25-A278-28BE10DC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248B36-AFDB-4741-BA7B-1F2D3925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65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34574-82DE-4257-8414-2FAE1D9C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3C0722-74B2-4BF4-ABF1-3161B878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4F3455-420C-440F-932C-4C801D18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4C6E9-B9AA-4387-9EE3-4083CFB2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DB7FB-07A5-4450-85A2-5B8334F4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74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3D5A1-3009-42D9-8733-064D1697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BBBA0-15FF-40A9-A3C5-DCFCF5E01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A39D70-320C-4D64-A80E-E39A2EB5F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4E9D89-40D8-41A9-A7BD-B4F04E0A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E2E14B-2D39-40DA-A7BB-8CCC8DC6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006732-3285-4FD7-9BDF-B11F99FC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04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B636D-A814-4CC0-80AA-5AF28CEB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D8D51-F488-411F-9634-1D9627C2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5CC981-F223-4138-AC9C-AA6D131E3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DBC343-71C6-41C2-9EF5-6181D6E9D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803CDA-547D-4435-A09F-0A8663994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E82AC3-BB7F-4D11-B2FB-4C346C8F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F93ABA-1F3F-427A-A867-D7F2988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59E056-B9EF-4E88-8A0C-813F4E2B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60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6A972-6281-480F-8B3E-FA604A35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BDB75D-260A-475C-8D08-9FD4984D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4561BF-21F1-4DE2-A4C2-753290F7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08F417-A92C-424D-BB87-D029D552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8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08740F-E61F-4A8C-B1F3-653EF30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493FA1-0DF8-4DF9-A9FC-CC068472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087DA8-5B6D-4E1D-BAE2-84D2EFF2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31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9EAE5-0B56-47A5-AC8C-465F1AEA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A9800-AF75-4016-81D1-D2009A77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FD5AB0-0E35-415E-9C3C-1B55054D3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85920-6B94-4198-A8CC-AAED0EC4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5F4F0-378E-4F7E-8029-10D0EF66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C1473-5DCF-4186-B9F3-D5CD90D7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8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1E1B1-AD6B-4989-9EBE-DA2753F1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35AEB4-D552-4F06-828D-B5FC84512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D776CD-88DF-4B53-9A33-D7121B392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55E88D-367E-42D8-B4C0-44ED9A0A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992C99-4551-4DF0-B541-E2F44A91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41A924-C6D0-48D4-85DB-288FBA66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47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E36A6E-AF67-4EED-8157-98B6EB7E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354C4B-6DA8-4B24-85D1-DF456EDDC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447308-1439-49B9-80F0-94B5DBC4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0485-E93A-451A-9E23-5040ECAA394F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3B100-F188-4B04-95E9-CC26BA9B0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7E007-8A71-4582-A235-0B75A842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A362-B1E6-4E73-B059-F04C55E75C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25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OINSET2">
            <a:extLst>
              <a:ext uri="{FF2B5EF4-FFF2-40B4-BE49-F238E27FC236}">
                <a16:creationId xmlns:a16="http://schemas.microsoft.com/office/drawing/2014/main" xmlns="" id="{85CF08DC-5BF9-4F06-B2BF-263B690B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" y="114097"/>
            <a:ext cx="18859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POINSET3">
            <a:extLst>
              <a:ext uri="{FF2B5EF4-FFF2-40B4-BE49-F238E27FC236}">
                <a16:creationId xmlns:a16="http://schemas.microsoft.com/office/drawing/2014/main" xmlns="" id="{92D0617A-6CEA-4D82-8D49-37ACE622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325" y="4868862"/>
            <a:ext cx="21717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HCA2077">
            <a:extLst>
              <a:ext uri="{FF2B5EF4-FFF2-40B4-BE49-F238E27FC236}">
                <a16:creationId xmlns:a16="http://schemas.microsoft.com/office/drawing/2014/main" xmlns="" id="{CD9D92B7-D4E2-4CF9-B731-A13166A9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5346700"/>
            <a:ext cx="2286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BUBBLE2">
            <a:extLst>
              <a:ext uri="{FF2B5EF4-FFF2-40B4-BE49-F238E27FC236}">
                <a16:creationId xmlns:a16="http://schemas.microsoft.com/office/drawing/2014/main" xmlns="" id="{AE8BCE16-E483-4AC3-A33F-4B520CFE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09" y="114097"/>
            <a:ext cx="1593851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xmlns="" id="{C6360044-81AC-4BAA-A925-633615F29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5319" y="932155"/>
            <a:ext cx="9827581" cy="152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về dự giờ lớp 5C</a:t>
            </a:r>
          </a:p>
        </p:txBody>
      </p:sp>
      <p:sp>
        <p:nvSpPr>
          <p:cNvPr id="74759" name="WordArt 7">
            <a:extLst>
              <a:ext uri="{FF2B5EF4-FFF2-40B4-BE49-F238E27FC236}">
                <a16:creationId xmlns:a16="http://schemas.microsoft.com/office/drawing/2014/main" xmlns="" id="{E96C710D-AD99-48F7-B5D4-3D373045AA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4299" y="3740151"/>
            <a:ext cx="6883401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Hoạt động trải nghiệm</a:t>
            </a:r>
          </a:p>
        </p:txBody>
      </p:sp>
      <p:sp>
        <p:nvSpPr>
          <p:cNvPr id="74760" name="WordArt 8">
            <a:extLst>
              <a:ext uri="{FF2B5EF4-FFF2-40B4-BE49-F238E27FC236}">
                <a16:creationId xmlns:a16="http://schemas.microsoft.com/office/drawing/2014/main" xmlns="" id="{8158FFB4-4D8C-46F7-89DC-2CF4921D96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366" y="5581358"/>
            <a:ext cx="4173538" cy="688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GV thực hiện :Trần Thị Hường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 năm:  1993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81100" y="3914699"/>
            <a:ext cx="2848427" cy="28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5" y="4474953"/>
            <a:ext cx="2266812" cy="22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8653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63" y="845587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76" y="20102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906826"/>
            <a:ext cx="7810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713" y="1542755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166771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128573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3533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72" y="601243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5" y="98615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7" y="39624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5" y="30807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7302" y="5008815"/>
            <a:ext cx="615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Hường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91AA2058-0092-E306-3C63-B14D6749C112}"/>
              </a:ext>
            </a:extLst>
          </p:cNvPr>
          <p:cNvGrpSpPr>
            <a:grpSpLocks/>
          </p:cNvGrpSpPr>
          <p:nvPr/>
        </p:nvGrpSpPr>
        <p:grpSpPr bwMode="auto">
          <a:xfrm>
            <a:off x="41413" y="-6463"/>
            <a:ext cx="12192000" cy="68580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xmlns="" id="{49948318-AB1D-4BD6-6D3E-2E2A1ED5EC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xmlns="" id="{0A1BBC74-C6D8-72B0-BC72-F78B67A2D3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xmlns="" id="{F3C461AA-0193-0E57-6665-48D3D4FB8C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xmlns="" id="{C7448986-2EF7-9B72-6CE4-89D9987C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92244F7-FF01-27E2-8BC0-2CF36FA24FE1}"/>
              </a:ext>
            </a:extLst>
          </p:cNvPr>
          <p:cNvSpPr/>
          <p:nvPr/>
        </p:nvSpPr>
        <p:spPr>
          <a:xfrm>
            <a:off x="3363596" y="256775"/>
            <a:ext cx="56105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sz="1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MỸ </a:t>
            </a:r>
            <a:r>
              <a:rPr lang="vi-VN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II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7BEDE72-5275-D888-EF83-554158FA0683}"/>
              </a:ext>
            </a:extLst>
          </p:cNvPr>
          <p:cNvSpPr/>
          <p:nvPr/>
        </p:nvSpPr>
        <p:spPr>
          <a:xfrm>
            <a:off x="1464396" y="2153670"/>
            <a:ext cx="95842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HOẠT ĐỘNG TRẢI NGHIỆM LỚP 5</a:t>
            </a:r>
          </a:p>
          <a:p>
            <a:pPr algn="ctr"/>
            <a:r>
              <a:rPr lang="vi-VN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xmlns="" id="{2FA5DCCD-1C43-0714-E3C6-C0BBC088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813" y="2415537"/>
            <a:ext cx="8470933" cy="148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Sinh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vi-VN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hoạt lớp </a:t>
            </a:r>
          </a:p>
          <a:p>
            <a:pPr algn="ctr">
              <a:lnSpc>
                <a:spcPct val="150000"/>
              </a:lnSpc>
            </a:pPr>
            <a:r>
              <a:rPr lang="vi-VN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Buổi tối nhà em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BFB36-C1CD-4AA8-990E-B5A398C8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lời giới thiệu">
            <a:hlinkClick r:id="" action="ppaction://media"/>
            <a:extLst>
              <a:ext uri="{FF2B5EF4-FFF2-40B4-BE49-F238E27FC236}">
                <a16:creationId xmlns:a16="http://schemas.microsoft.com/office/drawing/2014/main" xmlns="" id="{FE864AC8-DAA1-4E2F-B32C-D9AA83309917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35.1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863" y="464713"/>
            <a:ext cx="10515599" cy="4813457"/>
          </a:xfrm>
        </p:spPr>
      </p:pic>
    </p:spTree>
    <p:extLst>
      <p:ext uri="{BB962C8B-B14F-4D97-AF65-F5344CB8AC3E}">
        <p14:creationId xmlns:p14="http://schemas.microsoft.com/office/powerpoint/2010/main" val="27876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family&#10;&#10;Description automatically generated">
            <a:extLst>
              <a:ext uri="{FF2B5EF4-FFF2-40B4-BE49-F238E27FC236}">
                <a16:creationId xmlns:a16="http://schemas.microsoft.com/office/drawing/2014/main" xmlns="" id="{9D33E8C6-4EB4-23B0-0B8F-DF5F98287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67" y="3326710"/>
            <a:ext cx="4611618" cy="3123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ECF93E-85F7-7AE9-6425-9D3A23B8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13" t="7182" r="47282" b="-7182"/>
          <a:stretch/>
        </p:blipFill>
        <p:spPr>
          <a:xfrm>
            <a:off x="1671797" y="1375573"/>
            <a:ext cx="4287654" cy="3123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8488-30A4-3F09-DFCA-0524B44F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18" r="25587"/>
          <a:stretch/>
        </p:blipFill>
        <p:spPr>
          <a:xfrm>
            <a:off x="6096000" y="1091620"/>
            <a:ext cx="3496469" cy="3123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F5634A-4E6B-4BB4-8205-2FCEDEF7ABFD}"/>
              </a:ext>
            </a:extLst>
          </p:cNvPr>
          <p:cNvSpPr txBox="1"/>
          <p:nvPr/>
        </p:nvSpPr>
        <p:spPr>
          <a:xfrm>
            <a:off x="3365141" y="1056739"/>
            <a:ext cx="6090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</a:rPr>
              <a:t>Sinh hoạt lớp </a:t>
            </a:r>
          </a:p>
        </p:txBody>
      </p:sp>
      <p:pic>
        <p:nvPicPr>
          <p:cNvPr id="7" name="Picture 6" descr="A cartoon of a family sitting on a couch&#10;&#10;Description automatically generated">
            <a:extLst>
              <a:ext uri="{FF2B5EF4-FFF2-40B4-BE49-F238E27FC236}">
                <a16:creationId xmlns:a16="http://schemas.microsoft.com/office/drawing/2014/main" xmlns="" id="{925AC23D-9739-459B-AE3F-1AE97A30E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321" y="3721768"/>
            <a:ext cx="4979321" cy="23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" y="516059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3">
                <a:defRPr/>
              </a:pPr>
              <a:endParaRPr lang="zh-CN" altLang="en-US" sz="1801">
                <a:solidFill>
                  <a:srgbClr val="FFFFFF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344E98-A192-B922-E2A3-D64E399C2D39}"/>
              </a:ext>
            </a:extLst>
          </p:cNvPr>
          <p:cNvGrpSpPr/>
          <p:nvPr/>
        </p:nvGrpSpPr>
        <p:grpSpPr>
          <a:xfrm>
            <a:off x="1474664" y="686236"/>
            <a:ext cx="9491030" cy="3715435"/>
            <a:chOff x="-161130" y="2729983"/>
            <a:chExt cx="3540220" cy="244547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D3CD4F58-6D06-ACA8-01D5-05FFEC8E9A29}"/>
                </a:ext>
              </a:extLst>
            </p:cNvPr>
            <p:cNvSpPr/>
            <p:nvPr/>
          </p:nvSpPr>
          <p:spPr>
            <a:xfrm>
              <a:off x="-140897" y="2729983"/>
              <a:ext cx="3445354" cy="1309365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3">
                <a:defRPr/>
              </a:pPr>
              <a:endParaRPr lang="en-US" sz="3200" dirty="0">
                <a:solidFill>
                  <a:srgbClr val="FFFFFF"/>
                </a:solidFill>
                <a:latin typeface="等线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8EE6F8-4413-4F86-C06D-4D57D81C8A1B}"/>
                </a:ext>
              </a:extLst>
            </p:cNvPr>
            <p:cNvSpPr txBox="1"/>
            <p:nvPr/>
          </p:nvSpPr>
          <p:spPr>
            <a:xfrm>
              <a:off x="-66264" y="2844741"/>
              <a:ext cx="3445354" cy="1033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23">
                <a:defRPr/>
              </a:pP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1. </a:t>
              </a:r>
              <a:r>
                <a:rPr lang="nl-NL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Sinh hoạt lớp:</a:t>
              </a:r>
            </a:p>
            <a:p>
              <a:pPr marL="457200" indent="-457200" defTabSz="914423">
                <a:buFontTx/>
                <a:buChar char="-"/>
                <a:defRPr/>
              </a:pP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Tổng kết hoạt động tuần 21</a:t>
              </a:r>
            </a:p>
            <a:p>
              <a:pPr marL="457200" indent="-457200" defTabSz="914423">
                <a:buFontTx/>
                <a:buChar char="-"/>
                <a:defRPr/>
              </a:pP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Phương hướng hoạt động tuần 22</a:t>
              </a:r>
              <a:endParaRPr lang="en-US" sz="3200" b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BE761916-BA5E-4842-8584-10FECE8CDE8C}"/>
                </a:ext>
              </a:extLst>
            </p:cNvPr>
            <p:cNvSpPr/>
            <p:nvPr/>
          </p:nvSpPr>
          <p:spPr>
            <a:xfrm>
              <a:off x="-161130" y="4167533"/>
              <a:ext cx="3445354" cy="100792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3">
                <a:defRPr/>
              </a:pPr>
              <a:endParaRPr lang="en-US" sz="3200" dirty="0">
                <a:solidFill>
                  <a:srgbClr val="FFFFFF"/>
                </a:solidFill>
                <a:latin typeface="等线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894AFE-091A-45AD-B452-007918AD4E10}"/>
              </a:ext>
            </a:extLst>
          </p:cNvPr>
          <p:cNvSpPr/>
          <p:nvPr/>
        </p:nvSpPr>
        <p:spPr>
          <a:xfrm>
            <a:off x="1303969" y="3256722"/>
            <a:ext cx="864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3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2. Sinh hoạt theo chủ đề: Buổi tối nhà em</a:t>
            </a:r>
          </a:p>
        </p:txBody>
      </p:sp>
    </p:spTree>
    <p:extLst>
      <p:ext uri="{BB962C8B-B14F-4D97-AF65-F5344CB8AC3E}">
        <p14:creationId xmlns:p14="http://schemas.microsoft.com/office/powerpoint/2010/main" val="39818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" y="176464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3">
                <a:defRPr/>
              </a:pPr>
              <a:endParaRPr lang="zh-CN" altLang="en-US" sz="1801">
                <a:solidFill>
                  <a:srgbClr val="FFFFFF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55D46-2081-7DBF-C45B-C14590A77E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8" t="32979" r="52116" b="583"/>
          <a:stretch/>
        </p:blipFill>
        <p:spPr>
          <a:xfrm>
            <a:off x="3938435" y="2915028"/>
            <a:ext cx="2594622" cy="3276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1AB6E9-DF23-6C49-262A-D84B3A8E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2" t="33537" r="34432" b="25"/>
          <a:stretch/>
        </p:blipFill>
        <p:spPr>
          <a:xfrm>
            <a:off x="6031903" y="2849280"/>
            <a:ext cx="2594622" cy="3276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306D1D-442C-CDA0-0041-FB82228C5C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1" t="33561" r="15753" b="1"/>
          <a:stretch/>
        </p:blipFill>
        <p:spPr>
          <a:xfrm>
            <a:off x="7914881" y="2748528"/>
            <a:ext cx="2594622" cy="3276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036997-F551-768E-1BFC-6A12633C5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6" t="32121" r="-3192" b="1441"/>
          <a:stretch/>
        </p:blipFill>
        <p:spPr>
          <a:xfrm>
            <a:off x="2095658" y="2849280"/>
            <a:ext cx="2594622" cy="32766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344E98-A192-B922-E2A3-D64E399C2D39}"/>
              </a:ext>
            </a:extLst>
          </p:cNvPr>
          <p:cNvGrpSpPr/>
          <p:nvPr/>
        </p:nvGrpSpPr>
        <p:grpSpPr>
          <a:xfrm>
            <a:off x="1235336" y="1191084"/>
            <a:ext cx="9749268" cy="1558162"/>
            <a:chOff x="-154872" y="2729982"/>
            <a:chExt cx="3636545" cy="3021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D3CD4F58-6D06-ACA8-01D5-05FFEC8E9A29}"/>
                </a:ext>
              </a:extLst>
            </p:cNvPr>
            <p:cNvSpPr/>
            <p:nvPr/>
          </p:nvSpPr>
          <p:spPr>
            <a:xfrm>
              <a:off x="-140897" y="2729982"/>
              <a:ext cx="3622570" cy="3021996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3">
                <a:defRPr/>
              </a:pPr>
              <a:endParaRPr lang="en-US" sz="5401">
                <a:solidFill>
                  <a:srgbClr val="FFFFFF"/>
                </a:solidFill>
                <a:latin typeface="等线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8EE6F8-4413-4F86-C06D-4D57D81C8A1B}"/>
                </a:ext>
              </a:extLst>
            </p:cNvPr>
            <p:cNvSpPr txBox="1"/>
            <p:nvPr/>
          </p:nvSpPr>
          <p:spPr>
            <a:xfrm>
              <a:off x="-154872" y="3403549"/>
              <a:ext cx="3622570" cy="179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23">
                <a:defRPr/>
              </a:pPr>
              <a:r>
                <a:rPr lang="vi-VN" sz="5401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a. </a:t>
              </a:r>
              <a:r>
                <a:rPr lang="nl-NL" sz="5401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vi-VN" sz="5401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Tổng kết hoạt động tuần 21 </a:t>
              </a:r>
              <a:endParaRPr lang="en-US" sz="5401" b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0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ành tích ">
            <a:hlinkClick r:id="" action="ppaction://media"/>
            <a:extLst>
              <a:ext uri="{FF2B5EF4-FFF2-40B4-BE49-F238E27FC236}">
                <a16:creationId xmlns:a16="http://schemas.microsoft.com/office/drawing/2014/main" xmlns="" id="{8F091952-815F-4E15-977E-6F88B16F47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29" t="16440" r="16553" b="17152"/>
          <a:stretch/>
        </p:blipFill>
        <p:spPr>
          <a:xfrm>
            <a:off x="692458" y="603682"/>
            <a:ext cx="10848513" cy="58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family&#10;&#10;Description automatically generated">
            <a:extLst>
              <a:ext uri="{FF2B5EF4-FFF2-40B4-BE49-F238E27FC236}">
                <a16:creationId xmlns:a16="http://schemas.microsoft.com/office/drawing/2014/main" xmlns="" id="{9D33E8C6-4EB4-23B0-0B8F-DF5F98287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00" y="3719743"/>
            <a:ext cx="6307170" cy="259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70E1F-1675-4E12-96E8-BB0721F23AED}"/>
              </a:ext>
            </a:extLst>
          </p:cNvPr>
          <p:cNvSpPr txBox="1"/>
          <p:nvPr/>
        </p:nvSpPr>
        <p:spPr>
          <a:xfrm>
            <a:off x="1169049" y="1467130"/>
            <a:ext cx="9291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1 : Chia sẻ về việc em thuyết phục người thân cùng thực hiện hoạt động tạo bầu không khí vui vẻ, đầm ấm trong gia đình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6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130</Words>
  <Application>Microsoft Office PowerPoint</Application>
  <PresentationFormat>Widescreen</PresentationFormat>
  <Paragraphs>17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Malgun Gothic</vt:lpstr>
      <vt:lpstr>Arial</vt:lpstr>
      <vt:lpstr>Calibri</vt:lpstr>
      <vt:lpstr>Calibri Light</vt:lpstr>
      <vt:lpstr>Cambria</vt:lpstr>
      <vt:lpstr>Times New Roman</vt:lpstr>
      <vt:lpstr>Verdana</vt:lpstr>
      <vt:lpstr>思源宋体 CN Heavy</vt:lpstr>
      <vt:lpstr>思源宋体 SemiBold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77</cp:revision>
  <cp:lastPrinted>2025-02-13T14:46:42Z</cp:lastPrinted>
  <dcterms:created xsi:type="dcterms:W3CDTF">2025-02-12T09:47:09Z</dcterms:created>
  <dcterms:modified xsi:type="dcterms:W3CDTF">2025-02-16T15:08:21Z</dcterms:modified>
</cp:coreProperties>
</file>