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311" r:id="rId2"/>
    <p:sldId id="329" r:id="rId3"/>
    <p:sldId id="317" r:id="rId4"/>
    <p:sldId id="315" r:id="rId5"/>
    <p:sldId id="314" r:id="rId6"/>
    <p:sldId id="318" r:id="rId7"/>
    <p:sldId id="321" r:id="rId8"/>
    <p:sldId id="319" r:id="rId9"/>
    <p:sldId id="320" r:id="rId10"/>
    <p:sldId id="274" r:id="rId11"/>
    <p:sldId id="275" r:id="rId12"/>
    <p:sldId id="323" r:id="rId13"/>
    <p:sldId id="324" r:id="rId14"/>
    <p:sldId id="325" r:id="rId15"/>
    <p:sldId id="326" r:id="rId16"/>
    <p:sldId id="322" r:id="rId17"/>
    <p:sldId id="278" r:id="rId18"/>
    <p:sldId id="330" r:id="rId19"/>
    <p:sldId id="328" r:id="rId20"/>
    <p:sldId id="333" r:id="rId21"/>
    <p:sldId id="331" r:id="rId22"/>
    <p:sldId id="334" r:id="rId23"/>
    <p:sldId id="301" r:id="rId24"/>
    <p:sldId id="306" r:id="rId25"/>
    <p:sldId id="307" r:id="rId26"/>
    <p:sldId id="308" r:id="rId27"/>
    <p:sldId id="338" r:id="rId28"/>
    <p:sldId id="337" r:id="rId29"/>
    <p:sldId id="336" r:id="rId30"/>
    <p:sldId id="303" r:id="rId31"/>
    <p:sldId id="332" r:id="rId32"/>
    <p:sldId id="28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71" d="100"/>
          <a:sy n="71" d="100"/>
        </p:scale>
        <p:origin x="8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o Chi Thanh" userId="d69abfdf-d611-4b7a-af6a-1faa29f23d14" providerId="ADAL" clId="{EC6F3283-5D0A-46B7-B8D1-A9581337F7D4}"/>
    <pc:docChg chg="undo custSel addSld delSld modSld sldOrd">
      <pc:chgData name="Ngo Chi Thanh" userId="d69abfdf-d611-4b7a-af6a-1faa29f23d14" providerId="ADAL" clId="{EC6F3283-5D0A-46B7-B8D1-A9581337F7D4}" dt="2023-02-01T06:40:32.208" v="167"/>
      <pc:docMkLst>
        <pc:docMk/>
      </pc:docMkLst>
      <pc:sldChg chg="delSp modSp mod">
        <pc:chgData name="Ngo Chi Thanh" userId="d69abfdf-d611-4b7a-af6a-1faa29f23d14" providerId="ADAL" clId="{EC6F3283-5D0A-46B7-B8D1-A9581337F7D4}" dt="2023-02-01T05:25:51.963" v="3" actId="1076"/>
        <pc:sldMkLst>
          <pc:docMk/>
          <pc:sldMk cId="0" sldId="256"/>
        </pc:sldMkLst>
        <pc:spChg chg="del">
          <ac:chgData name="Ngo Chi Thanh" userId="d69abfdf-d611-4b7a-af6a-1faa29f23d14" providerId="ADAL" clId="{EC6F3283-5D0A-46B7-B8D1-A9581337F7D4}" dt="2023-02-01T05:25:36.628" v="0" actId="478"/>
          <ac:spMkLst>
            <pc:docMk/>
            <pc:sldMk cId="0" sldId="256"/>
            <ac:spMk id="6" creationId="{00000000-0000-0000-0000-000000000000}"/>
          </ac:spMkLst>
        </pc:spChg>
        <pc:spChg chg="del">
          <ac:chgData name="Ngo Chi Thanh" userId="d69abfdf-d611-4b7a-af6a-1faa29f23d14" providerId="ADAL" clId="{EC6F3283-5D0A-46B7-B8D1-A9581337F7D4}" dt="2023-02-01T05:25:42.374" v="1" actId="478"/>
          <ac:spMkLst>
            <pc:docMk/>
            <pc:sldMk cId="0" sldId="256"/>
            <ac:spMk id="7" creationId="{00000000-0000-0000-0000-000000000000}"/>
          </ac:spMkLst>
        </pc:spChg>
        <pc:spChg chg="mod">
          <ac:chgData name="Ngo Chi Thanh" userId="d69abfdf-d611-4b7a-af6a-1faa29f23d14" providerId="ADAL" clId="{EC6F3283-5D0A-46B7-B8D1-A9581337F7D4}" dt="2023-02-01T05:25:51.963" v="3" actId="1076"/>
          <ac:spMkLst>
            <pc:docMk/>
            <pc:sldMk cId="0" sldId="256"/>
            <ac:spMk id="8" creationId="{00000000-0000-0000-0000-000000000000}"/>
          </ac:spMkLst>
        </pc:spChg>
        <pc:spChg chg="del">
          <ac:chgData name="Ngo Chi Thanh" userId="d69abfdf-d611-4b7a-af6a-1faa29f23d14" providerId="ADAL" clId="{EC6F3283-5D0A-46B7-B8D1-A9581337F7D4}" dt="2023-02-01T05:25:46.487" v="2" actId="478"/>
          <ac:spMkLst>
            <pc:docMk/>
            <pc:sldMk cId="0" sldId="256"/>
            <ac:spMk id="9" creationId="{00000000-0000-0000-0000-000000000000}"/>
          </ac:spMkLst>
        </pc:spChg>
      </pc:sldChg>
      <pc:sldChg chg="modSp mod">
        <pc:chgData name="Ngo Chi Thanh" userId="d69abfdf-d611-4b7a-af6a-1faa29f23d14" providerId="ADAL" clId="{EC6F3283-5D0A-46B7-B8D1-A9581337F7D4}" dt="2023-02-01T05:26:31.882" v="20" actId="1076"/>
        <pc:sldMkLst>
          <pc:docMk/>
          <pc:sldMk cId="0" sldId="259"/>
        </pc:sldMkLst>
        <pc:spChg chg="mod">
          <ac:chgData name="Ngo Chi Thanh" userId="d69abfdf-d611-4b7a-af6a-1faa29f23d14" providerId="ADAL" clId="{EC6F3283-5D0A-46B7-B8D1-A9581337F7D4}" dt="2023-02-01T05:26:31.882" v="20" actId="1076"/>
          <ac:spMkLst>
            <pc:docMk/>
            <pc:sldMk cId="0" sldId="259"/>
            <ac:spMk id="6" creationId="{00000000-0000-0000-0000-000000000000}"/>
          </ac:spMkLst>
        </pc:spChg>
      </pc:sldChg>
      <pc:sldChg chg="addSp delSp modSp mod">
        <pc:chgData name="Ngo Chi Thanh" userId="d69abfdf-d611-4b7a-af6a-1faa29f23d14" providerId="ADAL" clId="{EC6F3283-5D0A-46B7-B8D1-A9581337F7D4}" dt="2023-02-01T06:06:15.405" v="161" actId="20577"/>
        <pc:sldMkLst>
          <pc:docMk/>
          <pc:sldMk cId="0" sldId="260"/>
        </pc:sldMkLst>
        <pc:spChg chg="add del mod">
          <ac:chgData name="Ngo Chi Thanh" userId="d69abfdf-d611-4b7a-af6a-1faa29f23d14" providerId="ADAL" clId="{EC6F3283-5D0A-46B7-B8D1-A9581337F7D4}" dt="2023-02-01T05:28:34.870" v="29" actId="478"/>
          <ac:spMkLst>
            <pc:docMk/>
            <pc:sldMk cId="0" sldId="260"/>
            <ac:spMk id="4" creationId="{9299BB9B-1800-3FE8-8110-B0EE0A21F353}"/>
          </ac:spMkLst>
        </pc:spChg>
        <pc:spChg chg="mod">
          <ac:chgData name="Ngo Chi Thanh" userId="d69abfdf-d611-4b7a-af6a-1faa29f23d14" providerId="ADAL" clId="{EC6F3283-5D0A-46B7-B8D1-A9581337F7D4}" dt="2023-02-01T05:58:23.135" v="147" actId="20577"/>
          <ac:spMkLst>
            <pc:docMk/>
            <pc:sldMk cId="0" sldId="260"/>
            <ac:spMk id="10" creationId="{00000000-0000-0000-0000-000000000000}"/>
          </ac:spMkLst>
        </pc:spChg>
        <pc:spChg chg="mod">
          <ac:chgData name="Ngo Chi Thanh" userId="d69abfdf-d611-4b7a-af6a-1faa29f23d14" providerId="ADAL" clId="{EC6F3283-5D0A-46B7-B8D1-A9581337F7D4}" dt="2023-02-01T06:06:15.405" v="161" actId="20577"/>
          <ac:spMkLst>
            <pc:docMk/>
            <pc:sldMk cId="0" sldId="260"/>
            <ac:spMk id="11" creationId="{00000000-0000-0000-0000-000000000000}"/>
          </ac:spMkLst>
        </pc:spChg>
        <pc:picChg chg="del">
          <ac:chgData name="Ngo Chi Thanh" userId="d69abfdf-d611-4b7a-af6a-1faa29f23d14" providerId="ADAL" clId="{EC6F3283-5D0A-46B7-B8D1-A9581337F7D4}" dt="2023-02-01T05:28:29.677" v="28" actId="478"/>
          <ac:picMkLst>
            <pc:docMk/>
            <pc:sldMk cId="0" sldId="260"/>
            <ac:picMk id="2" creationId="{00000000-0000-0000-0000-000000000000}"/>
          </ac:picMkLst>
        </pc:picChg>
      </pc:sldChg>
      <pc:sldChg chg="modSp">
        <pc:chgData name="Ngo Chi Thanh" userId="d69abfdf-d611-4b7a-af6a-1faa29f23d14" providerId="ADAL" clId="{EC6F3283-5D0A-46B7-B8D1-A9581337F7D4}" dt="2023-02-01T05:58:13.409" v="145" actId="20577"/>
        <pc:sldMkLst>
          <pc:docMk/>
          <pc:sldMk cId="0" sldId="261"/>
        </pc:sldMkLst>
        <pc:spChg chg="mod">
          <ac:chgData name="Ngo Chi Thanh" userId="d69abfdf-d611-4b7a-af6a-1faa29f23d14" providerId="ADAL" clId="{EC6F3283-5D0A-46B7-B8D1-A9581337F7D4}" dt="2023-02-01T05:58:13.409" v="145" actId="20577"/>
          <ac:spMkLst>
            <pc:docMk/>
            <pc:sldMk cId="0" sldId="261"/>
            <ac:spMk id="19" creationId="{00000000-0000-0000-0000-000000000000}"/>
          </ac:spMkLst>
        </pc:spChg>
        <pc:spChg chg="mod">
          <ac:chgData name="Ngo Chi Thanh" userId="d69abfdf-d611-4b7a-af6a-1faa29f23d14" providerId="ADAL" clId="{EC6F3283-5D0A-46B7-B8D1-A9581337F7D4}" dt="2023-02-01T05:33:44.173" v="66" actId="20577"/>
          <ac:spMkLst>
            <pc:docMk/>
            <pc:sldMk cId="0" sldId="261"/>
            <ac:spMk id="100" creationId="{00000000-0000-0000-0000-000000000000}"/>
          </ac:spMkLst>
        </pc:spChg>
      </pc:sldChg>
      <pc:sldChg chg="modSp mod">
        <pc:chgData name="Ngo Chi Thanh" userId="d69abfdf-d611-4b7a-af6a-1faa29f23d14" providerId="ADAL" clId="{EC6F3283-5D0A-46B7-B8D1-A9581337F7D4}" dt="2023-02-01T05:35:19.029" v="105" actId="1076"/>
        <pc:sldMkLst>
          <pc:docMk/>
          <pc:sldMk cId="0" sldId="262"/>
        </pc:sldMkLst>
        <pc:spChg chg="mod">
          <ac:chgData name="Ngo Chi Thanh" userId="d69abfdf-d611-4b7a-af6a-1faa29f23d14" providerId="ADAL" clId="{EC6F3283-5D0A-46B7-B8D1-A9581337F7D4}" dt="2023-02-01T05:35:10.512" v="104" actId="20577"/>
          <ac:spMkLst>
            <pc:docMk/>
            <pc:sldMk cId="0" sldId="262"/>
            <ac:spMk id="17" creationId="{00000000-0000-0000-0000-000000000000}"/>
          </ac:spMkLst>
        </pc:spChg>
        <pc:spChg chg="mod">
          <ac:chgData name="Ngo Chi Thanh" userId="d69abfdf-d611-4b7a-af6a-1faa29f23d14" providerId="ADAL" clId="{EC6F3283-5D0A-46B7-B8D1-A9581337F7D4}" dt="2023-02-01T05:35:19.029" v="105" actId="1076"/>
          <ac:spMkLst>
            <pc:docMk/>
            <pc:sldMk cId="0" sldId="262"/>
            <ac:spMk id="18" creationId="{00000000-0000-0000-0000-000000000000}"/>
          </ac:spMkLst>
        </pc:spChg>
      </pc:sldChg>
      <pc:sldChg chg="addSp delSp modSp del mod">
        <pc:chgData name="Ngo Chi Thanh" userId="d69abfdf-d611-4b7a-af6a-1faa29f23d14" providerId="ADAL" clId="{EC6F3283-5D0A-46B7-B8D1-A9581337F7D4}" dt="2023-02-01T06:01:08.921" v="152" actId="47"/>
        <pc:sldMkLst>
          <pc:docMk/>
          <pc:sldMk cId="0" sldId="269"/>
        </pc:sldMkLst>
        <pc:spChg chg="mod">
          <ac:chgData name="Ngo Chi Thanh" userId="d69abfdf-d611-4b7a-af6a-1faa29f23d14" providerId="ADAL" clId="{EC6F3283-5D0A-46B7-B8D1-A9581337F7D4}" dt="2023-02-01T05:33:29.837" v="64" actId="20577"/>
          <ac:spMkLst>
            <pc:docMk/>
            <pc:sldMk cId="0" sldId="269"/>
            <ac:spMk id="10" creationId="{00000000-0000-0000-0000-000000000000}"/>
          </ac:spMkLst>
        </pc:spChg>
        <pc:spChg chg="mod">
          <ac:chgData name="Ngo Chi Thanh" userId="d69abfdf-d611-4b7a-af6a-1faa29f23d14" providerId="ADAL" clId="{EC6F3283-5D0A-46B7-B8D1-A9581337F7D4}" dt="2023-02-01T05:58:31.618" v="149" actId="20577"/>
          <ac:spMkLst>
            <pc:docMk/>
            <pc:sldMk cId="0" sldId="269"/>
            <ac:spMk id="11" creationId="{00000000-0000-0000-0000-000000000000}"/>
          </ac:spMkLst>
        </pc:spChg>
        <pc:spChg chg="add del mod">
          <ac:chgData name="Ngo Chi Thanh" userId="d69abfdf-d611-4b7a-af6a-1faa29f23d14" providerId="ADAL" clId="{EC6F3283-5D0A-46B7-B8D1-A9581337F7D4}" dt="2023-02-01T05:34:49.351" v="98" actId="478"/>
          <ac:spMkLst>
            <pc:docMk/>
            <pc:sldMk cId="0" sldId="269"/>
            <ac:spMk id="16" creationId="{FF6F19E1-BD56-79DF-B562-EE1F0096715B}"/>
          </ac:spMkLst>
        </pc:spChg>
        <pc:picChg chg="del">
          <ac:chgData name="Ngo Chi Thanh" userId="d69abfdf-d611-4b7a-af6a-1faa29f23d14" providerId="ADAL" clId="{EC6F3283-5D0A-46B7-B8D1-A9581337F7D4}" dt="2023-02-01T05:34:46.283" v="97" actId="478"/>
          <ac:picMkLst>
            <pc:docMk/>
            <pc:sldMk cId="0" sldId="269"/>
            <ac:picMk id="2" creationId="{00000000-0000-0000-0000-000000000000}"/>
          </ac:picMkLst>
        </pc:picChg>
      </pc:sldChg>
      <pc:sldChg chg="modSp mod">
        <pc:chgData name="Ngo Chi Thanh" userId="d69abfdf-d611-4b7a-af6a-1faa29f23d14" providerId="ADAL" clId="{EC6F3283-5D0A-46B7-B8D1-A9581337F7D4}" dt="2023-02-01T05:35:40.273" v="109" actId="20577"/>
        <pc:sldMkLst>
          <pc:docMk/>
          <pc:sldMk cId="0" sldId="270"/>
        </pc:sldMkLst>
        <pc:spChg chg="mod">
          <ac:chgData name="Ngo Chi Thanh" userId="d69abfdf-d611-4b7a-af6a-1faa29f23d14" providerId="ADAL" clId="{EC6F3283-5D0A-46B7-B8D1-A9581337F7D4}" dt="2023-02-01T05:35:40.273" v="109" actId="20577"/>
          <ac:spMkLst>
            <pc:docMk/>
            <pc:sldMk cId="0" sldId="270"/>
            <ac:spMk id="10" creationId="{00000000-0000-0000-0000-000000000000}"/>
          </ac:spMkLst>
        </pc:spChg>
      </pc:sldChg>
      <pc:sldChg chg="modSp">
        <pc:chgData name="Ngo Chi Thanh" userId="d69abfdf-d611-4b7a-af6a-1faa29f23d14" providerId="ADAL" clId="{EC6F3283-5D0A-46B7-B8D1-A9581337F7D4}" dt="2023-02-01T05:36:38.512" v="111" actId="123"/>
        <pc:sldMkLst>
          <pc:docMk/>
          <pc:sldMk cId="0" sldId="272"/>
        </pc:sldMkLst>
        <pc:spChg chg="mod">
          <ac:chgData name="Ngo Chi Thanh" userId="d69abfdf-d611-4b7a-af6a-1faa29f23d14" providerId="ADAL" clId="{EC6F3283-5D0A-46B7-B8D1-A9581337F7D4}" dt="2023-02-01T05:36:38.512" v="111" actId="123"/>
          <ac:spMkLst>
            <pc:docMk/>
            <pc:sldMk cId="0" sldId="272"/>
            <ac:spMk id="8" creationId="{00000000-0000-0000-0000-000000000000}"/>
          </ac:spMkLst>
        </pc:spChg>
        <pc:spChg chg="mod">
          <ac:chgData name="Ngo Chi Thanh" userId="d69abfdf-d611-4b7a-af6a-1faa29f23d14" providerId="ADAL" clId="{EC6F3283-5D0A-46B7-B8D1-A9581337F7D4}" dt="2023-02-01T05:36:23.097" v="110" actId="123"/>
          <ac:spMkLst>
            <pc:docMk/>
            <pc:sldMk cId="0" sldId="272"/>
            <ac:spMk id="100" creationId="{00000000-0000-0000-0000-000000000000}"/>
          </ac:spMkLst>
        </pc:spChg>
      </pc:sldChg>
      <pc:sldChg chg="modSp mod">
        <pc:chgData name="Ngo Chi Thanh" userId="d69abfdf-d611-4b7a-af6a-1faa29f23d14" providerId="ADAL" clId="{EC6F3283-5D0A-46B7-B8D1-A9581337F7D4}" dt="2023-02-01T05:36:44.789" v="112" actId="14100"/>
        <pc:sldMkLst>
          <pc:docMk/>
          <pc:sldMk cId="0" sldId="273"/>
        </pc:sldMkLst>
        <pc:spChg chg="mod">
          <ac:chgData name="Ngo Chi Thanh" userId="d69abfdf-d611-4b7a-af6a-1faa29f23d14" providerId="ADAL" clId="{EC6F3283-5D0A-46B7-B8D1-A9581337F7D4}" dt="2023-02-01T05:36:44.789" v="112" actId="14100"/>
          <ac:spMkLst>
            <pc:docMk/>
            <pc:sldMk cId="0" sldId="273"/>
            <ac:spMk id="13" creationId="{00000000-0000-0000-0000-000000000000}"/>
          </ac:spMkLst>
        </pc:spChg>
      </pc:sldChg>
      <pc:sldChg chg="modSp mod">
        <pc:chgData name="Ngo Chi Thanh" userId="d69abfdf-d611-4b7a-af6a-1faa29f23d14" providerId="ADAL" clId="{EC6F3283-5D0A-46B7-B8D1-A9581337F7D4}" dt="2023-02-01T05:37:28.187" v="115" actId="1076"/>
        <pc:sldMkLst>
          <pc:docMk/>
          <pc:sldMk cId="0" sldId="274"/>
        </pc:sldMkLst>
        <pc:spChg chg="mod">
          <ac:chgData name="Ngo Chi Thanh" userId="d69abfdf-d611-4b7a-af6a-1faa29f23d14" providerId="ADAL" clId="{EC6F3283-5D0A-46B7-B8D1-A9581337F7D4}" dt="2023-02-01T05:37:23.045" v="113" actId="2711"/>
          <ac:spMkLst>
            <pc:docMk/>
            <pc:sldMk cId="0" sldId="274"/>
            <ac:spMk id="100" creationId="{00000000-0000-0000-0000-000000000000}"/>
          </ac:spMkLst>
        </pc:spChg>
        <pc:picChg chg="mod">
          <ac:chgData name="Ngo Chi Thanh" userId="d69abfdf-d611-4b7a-af6a-1faa29f23d14" providerId="ADAL" clId="{EC6F3283-5D0A-46B7-B8D1-A9581337F7D4}" dt="2023-02-01T05:37:28.187" v="115" actId="1076"/>
          <ac:picMkLst>
            <pc:docMk/>
            <pc:sldMk cId="0" sldId="274"/>
            <ac:picMk id="5" creationId="{00000000-0000-0000-0000-000000000000}"/>
          </ac:picMkLst>
        </pc:picChg>
      </pc:sldChg>
      <pc:sldChg chg="del">
        <pc:chgData name="Ngo Chi Thanh" userId="d69abfdf-d611-4b7a-af6a-1faa29f23d14" providerId="ADAL" clId="{EC6F3283-5D0A-46B7-B8D1-A9581337F7D4}" dt="2023-02-01T05:37:34.758" v="116" actId="47"/>
        <pc:sldMkLst>
          <pc:docMk/>
          <pc:sldMk cId="0" sldId="277"/>
        </pc:sldMkLst>
      </pc:sldChg>
      <pc:sldChg chg="addSp delSp modSp mod delAnim">
        <pc:chgData name="Ngo Chi Thanh" userId="d69abfdf-d611-4b7a-af6a-1faa29f23d14" providerId="ADAL" clId="{EC6F3283-5D0A-46B7-B8D1-A9581337F7D4}" dt="2023-02-01T05:38:48.403" v="124" actId="478"/>
        <pc:sldMkLst>
          <pc:docMk/>
          <pc:sldMk cId="0" sldId="279"/>
        </pc:sldMkLst>
        <pc:spChg chg="add del mod">
          <ac:chgData name="Ngo Chi Thanh" userId="d69abfdf-d611-4b7a-af6a-1faa29f23d14" providerId="ADAL" clId="{EC6F3283-5D0A-46B7-B8D1-A9581337F7D4}" dt="2023-02-01T05:38:48.403" v="124" actId="478"/>
          <ac:spMkLst>
            <pc:docMk/>
            <pc:sldMk cId="0" sldId="279"/>
            <ac:spMk id="3" creationId="{40D906F0-12EB-703C-41D3-F678D21C35B9}"/>
          </ac:spMkLst>
        </pc:spChg>
        <pc:spChg chg="add del mod">
          <ac:chgData name="Ngo Chi Thanh" userId="d69abfdf-d611-4b7a-af6a-1faa29f23d14" providerId="ADAL" clId="{EC6F3283-5D0A-46B7-B8D1-A9581337F7D4}" dt="2023-02-01T05:38:47.247" v="123" actId="478"/>
          <ac:spMkLst>
            <pc:docMk/>
            <pc:sldMk cId="0" sldId="279"/>
            <ac:spMk id="8" creationId="{B0B26AC9-B79A-0988-FA0D-23945BCA3471}"/>
          </ac:spMkLst>
        </pc:spChg>
        <pc:picChg chg="del">
          <ac:chgData name="Ngo Chi Thanh" userId="d69abfdf-d611-4b7a-af6a-1faa29f23d14" providerId="ADAL" clId="{EC6F3283-5D0A-46B7-B8D1-A9581337F7D4}" dt="2023-02-01T05:38:44.624" v="121" actId="478"/>
          <ac:picMkLst>
            <pc:docMk/>
            <pc:sldMk cId="0" sldId="279"/>
            <ac:picMk id="5" creationId="{00000000-0000-0000-0000-000000000000}"/>
          </ac:picMkLst>
        </pc:picChg>
        <pc:picChg chg="del">
          <ac:chgData name="Ngo Chi Thanh" userId="d69abfdf-d611-4b7a-af6a-1faa29f23d14" providerId="ADAL" clId="{EC6F3283-5D0A-46B7-B8D1-A9581337F7D4}" dt="2023-02-01T05:38:45.176" v="122" actId="478"/>
          <ac:picMkLst>
            <pc:docMk/>
            <pc:sldMk cId="0" sldId="279"/>
            <ac:picMk id="6" creationId="{00000000-0000-0000-0000-000000000000}"/>
          </ac:picMkLst>
        </pc:picChg>
      </pc:sldChg>
      <pc:sldChg chg="modSp add del mod">
        <pc:chgData name="Ngo Chi Thanh" userId="d69abfdf-d611-4b7a-af6a-1faa29f23d14" providerId="ADAL" clId="{EC6F3283-5D0A-46B7-B8D1-A9581337F7D4}" dt="2023-02-01T06:01:20.743" v="154" actId="47"/>
        <pc:sldMkLst>
          <pc:docMk/>
          <pc:sldMk cId="2023875514" sldId="284"/>
        </pc:sldMkLst>
        <pc:spChg chg="mod">
          <ac:chgData name="Ngo Chi Thanh" userId="d69abfdf-d611-4b7a-af6a-1faa29f23d14" providerId="ADAL" clId="{EC6F3283-5D0A-46B7-B8D1-A9581337F7D4}" dt="2023-02-01T05:58:39.657" v="151" actId="20577"/>
          <ac:spMkLst>
            <pc:docMk/>
            <pc:sldMk cId="2023875514" sldId="284"/>
            <ac:spMk id="10" creationId="{00000000-0000-0000-0000-000000000000}"/>
          </ac:spMkLst>
        </pc:spChg>
        <pc:spChg chg="mod">
          <ac:chgData name="Ngo Chi Thanh" userId="d69abfdf-d611-4b7a-af6a-1faa29f23d14" providerId="ADAL" clId="{EC6F3283-5D0A-46B7-B8D1-A9581337F7D4}" dt="2023-02-01T05:53:09.490" v="136" actId="20577"/>
          <ac:spMkLst>
            <pc:docMk/>
            <pc:sldMk cId="2023875514" sldId="284"/>
            <ac:spMk id="11" creationId="{00000000-0000-0000-0000-000000000000}"/>
          </ac:spMkLst>
        </pc:spChg>
      </pc:sldChg>
      <pc:sldChg chg="addSp delSp new mod">
        <pc:chgData name="Ngo Chi Thanh" userId="d69abfdf-d611-4b7a-af6a-1faa29f23d14" providerId="ADAL" clId="{EC6F3283-5D0A-46B7-B8D1-A9581337F7D4}" dt="2023-02-01T05:38:40.435" v="120" actId="22"/>
        <pc:sldMkLst>
          <pc:docMk/>
          <pc:sldMk cId="2026101527" sldId="285"/>
        </pc:sldMkLst>
        <pc:spChg chg="del">
          <ac:chgData name="Ngo Chi Thanh" userId="d69abfdf-d611-4b7a-af6a-1faa29f23d14" providerId="ADAL" clId="{EC6F3283-5D0A-46B7-B8D1-A9581337F7D4}" dt="2023-02-01T05:38:39.925" v="119" actId="478"/>
          <ac:spMkLst>
            <pc:docMk/>
            <pc:sldMk cId="2026101527" sldId="285"/>
            <ac:spMk id="2" creationId="{981339B1-8F68-50AA-BBD3-B1FE57FAE202}"/>
          </ac:spMkLst>
        </pc:spChg>
        <pc:spChg chg="del">
          <ac:chgData name="Ngo Chi Thanh" userId="d69abfdf-d611-4b7a-af6a-1faa29f23d14" providerId="ADAL" clId="{EC6F3283-5D0A-46B7-B8D1-A9581337F7D4}" dt="2023-02-01T05:38:39.925" v="119" actId="478"/>
          <ac:spMkLst>
            <pc:docMk/>
            <pc:sldMk cId="2026101527" sldId="285"/>
            <ac:spMk id="3" creationId="{A4D1BFA0-D4A2-D931-913C-DD991B4DA9BA}"/>
          </ac:spMkLst>
        </pc:spChg>
        <pc:spChg chg="del">
          <ac:chgData name="Ngo Chi Thanh" userId="d69abfdf-d611-4b7a-af6a-1faa29f23d14" providerId="ADAL" clId="{EC6F3283-5D0A-46B7-B8D1-A9581337F7D4}" dt="2023-02-01T05:38:39.925" v="119" actId="478"/>
          <ac:spMkLst>
            <pc:docMk/>
            <pc:sldMk cId="2026101527" sldId="285"/>
            <ac:spMk id="4" creationId="{56A52B5B-2648-D2AC-A83C-32C6DC3BAF6B}"/>
          </ac:spMkLst>
        </pc:spChg>
        <pc:picChg chg="add">
          <ac:chgData name="Ngo Chi Thanh" userId="d69abfdf-d611-4b7a-af6a-1faa29f23d14" providerId="ADAL" clId="{EC6F3283-5D0A-46B7-B8D1-A9581337F7D4}" dt="2023-02-01T05:38:40.435" v="120" actId="22"/>
          <ac:picMkLst>
            <pc:docMk/>
            <pc:sldMk cId="2026101527" sldId="285"/>
            <ac:picMk id="6" creationId="{A833A9C4-41A4-07DD-85EB-E4B579D7AA90}"/>
          </ac:picMkLst>
        </pc:picChg>
      </pc:sldChg>
      <pc:sldChg chg="add del">
        <pc:chgData name="Ngo Chi Thanh" userId="d69abfdf-d611-4b7a-af6a-1faa29f23d14" providerId="ADAL" clId="{EC6F3283-5D0A-46B7-B8D1-A9581337F7D4}" dt="2023-02-01T06:06:27.317" v="162" actId="47"/>
        <pc:sldMkLst>
          <pc:docMk/>
          <pc:sldMk cId="3442986930" sldId="286"/>
        </pc:sldMkLst>
      </pc:sldChg>
      <pc:sldChg chg="new del">
        <pc:chgData name="Ngo Chi Thanh" userId="d69abfdf-d611-4b7a-af6a-1faa29f23d14" providerId="ADAL" clId="{EC6F3283-5D0A-46B7-B8D1-A9581337F7D4}" dt="2023-02-01T06:01:23.898" v="156" actId="47"/>
        <pc:sldMkLst>
          <pc:docMk/>
          <pc:sldMk cId="1797421960" sldId="287"/>
        </pc:sldMkLst>
      </pc:sldChg>
      <pc:sldChg chg="add del">
        <pc:chgData name="Ngo Chi Thanh" userId="d69abfdf-d611-4b7a-af6a-1faa29f23d14" providerId="ADAL" clId="{EC6F3283-5D0A-46B7-B8D1-A9581337F7D4}" dt="2023-02-01T06:06:34.382" v="164" actId="47"/>
        <pc:sldMkLst>
          <pc:docMk/>
          <pc:sldMk cId="3040908286" sldId="287"/>
        </pc:sldMkLst>
      </pc:sldChg>
      <pc:sldChg chg="add">
        <pc:chgData name="Ngo Chi Thanh" userId="d69abfdf-d611-4b7a-af6a-1faa29f23d14" providerId="ADAL" clId="{EC6F3283-5D0A-46B7-B8D1-A9581337F7D4}" dt="2023-02-01T06:06:29.791" v="163"/>
        <pc:sldMkLst>
          <pc:docMk/>
          <pc:sldMk cId="686881484" sldId="288"/>
        </pc:sldMkLst>
      </pc:sldChg>
      <pc:sldChg chg="add ord">
        <pc:chgData name="Ngo Chi Thanh" userId="d69abfdf-d611-4b7a-af6a-1faa29f23d14" providerId="ADAL" clId="{EC6F3283-5D0A-46B7-B8D1-A9581337F7D4}" dt="2023-02-01T06:40:32.208" v="167"/>
        <pc:sldMkLst>
          <pc:docMk/>
          <pc:sldMk cId="3656345483" sldId="289"/>
        </pc:sldMkLst>
      </pc:sldChg>
    </pc:docChg>
  </pc:docChgLst>
  <pc:docChgLst>
    <pc:chgData name="Ngo Chi Thanh" userId="d69abfdf-d611-4b7a-af6a-1faa29f23d14" providerId="ADAL" clId="{3EBDA8D6-6F4C-4D56-96A5-01E11758306F}"/>
    <pc:docChg chg="undo custSel addSld delSld modSld">
      <pc:chgData name="Ngo Chi Thanh" userId="d69abfdf-d611-4b7a-af6a-1faa29f23d14" providerId="ADAL" clId="{3EBDA8D6-6F4C-4D56-96A5-01E11758306F}" dt="2023-02-02T17:03:30.039" v="801" actId="1076"/>
      <pc:docMkLst>
        <pc:docMk/>
      </pc:docMkLst>
      <pc:sldChg chg="delSp modSp mod setBg">
        <pc:chgData name="Ngo Chi Thanh" userId="d69abfdf-d611-4b7a-af6a-1faa29f23d14" providerId="ADAL" clId="{3EBDA8D6-6F4C-4D56-96A5-01E11758306F}" dt="2023-02-02T16:06:06.244" v="48"/>
        <pc:sldMkLst>
          <pc:docMk/>
          <pc:sldMk cId="0" sldId="256"/>
        </pc:sldMkLst>
        <pc:spChg chg="mod">
          <ac:chgData name="Ngo Chi Thanh" userId="d69abfdf-d611-4b7a-af6a-1faa29f23d14" providerId="ADAL" clId="{3EBDA8D6-6F4C-4D56-96A5-01E11758306F}" dt="2023-02-02T16:05:28.285" v="44" actId="1076"/>
          <ac:spMkLst>
            <pc:docMk/>
            <pc:sldMk cId="0" sldId="256"/>
            <ac:spMk id="8" creationId="{00000000-0000-0000-0000-000000000000}"/>
          </ac:spMkLst>
        </pc:spChg>
        <pc:picChg chg="del">
          <ac:chgData name="Ngo Chi Thanh" userId="d69abfdf-d611-4b7a-af6a-1faa29f23d14" providerId="ADAL" clId="{3EBDA8D6-6F4C-4D56-96A5-01E11758306F}" dt="2023-02-02T16:05:20.510" v="38" actId="478"/>
          <ac:picMkLst>
            <pc:docMk/>
            <pc:sldMk cId="0" sldId="256"/>
            <ac:picMk id="4" creationId="{00000000-0000-0000-0000-000000000000}"/>
          </ac:picMkLst>
        </pc:picChg>
      </pc:sldChg>
      <pc:sldChg chg="addSp delSp modSp mod delAnim modAnim">
        <pc:chgData name="Ngo Chi Thanh" userId="d69abfdf-d611-4b7a-af6a-1faa29f23d14" providerId="ADAL" clId="{3EBDA8D6-6F4C-4D56-96A5-01E11758306F}" dt="2023-02-02T16:11:24.067" v="54" actId="1076"/>
        <pc:sldMkLst>
          <pc:docMk/>
          <pc:sldMk cId="0" sldId="258"/>
        </pc:sldMkLst>
        <pc:spChg chg="add del mod">
          <ac:chgData name="Ngo Chi Thanh" userId="d69abfdf-d611-4b7a-af6a-1faa29f23d14" providerId="ADAL" clId="{3EBDA8D6-6F4C-4D56-96A5-01E11758306F}" dt="2023-02-02T16:04:55.956" v="29" actId="478"/>
          <ac:spMkLst>
            <pc:docMk/>
            <pc:sldMk cId="0" sldId="258"/>
            <ac:spMk id="3" creationId="{C2B68E6B-5D5B-2136-E2B0-3017AC3D3D3E}"/>
          </ac:spMkLst>
        </pc:spChg>
        <pc:spChg chg="add del mod">
          <ac:chgData name="Ngo Chi Thanh" userId="d69abfdf-d611-4b7a-af6a-1faa29f23d14" providerId="ADAL" clId="{3EBDA8D6-6F4C-4D56-96A5-01E11758306F}" dt="2023-02-02T16:05:07.853" v="36" actId="478"/>
          <ac:spMkLst>
            <pc:docMk/>
            <pc:sldMk cId="0" sldId="258"/>
            <ac:spMk id="5" creationId="{E801B997-B0FF-B3FB-1ABA-42D79378039B}"/>
          </ac:spMkLst>
        </pc:spChg>
        <pc:spChg chg="mod">
          <ac:chgData name="Ngo Chi Thanh" userId="d69abfdf-d611-4b7a-af6a-1faa29f23d14" providerId="ADAL" clId="{3EBDA8D6-6F4C-4D56-96A5-01E11758306F}" dt="2023-02-02T16:11:22.020" v="53" actId="1076"/>
          <ac:spMkLst>
            <pc:docMk/>
            <pc:sldMk cId="0" sldId="258"/>
            <ac:spMk id="9" creationId="{00000000-0000-0000-0000-000000000000}"/>
          </ac:spMkLst>
        </pc:spChg>
        <pc:spChg chg="del">
          <ac:chgData name="Ngo Chi Thanh" userId="d69abfdf-d611-4b7a-af6a-1faa29f23d14" providerId="ADAL" clId="{3EBDA8D6-6F4C-4D56-96A5-01E11758306F}" dt="2023-02-02T16:04:53.687" v="28" actId="478"/>
          <ac:spMkLst>
            <pc:docMk/>
            <pc:sldMk cId="0" sldId="258"/>
            <ac:spMk id="12" creationId="{00000000-0000-0000-0000-000000000000}"/>
          </ac:spMkLst>
        </pc:spChg>
        <pc:spChg chg="del">
          <ac:chgData name="Ngo Chi Thanh" userId="d69abfdf-d611-4b7a-af6a-1faa29f23d14" providerId="ADAL" clId="{3EBDA8D6-6F4C-4D56-96A5-01E11758306F}" dt="2023-02-02T16:04:57.388" v="30" actId="478"/>
          <ac:spMkLst>
            <pc:docMk/>
            <pc:sldMk cId="0" sldId="258"/>
            <ac:spMk id="13" creationId="{00000000-0000-0000-0000-000000000000}"/>
          </ac:spMkLst>
        </pc:spChg>
        <pc:spChg chg="del">
          <ac:chgData name="Ngo Chi Thanh" userId="d69abfdf-d611-4b7a-af6a-1faa29f23d14" providerId="ADAL" clId="{3EBDA8D6-6F4C-4D56-96A5-01E11758306F}" dt="2023-02-02T16:05:02.189" v="33" actId="478"/>
          <ac:spMkLst>
            <pc:docMk/>
            <pc:sldMk cId="0" sldId="258"/>
            <ac:spMk id="14" creationId="{00000000-0000-0000-0000-000000000000}"/>
          </ac:spMkLst>
        </pc:spChg>
        <pc:spChg chg="del">
          <ac:chgData name="Ngo Chi Thanh" userId="d69abfdf-d611-4b7a-af6a-1faa29f23d14" providerId="ADAL" clId="{3EBDA8D6-6F4C-4D56-96A5-01E11758306F}" dt="2023-02-02T16:04:58.867" v="31" actId="478"/>
          <ac:spMkLst>
            <pc:docMk/>
            <pc:sldMk cId="0" sldId="258"/>
            <ac:spMk id="15" creationId="{00000000-0000-0000-0000-000000000000}"/>
          </ac:spMkLst>
        </pc:spChg>
        <pc:spChg chg="del">
          <ac:chgData name="Ngo Chi Thanh" userId="d69abfdf-d611-4b7a-af6a-1faa29f23d14" providerId="ADAL" clId="{3EBDA8D6-6F4C-4D56-96A5-01E11758306F}" dt="2023-02-02T16:05:00.162" v="32" actId="478"/>
          <ac:spMkLst>
            <pc:docMk/>
            <pc:sldMk cId="0" sldId="258"/>
            <ac:spMk id="16" creationId="{00000000-0000-0000-0000-000000000000}"/>
          </ac:spMkLst>
        </pc:spChg>
        <pc:spChg chg="del">
          <ac:chgData name="Ngo Chi Thanh" userId="d69abfdf-d611-4b7a-af6a-1faa29f23d14" providerId="ADAL" clId="{3EBDA8D6-6F4C-4D56-96A5-01E11758306F}" dt="2023-02-02T16:05:03.884" v="34" actId="478"/>
          <ac:spMkLst>
            <pc:docMk/>
            <pc:sldMk cId="0" sldId="258"/>
            <ac:spMk id="17" creationId="{00000000-0000-0000-0000-000000000000}"/>
          </ac:spMkLst>
        </pc:spChg>
        <pc:picChg chg="add mod">
          <ac:chgData name="Ngo Chi Thanh" userId="d69abfdf-d611-4b7a-af6a-1faa29f23d14" providerId="ADAL" clId="{3EBDA8D6-6F4C-4D56-96A5-01E11758306F}" dt="2023-02-02T16:11:24.067" v="54" actId="1076"/>
          <ac:picMkLst>
            <pc:docMk/>
            <pc:sldMk cId="0" sldId="258"/>
            <ac:picMk id="6" creationId="{A554D6F3-F1B2-9AFE-A301-A0FE16F3160D}"/>
          </ac:picMkLst>
        </pc:picChg>
        <pc:picChg chg="del">
          <ac:chgData name="Ngo Chi Thanh" userId="d69abfdf-d611-4b7a-af6a-1faa29f23d14" providerId="ADAL" clId="{3EBDA8D6-6F4C-4D56-96A5-01E11758306F}" dt="2023-02-02T16:05:05.584" v="35" actId="478"/>
          <ac:picMkLst>
            <pc:docMk/>
            <pc:sldMk cId="0" sldId="258"/>
            <ac:picMk id="7" creationId="{00000000-0000-0000-0000-000000000000}"/>
          </ac:picMkLst>
        </pc:picChg>
        <pc:picChg chg="del">
          <ac:chgData name="Ngo Chi Thanh" userId="d69abfdf-d611-4b7a-af6a-1faa29f23d14" providerId="ADAL" clId="{3EBDA8D6-6F4C-4D56-96A5-01E11758306F}" dt="2023-02-02T16:04:51.396" v="27" actId="478"/>
          <ac:picMkLst>
            <pc:docMk/>
            <pc:sldMk cId="0" sldId="258"/>
            <ac:picMk id="19" creationId="{00000000-0000-0000-0000-000000000000}"/>
          </ac:picMkLst>
        </pc:picChg>
        <pc:picChg chg="del">
          <ac:chgData name="Ngo Chi Thanh" userId="d69abfdf-d611-4b7a-af6a-1faa29f23d14" providerId="ADAL" clId="{3EBDA8D6-6F4C-4D56-96A5-01E11758306F}" dt="2023-02-02T16:04:46.191" v="26" actId="478"/>
          <ac:picMkLst>
            <pc:docMk/>
            <pc:sldMk cId="0" sldId="258"/>
            <ac:picMk id="21" creationId="{00000000-0000-0000-0000-000000000000}"/>
          </ac:picMkLst>
        </pc:picChg>
      </pc:sldChg>
      <pc:sldChg chg="addSp delSp modSp mod setBg">
        <pc:chgData name="Ngo Chi Thanh" userId="d69abfdf-d611-4b7a-af6a-1faa29f23d14" providerId="ADAL" clId="{3EBDA8D6-6F4C-4D56-96A5-01E11758306F}" dt="2023-02-02T17:03:30.039" v="801" actId="1076"/>
        <pc:sldMkLst>
          <pc:docMk/>
          <pc:sldMk cId="0" sldId="259"/>
        </pc:sldMkLst>
        <pc:spChg chg="add del mod">
          <ac:chgData name="Ngo Chi Thanh" userId="d69abfdf-d611-4b7a-af6a-1faa29f23d14" providerId="ADAL" clId="{3EBDA8D6-6F4C-4D56-96A5-01E11758306F}" dt="2023-02-02T16:11:31.613" v="56" actId="478"/>
          <ac:spMkLst>
            <pc:docMk/>
            <pc:sldMk cId="0" sldId="259"/>
            <ac:spMk id="3" creationId="{00749B6D-88DA-0EA1-DB49-1D45C8EFC288}"/>
          </ac:spMkLst>
        </pc:spChg>
        <pc:spChg chg="mod">
          <ac:chgData name="Ngo Chi Thanh" userId="d69abfdf-d611-4b7a-af6a-1faa29f23d14" providerId="ADAL" clId="{3EBDA8D6-6F4C-4D56-96A5-01E11758306F}" dt="2023-02-02T17:03:27.583" v="800" actId="1076"/>
          <ac:spMkLst>
            <pc:docMk/>
            <pc:sldMk cId="0" sldId="259"/>
            <ac:spMk id="6" creationId="{00000000-0000-0000-0000-000000000000}"/>
          </ac:spMkLst>
        </pc:spChg>
        <pc:spChg chg="mod">
          <ac:chgData name="Ngo Chi Thanh" userId="d69abfdf-d611-4b7a-af6a-1faa29f23d14" providerId="ADAL" clId="{3EBDA8D6-6F4C-4D56-96A5-01E11758306F}" dt="2023-02-02T17:03:21.360" v="798" actId="1076"/>
          <ac:spMkLst>
            <pc:docMk/>
            <pc:sldMk cId="0" sldId="259"/>
            <ac:spMk id="7" creationId="{00000000-0000-0000-0000-000000000000}"/>
          </ac:spMkLst>
        </pc:spChg>
        <pc:spChg chg="mod">
          <ac:chgData name="Ngo Chi Thanh" userId="d69abfdf-d611-4b7a-af6a-1faa29f23d14" providerId="ADAL" clId="{3EBDA8D6-6F4C-4D56-96A5-01E11758306F}" dt="2023-02-02T17:03:30.039" v="801" actId="1076"/>
          <ac:spMkLst>
            <pc:docMk/>
            <pc:sldMk cId="0" sldId="259"/>
            <ac:spMk id="8" creationId="{00000000-0000-0000-0000-000000000000}"/>
          </ac:spMkLst>
        </pc:spChg>
        <pc:spChg chg="del">
          <ac:chgData name="Ngo Chi Thanh" userId="d69abfdf-d611-4b7a-af6a-1faa29f23d14" providerId="ADAL" clId="{3EBDA8D6-6F4C-4D56-96A5-01E11758306F}" dt="2023-02-02T16:11:33.697" v="57" actId="478"/>
          <ac:spMkLst>
            <pc:docMk/>
            <pc:sldMk cId="0" sldId="259"/>
            <ac:spMk id="9" creationId="{00000000-0000-0000-0000-000000000000}"/>
          </ac:spMkLst>
        </pc:spChg>
        <pc:picChg chg="del">
          <ac:chgData name="Ngo Chi Thanh" userId="d69abfdf-d611-4b7a-af6a-1faa29f23d14" providerId="ADAL" clId="{3EBDA8D6-6F4C-4D56-96A5-01E11758306F}" dt="2023-02-02T16:11:29.448" v="55" actId="478"/>
          <ac:picMkLst>
            <pc:docMk/>
            <pc:sldMk cId="0" sldId="259"/>
            <ac:picMk id="4" creationId="{00000000-0000-0000-0000-000000000000}"/>
          </ac:picMkLst>
        </pc:picChg>
        <pc:picChg chg="mod">
          <ac:chgData name="Ngo Chi Thanh" userId="d69abfdf-d611-4b7a-af6a-1faa29f23d14" providerId="ADAL" clId="{3EBDA8D6-6F4C-4D56-96A5-01E11758306F}" dt="2023-02-02T17:03:23.823" v="799" actId="1076"/>
          <ac:picMkLst>
            <pc:docMk/>
            <pc:sldMk cId="0" sldId="259"/>
            <ac:picMk id="13" creationId="{00000000-0000-0000-0000-000000000000}"/>
          </ac:picMkLst>
        </pc:picChg>
      </pc:sldChg>
      <pc:sldChg chg="addSp delSp modSp mod setBg">
        <pc:chgData name="Ngo Chi Thanh" userId="d69abfdf-d611-4b7a-af6a-1faa29f23d14" providerId="ADAL" clId="{3EBDA8D6-6F4C-4D56-96A5-01E11758306F}" dt="2023-02-02T16:27:17.395" v="237" actId="1036"/>
        <pc:sldMkLst>
          <pc:docMk/>
          <pc:sldMk cId="0" sldId="260"/>
        </pc:sldMkLst>
        <pc:spChg chg="add del mod">
          <ac:chgData name="Ngo Chi Thanh" userId="d69abfdf-d611-4b7a-af6a-1faa29f23d14" providerId="ADAL" clId="{3EBDA8D6-6F4C-4D56-96A5-01E11758306F}" dt="2023-02-02T16:14:50.261" v="114" actId="478"/>
          <ac:spMkLst>
            <pc:docMk/>
            <pc:sldMk cId="0" sldId="260"/>
            <ac:spMk id="3" creationId="{871BA1F3-9FF0-207B-33E8-35EFAE5B3BD8}"/>
          </ac:spMkLst>
        </pc:spChg>
        <pc:spChg chg="del">
          <ac:chgData name="Ngo Chi Thanh" userId="d69abfdf-d611-4b7a-af6a-1faa29f23d14" providerId="ADAL" clId="{3EBDA8D6-6F4C-4D56-96A5-01E11758306F}" dt="2023-02-02T16:14:48.152" v="113" actId="478"/>
          <ac:spMkLst>
            <pc:docMk/>
            <pc:sldMk cId="0" sldId="260"/>
            <ac:spMk id="5" creationId="{00000000-0000-0000-0000-000000000000}"/>
          </ac:spMkLst>
        </pc:spChg>
        <pc:spChg chg="del">
          <ac:chgData name="Ngo Chi Thanh" userId="d69abfdf-d611-4b7a-af6a-1faa29f23d14" providerId="ADAL" clId="{3EBDA8D6-6F4C-4D56-96A5-01E11758306F}" dt="2023-02-02T16:14:48.152" v="113" actId="478"/>
          <ac:spMkLst>
            <pc:docMk/>
            <pc:sldMk cId="0" sldId="260"/>
            <ac:spMk id="6" creationId="{00000000-0000-0000-0000-000000000000}"/>
          </ac:spMkLst>
        </pc:spChg>
        <pc:spChg chg="mod">
          <ac:chgData name="Ngo Chi Thanh" userId="d69abfdf-d611-4b7a-af6a-1faa29f23d14" providerId="ADAL" clId="{3EBDA8D6-6F4C-4D56-96A5-01E11758306F}" dt="2023-02-02T16:27:17.395" v="237" actId="1036"/>
          <ac:spMkLst>
            <pc:docMk/>
            <pc:sldMk cId="0" sldId="260"/>
            <ac:spMk id="8" creationId="{00000000-0000-0000-0000-000000000000}"/>
          </ac:spMkLst>
        </pc:spChg>
        <pc:spChg chg="del">
          <ac:chgData name="Ngo Chi Thanh" userId="d69abfdf-d611-4b7a-af6a-1faa29f23d14" providerId="ADAL" clId="{3EBDA8D6-6F4C-4D56-96A5-01E11758306F}" dt="2023-02-02T16:14:48.152" v="113" actId="478"/>
          <ac:spMkLst>
            <pc:docMk/>
            <pc:sldMk cId="0" sldId="260"/>
            <ac:spMk id="10" creationId="{00000000-0000-0000-0000-000000000000}"/>
          </ac:spMkLst>
        </pc:spChg>
        <pc:spChg chg="del">
          <ac:chgData name="Ngo Chi Thanh" userId="d69abfdf-d611-4b7a-af6a-1faa29f23d14" providerId="ADAL" clId="{3EBDA8D6-6F4C-4D56-96A5-01E11758306F}" dt="2023-02-02T16:14:48.152" v="113" actId="478"/>
          <ac:spMkLst>
            <pc:docMk/>
            <pc:sldMk cId="0" sldId="260"/>
            <ac:spMk id="11" creationId="{00000000-0000-0000-0000-000000000000}"/>
          </ac:spMkLst>
        </pc:spChg>
        <pc:spChg chg="add del">
          <ac:chgData name="Ngo Chi Thanh" userId="d69abfdf-d611-4b7a-af6a-1faa29f23d14" providerId="ADAL" clId="{3EBDA8D6-6F4C-4D56-96A5-01E11758306F}" dt="2023-02-02T16:19:05.165" v="131"/>
          <ac:spMkLst>
            <pc:docMk/>
            <pc:sldMk cId="0" sldId="260"/>
            <ac:spMk id="14" creationId="{446911AC-C4CE-9051-8CB6-DA00465E88D9}"/>
          </ac:spMkLst>
        </pc:spChg>
        <pc:spChg chg="add mod">
          <ac:chgData name="Ngo Chi Thanh" userId="d69abfdf-d611-4b7a-af6a-1faa29f23d14" providerId="ADAL" clId="{3EBDA8D6-6F4C-4D56-96A5-01E11758306F}" dt="2023-02-02T16:26:03.363" v="235" actId="1036"/>
          <ac:spMkLst>
            <pc:docMk/>
            <pc:sldMk cId="0" sldId="260"/>
            <ac:spMk id="16" creationId="{AA682034-CFF8-A571-0977-EEE9300859C8}"/>
          </ac:spMkLst>
        </pc:spChg>
        <pc:picChg chg="add del mod">
          <ac:chgData name="Ngo Chi Thanh" userId="d69abfdf-d611-4b7a-af6a-1faa29f23d14" providerId="ADAL" clId="{3EBDA8D6-6F4C-4D56-96A5-01E11758306F}" dt="2023-02-02T16:17:14.893" v="126" actId="478"/>
          <ac:picMkLst>
            <pc:docMk/>
            <pc:sldMk cId="0" sldId="260"/>
            <ac:picMk id="7" creationId="{0BE6383F-C2D9-8E51-DD21-82DED0138EA8}"/>
          </ac:picMkLst>
        </pc:picChg>
        <pc:picChg chg="del">
          <ac:chgData name="Ngo Chi Thanh" userId="d69abfdf-d611-4b7a-af6a-1faa29f23d14" providerId="ADAL" clId="{3EBDA8D6-6F4C-4D56-96A5-01E11758306F}" dt="2023-02-02T16:14:48.152" v="113" actId="478"/>
          <ac:picMkLst>
            <pc:docMk/>
            <pc:sldMk cId="0" sldId="260"/>
            <ac:picMk id="12" creationId="{00000000-0000-0000-0000-000000000000}"/>
          </ac:picMkLst>
        </pc:picChg>
        <pc:picChg chg="add del mod modCrop">
          <ac:chgData name="Ngo Chi Thanh" userId="d69abfdf-d611-4b7a-af6a-1faa29f23d14" providerId="ADAL" clId="{3EBDA8D6-6F4C-4D56-96A5-01E11758306F}" dt="2023-02-02T16:17:15.338" v="127" actId="478"/>
          <ac:picMkLst>
            <pc:docMk/>
            <pc:sldMk cId="0" sldId="260"/>
            <ac:picMk id="13" creationId="{4E434083-7899-222A-5BA0-D73A09D355C8}"/>
          </ac:picMkLst>
        </pc:picChg>
        <pc:picChg chg="add del">
          <ac:chgData name="Ngo Chi Thanh" userId="d69abfdf-d611-4b7a-af6a-1faa29f23d14" providerId="ADAL" clId="{3EBDA8D6-6F4C-4D56-96A5-01E11758306F}" dt="2023-02-02T16:19:05.165" v="131"/>
          <ac:picMkLst>
            <pc:docMk/>
            <pc:sldMk cId="0" sldId="260"/>
            <ac:picMk id="1026" creationId="{FFDEA15B-9454-7931-C028-302B24CF75C4}"/>
          </ac:picMkLst>
        </pc:picChg>
      </pc:sldChg>
      <pc:sldChg chg="addSp delSp modSp mod delAnim modAnim">
        <pc:chgData name="Ngo Chi Thanh" userId="d69abfdf-d611-4b7a-af6a-1faa29f23d14" providerId="ADAL" clId="{3EBDA8D6-6F4C-4D56-96A5-01E11758306F}" dt="2023-02-02T16:35:23.230" v="366" actId="20577"/>
        <pc:sldMkLst>
          <pc:docMk/>
          <pc:sldMk cId="0" sldId="261"/>
        </pc:sldMkLst>
        <pc:spChg chg="add del mod">
          <ac:chgData name="Ngo Chi Thanh" userId="d69abfdf-d611-4b7a-af6a-1faa29f23d14" providerId="ADAL" clId="{3EBDA8D6-6F4C-4D56-96A5-01E11758306F}" dt="2023-02-02T16:27:30.943" v="239" actId="478"/>
          <ac:spMkLst>
            <pc:docMk/>
            <pc:sldMk cId="0" sldId="261"/>
            <ac:spMk id="3" creationId="{862FDD0F-59FB-58A4-5106-91348F01D8EA}"/>
          </ac:spMkLst>
        </pc:spChg>
        <pc:spChg chg="add mod">
          <ac:chgData name="Ngo Chi Thanh" userId="d69abfdf-d611-4b7a-af6a-1faa29f23d14" providerId="ADAL" clId="{3EBDA8D6-6F4C-4D56-96A5-01E11758306F}" dt="2023-02-02T16:35:23.230" v="366" actId="20577"/>
          <ac:spMkLst>
            <pc:docMk/>
            <pc:sldMk cId="0" sldId="261"/>
            <ac:spMk id="4" creationId="{F215E466-1BB8-2864-615E-F2C489912752}"/>
          </ac:spMkLst>
        </pc:spChg>
        <pc:spChg chg="del">
          <ac:chgData name="Ngo Chi Thanh" userId="d69abfdf-d611-4b7a-af6a-1faa29f23d14" providerId="ADAL" clId="{3EBDA8D6-6F4C-4D56-96A5-01E11758306F}" dt="2023-02-02T16:27:37.572" v="240" actId="478"/>
          <ac:spMkLst>
            <pc:docMk/>
            <pc:sldMk cId="0" sldId="261"/>
            <ac:spMk id="10" creationId="{00000000-0000-0000-0000-000000000000}"/>
          </ac:spMkLst>
        </pc:spChg>
        <pc:spChg chg="del">
          <ac:chgData name="Ngo Chi Thanh" userId="d69abfdf-d611-4b7a-af6a-1faa29f23d14" providerId="ADAL" clId="{3EBDA8D6-6F4C-4D56-96A5-01E11758306F}" dt="2023-02-02T16:27:37.572" v="240" actId="478"/>
          <ac:spMkLst>
            <pc:docMk/>
            <pc:sldMk cId="0" sldId="261"/>
            <ac:spMk id="11" creationId="{00000000-0000-0000-0000-000000000000}"/>
          </ac:spMkLst>
        </pc:spChg>
        <pc:spChg chg="mod">
          <ac:chgData name="Ngo Chi Thanh" userId="d69abfdf-d611-4b7a-af6a-1faa29f23d14" providerId="ADAL" clId="{3EBDA8D6-6F4C-4D56-96A5-01E11758306F}" dt="2023-02-02T16:33:09.234" v="298" actId="1076"/>
          <ac:spMkLst>
            <pc:docMk/>
            <pc:sldMk cId="0" sldId="261"/>
            <ac:spMk id="14" creationId="{00000000-0000-0000-0000-000000000000}"/>
          </ac:spMkLst>
        </pc:spChg>
        <pc:spChg chg="mod">
          <ac:chgData name="Ngo Chi Thanh" userId="d69abfdf-d611-4b7a-af6a-1faa29f23d14" providerId="ADAL" clId="{3EBDA8D6-6F4C-4D56-96A5-01E11758306F}" dt="2023-02-02T16:33:25.856" v="324" actId="1035"/>
          <ac:spMkLst>
            <pc:docMk/>
            <pc:sldMk cId="0" sldId="261"/>
            <ac:spMk id="15" creationId="{00000000-0000-0000-0000-000000000000}"/>
          </ac:spMkLst>
        </pc:spChg>
        <pc:spChg chg="mod">
          <ac:chgData name="Ngo Chi Thanh" userId="d69abfdf-d611-4b7a-af6a-1faa29f23d14" providerId="ADAL" clId="{3EBDA8D6-6F4C-4D56-96A5-01E11758306F}" dt="2023-02-02T16:33:25.856" v="324" actId="1035"/>
          <ac:spMkLst>
            <pc:docMk/>
            <pc:sldMk cId="0" sldId="261"/>
            <ac:spMk id="16" creationId="{00000000-0000-0000-0000-000000000000}"/>
          </ac:spMkLst>
        </pc:spChg>
        <pc:spChg chg="mod">
          <ac:chgData name="Ngo Chi Thanh" userId="d69abfdf-d611-4b7a-af6a-1faa29f23d14" providerId="ADAL" clId="{3EBDA8D6-6F4C-4D56-96A5-01E11758306F}" dt="2023-02-02T16:33:25.856" v="324" actId="1035"/>
          <ac:spMkLst>
            <pc:docMk/>
            <pc:sldMk cId="0" sldId="261"/>
            <ac:spMk id="17" creationId="{00000000-0000-0000-0000-000000000000}"/>
          </ac:spMkLst>
        </pc:spChg>
        <pc:spChg chg="mod">
          <ac:chgData name="Ngo Chi Thanh" userId="d69abfdf-d611-4b7a-af6a-1faa29f23d14" providerId="ADAL" clId="{3EBDA8D6-6F4C-4D56-96A5-01E11758306F}" dt="2023-02-02T16:33:25.856" v="324" actId="1035"/>
          <ac:spMkLst>
            <pc:docMk/>
            <pc:sldMk cId="0" sldId="261"/>
            <ac:spMk id="18" creationId="{00000000-0000-0000-0000-000000000000}"/>
          </ac:spMkLst>
        </pc:spChg>
        <pc:spChg chg="del">
          <ac:chgData name="Ngo Chi Thanh" userId="d69abfdf-d611-4b7a-af6a-1faa29f23d14" providerId="ADAL" clId="{3EBDA8D6-6F4C-4D56-96A5-01E11758306F}" dt="2023-02-02T16:32:15.575" v="286" actId="478"/>
          <ac:spMkLst>
            <pc:docMk/>
            <pc:sldMk cId="0" sldId="261"/>
            <ac:spMk id="19" creationId="{00000000-0000-0000-0000-000000000000}"/>
          </ac:spMkLst>
        </pc:spChg>
        <pc:spChg chg="mod">
          <ac:chgData name="Ngo Chi Thanh" userId="d69abfdf-d611-4b7a-af6a-1faa29f23d14" providerId="ADAL" clId="{3EBDA8D6-6F4C-4D56-96A5-01E11758306F}" dt="2023-02-02T16:35:06.059" v="364" actId="255"/>
          <ac:spMkLst>
            <pc:docMk/>
            <pc:sldMk cId="0" sldId="261"/>
            <ac:spMk id="100" creationId="{00000000-0000-0000-0000-000000000000}"/>
          </ac:spMkLst>
        </pc:spChg>
        <pc:picChg chg="mod modCrop">
          <ac:chgData name="Ngo Chi Thanh" userId="d69abfdf-d611-4b7a-af6a-1faa29f23d14" providerId="ADAL" clId="{3EBDA8D6-6F4C-4D56-96A5-01E11758306F}" dt="2023-02-02T16:33:33.344" v="347" actId="1035"/>
          <ac:picMkLst>
            <pc:docMk/>
            <pc:sldMk cId="0" sldId="261"/>
            <ac:picMk id="5" creationId="{00000000-0000-0000-0000-000000000000}"/>
          </ac:picMkLst>
        </pc:picChg>
        <pc:picChg chg="del">
          <ac:chgData name="Ngo Chi Thanh" userId="d69abfdf-d611-4b7a-af6a-1faa29f23d14" providerId="ADAL" clId="{3EBDA8D6-6F4C-4D56-96A5-01E11758306F}" dt="2023-02-02T16:27:27.919" v="238" actId="478"/>
          <ac:picMkLst>
            <pc:docMk/>
            <pc:sldMk cId="0" sldId="261"/>
            <ac:picMk id="8" creationId="{00000000-0000-0000-0000-000000000000}"/>
          </ac:picMkLst>
        </pc:picChg>
      </pc:sldChg>
      <pc:sldChg chg="addSp delSp modSp mod delAnim">
        <pc:chgData name="Ngo Chi Thanh" userId="d69abfdf-d611-4b7a-af6a-1faa29f23d14" providerId="ADAL" clId="{3EBDA8D6-6F4C-4D56-96A5-01E11758306F}" dt="2023-02-02T16:39:14.169" v="468" actId="1076"/>
        <pc:sldMkLst>
          <pc:docMk/>
          <pc:sldMk cId="0" sldId="262"/>
        </pc:sldMkLst>
        <pc:spChg chg="add mod">
          <ac:chgData name="Ngo Chi Thanh" userId="d69abfdf-d611-4b7a-af6a-1faa29f23d14" providerId="ADAL" clId="{3EBDA8D6-6F4C-4D56-96A5-01E11758306F}" dt="2023-02-02T16:39:14.169" v="468" actId="1076"/>
          <ac:spMkLst>
            <pc:docMk/>
            <pc:sldMk cId="0" sldId="262"/>
            <ac:spMk id="3" creationId="{180B2CB2-CF6C-3547-B8D0-EAC1E056BA3A}"/>
          </ac:spMkLst>
        </pc:spChg>
        <pc:spChg chg="del">
          <ac:chgData name="Ngo Chi Thanh" userId="d69abfdf-d611-4b7a-af6a-1faa29f23d14" providerId="ADAL" clId="{3EBDA8D6-6F4C-4D56-96A5-01E11758306F}" dt="2023-02-02T16:38:21.667" v="452" actId="478"/>
          <ac:spMkLst>
            <pc:docMk/>
            <pc:sldMk cId="0" sldId="262"/>
            <ac:spMk id="12" creationId="{00000000-0000-0000-0000-000000000000}"/>
          </ac:spMkLst>
        </pc:spChg>
        <pc:spChg chg="del">
          <ac:chgData name="Ngo Chi Thanh" userId="d69abfdf-d611-4b7a-af6a-1faa29f23d14" providerId="ADAL" clId="{3EBDA8D6-6F4C-4D56-96A5-01E11758306F}" dt="2023-02-02T16:38:21.667" v="452" actId="478"/>
          <ac:spMkLst>
            <pc:docMk/>
            <pc:sldMk cId="0" sldId="262"/>
            <ac:spMk id="13" creationId="{00000000-0000-0000-0000-000000000000}"/>
          </ac:spMkLst>
        </pc:spChg>
        <pc:spChg chg="del">
          <ac:chgData name="Ngo Chi Thanh" userId="d69abfdf-d611-4b7a-af6a-1faa29f23d14" providerId="ADAL" clId="{3EBDA8D6-6F4C-4D56-96A5-01E11758306F}" dt="2023-02-02T16:38:21.667" v="452" actId="478"/>
          <ac:spMkLst>
            <pc:docMk/>
            <pc:sldMk cId="0" sldId="262"/>
            <ac:spMk id="14" creationId="{00000000-0000-0000-0000-000000000000}"/>
          </ac:spMkLst>
        </pc:spChg>
        <pc:spChg chg="del">
          <ac:chgData name="Ngo Chi Thanh" userId="d69abfdf-d611-4b7a-af6a-1faa29f23d14" providerId="ADAL" clId="{3EBDA8D6-6F4C-4D56-96A5-01E11758306F}" dt="2023-02-02T16:38:21.667" v="452" actId="478"/>
          <ac:spMkLst>
            <pc:docMk/>
            <pc:sldMk cId="0" sldId="262"/>
            <ac:spMk id="15" creationId="{00000000-0000-0000-0000-000000000000}"/>
          </ac:spMkLst>
        </pc:spChg>
        <pc:spChg chg="del">
          <ac:chgData name="Ngo Chi Thanh" userId="d69abfdf-d611-4b7a-af6a-1faa29f23d14" providerId="ADAL" clId="{3EBDA8D6-6F4C-4D56-96A5-01E11758306F}" dt="2023-02-02T16:38:21.667" v="452" actId="478"/>
          <ac:spMkLst>
            <pc:docMk/>
            <pc:sldMk cId="0" sldId="262"/>
            <ac:spMk id="16" creationId="{00000000-0000-0000-0000-000000000000}"/>
          </ac:spMkLst>
        </pc:spChg>
        <pc:spChg chg="del">
          <ac:chgData name="Ngo Chi Thanh" userId="d69abfdf-d611-4b7a-af6a-1faa29f23d14" providerId="ADAL" clId="{3EBDA8D6-6F4C-4D56-96A5-01E11758306F}" dt="2023-02-02T16:38:21.667" v="452" actId="478"/>
          <ac:spMkLst>
            <pc:docMk/>
            <pc:sldMk cId="0" sldId="262"/>
            <ac:spMk id="17" creationId="{00000000-0000-0000-0000-000000000000}"/>
          </ac:spMkLst>
        </pc:spChg>
        <pc:spChg chg="del">
          <ac:chgData name="Ngo Chi Thanh" userId="d69abfdf-d611-4b7a-af6a-1faa29f23d14" providerId="ADAL" clId="{3EBDA8D6-6F4C-4D56-96A5-01E11758306F}" dt="2023-02-02T16:38:21.667" v="452" actId="478"/>
          <ac:spMkLst>
            <pc:docMk/>
            <pc:sldMk cId="0" sldId="262"/>
            <ac:spMk id="18" creationId="{00000000-0000-0000-0000-000000000000}"/>
          </ac:spMkLst>
        </pc:spChg>
        <pc:spChg chg="del">
          <ac:chgData name="Ngo Chi Thanh" userId="d69abfdf-d611-4b7a-af6a-1faa29f23d14" providerId="ADAL" clId="{3EBDA8D6-6F4C-4D56-96A5-01E11758306F}" dt="2023-02-02T16:38:21.667" v="452" actId="478"/>
          <ac:spMkLst>
            <pc:docMk/>
            <pc:sldMk cId="0" sldId="262"/>
            <ac:spMk id="19" creationId="{00000000-0000-0000-0000-000000000000}"/>
          </ac:spMkLst>
        </pc:spChg>
      </pc:sldChg>
      <pc:sldChg chg="addSp delSp modSp mod">
        <pc:chgData name="Ngo Chi Thanh" userId="d69abfdf-d611-4b7a-af6a-1faa29f23d14" providerId="ADAL" clId="{3EBDA8D6-6F4C-4D56-96A5-01E11758306F}" dt="2023-02-02T16:14:08.979" v="106" actId="1076"/>
        <pc:sldMkLst>
          <pc:docMk/>
          <pc:sldMk cId="0" sldId="265"/>
        </pc:sldMkLst>
        <pc:spChg chg="add del mod">
          <ac:chgData name="Ngo Chi Thanh" userId="d69abfdf-d611-4b7a-af6a-1faa29f23d14" providerId="ADAL" clId="{3EBDA8D6-6F4C-4D56-96A5-01E11758306F}" dt="2023-02-02T16:14:00.995" v="103" actId="478"/>
          <ac:spMkLst>
            <pc:docMk/>
            <pc:sldMk cId="0" sldId="265"/>
            <ac:spMk id="3" creationId="{C60BBE59-5095-3DC6-2831-657A1683C211}"/>
          </ac:spMkLst>
        </pc:spChg>
        <pc:grpChg chg="mod">
          <ac:chgData name="Ngo Chi Thanh" userId="d69abfdf-d611-4b7a-af6a-1faa29f23d14" providerId="ADAL" clId="{3EBDA8D6-6F4C-4D56-96A5-01E11758306F}" dt="2023-02-02T16:14:08.979" v="106" actId="1076"/>
          <ac:grpSpMkLst>
            <pc:docMk/>
            <pc:sldMk cId="0" sldId="265"/>
            <ac:grpSpMk id="16" creationId="{00000000-0000-0000-0000-000000000000}"/>
          </ac:grpSpMkLst>
        </pc:grpChg>
        <pc:picChg chg="del">
          <ac:chgData name="Ngo Chi Thanh" userId="d69abfdf-d611-4b7a-af6a-1faa29f23d14" providerId="ADAL" clId="{3EBDA8D6-6F4C-4D56-96A5-01E11758306F}" dt="2023-02-02T16:13:56.183" v="102" actId="478"/>
          <ac:picMkLst>
            <pc:docMk/>
            <pc:sldMk cId="0" sldId="265"/>
            <ac:picMk id="5" creationId="{00000000-0000-0000-0000-000000000000}"/>
          </ac:picMkLst>
        </pc:picChg>
        <pc:picChg chg="mod">
          <ac:chgData name="Ngo Chi Thanh" userId="d69abfdf-d611-4b7a-af6a-1faa29f23d14" providerId="ADAL" clId="{3EBDA8D6-6F4C-4D56-96A5-01E11758306F}" dt="2023-02-02T16:14:06.963" v="105" actId="1076"/>
          <ac:picMkLst>
            <pc:docMk/>
            <pc:sldMk cId="0" sldId="265"/>
            <ac:picMk id="7" creationId="{00000000-0000-0000-0000-000000000000}"/>
          </ac:picMkLst>
        </pc:picChg>
      </pc:sldChg>
      <pc:sldChg chg="addSp delSp modSp mod">
        <pc:chgData name="Ngo Chi Thanh" userId="d69abfdf-d611-4b7a-af6a-1faa29f23d14" providerId="ADAL" clId="{3EBDA8D6-6F4C-4D56-96A5-01E11758306F}" dt="2023-02-02T16:14:38.643" v="112" actId="1076"/>
        <pc:sldMkLst>
          <pc:docMk/>
          <pc:sldMk cId="0" sldId="266"/>
        </pc:sldMkLst>
        <pc:spChg chg="add del mod">
          <ac:chgData name="Ngo Chi Thanh" userId="d69abfdf-d611-4b7a-af6a-1faa29f23d14" providerId="ADAL" clId="{3EBDA8D6-6F4C-4D56-96A5-01E11758306F}" dt="2023-02-02T16:14:16.785" v="108" actId="478"/>
          <ac:spMkLst>
            <pc:docMk/>
            <pc:sldMk cId="0" sldId="266"/>
            <ac:spMk id="3" creationId="{9BD8A895-BD94-9250-A6C4-70D5847051B6}"/>
          </ac:spMkLst>
        </pc:spChg>
        <pc:grpChg chg="mod">
          <ac:chgData name="Ngo Chi Thanh" userId="d69abfdf-d611-4b7a-af6a-1faa29f23d14" providerId="ADAL" clId="{3EBDA8D6-6F4C-4D56-96A5-01E11758306F}" dt="2023-02-02T16:14:25.475" v="110" actId="1076"/>
          <ac:grpSpMkLst>
            <pc:docMk/>
            <pc:sldMk cId="0" sldId="266"/>
            <ac:grpSpMk id="8" creationId="{00000000-0000-0000-0000-000000000000}"/>
          </ac:grpSpMkLst>
        </pc:grpChg>
        <pc:grpChg chg="mod">
          <ac:chgData name="Ngo Chi Thanh" userId="d69abfdf-d611-4b7a-af6a-1faa29f23d14" providerId="ADAL" clId="{3EBDA8D6-6F4C-4D56-96A5-01E11758306F}" dt="2023-02-02T16:14:34.652" v="111" actId="1076"/>
          <ac:grpSpMkLst>
            <pc:docMk/>
            <pc:sldMk cId="0" sldId="266"/>
            <ac:grpSpMk id="11" creationId="{00000000-0000-0000-0000-000000000000}"/>
          </ac:grpSpMkLst>
        </pc:grpChg>
        <pc:picChg chg="del">
          <ac:chgData name="Ngo Chi Thanh" userId="d69abfdf-d611-4b7a-af6a-1faa29f23d14" providerId="ADAL" clId="{3EBDA8D6-6F4C-4D56-96A5-01E11758306F}" dt="2023-02-02T16:14:13.848" v="107" actId="478"/>
          <ac:picMkLst>
            <pc:docMk/>
            <pc:sldMk cId="0" sldId="266"/>
            <ac:picMk id="5" creationId="{00000000-0000-0000-0000-000000000000}"/>
          </ac:picMkLst>
        </pc:picChg>
        <pc:picChg chg="mod">
          <ac:chgData name="Ngo Chi Thanh" userId="d69abfdf-d611-4b7a-af6a-1faa29f23d14" providerId="ADAL" clId="{3EBDA8D6-6F4C-4D56-96A5-01E11758306F}" dt="2023-02-02T16:14:38.643" v="112" actId="1076"/>
          <ac:picMkLst>
            <pc:docMk/>
            <pc:sldMk cId="0" sldId="266"/>
            <ac:picMk id="14" creationId="{00000000-0000-0000-0000-000000000000}"/>
          </ac:picMkLst>
        </pc:picChg>
      </pc:sldChg>
      <pc:sldChg chg="addSp delSp modSp mod delAnim modAnim">
        <pc:chgData name="Ngo Chi Thanh" userId="d69abfdf-d611-4b7a-af6a-1faa29f23d14" providerId="ADAL" clId="{3EBDA8D6-6F4C-4D56-96A5-01E11758306F}" dt="2023-02-02T16:46:17.540" v="566" actId="2711"/>
        <pc:sldMkLst>
          <pc:docMk/>
          <pc:sldMk cId="0" sldId="270"/>
        </pc:sldMkLst>
        <pc:spChg chg="add del mod">
          <ac:chgData name="Ngo Chi Thanh" userId="d69abfdf-d611-4b7a-af6a-1faa29f23d14" providerId="ADAL" clId="{3EBDA8D6-6F4C-4D56-96A5-01E11758306F}" dt="2023-02-02T16:40:25.561" v="505" actId="478"/>
          <ac:spMkLst>
            <pc:docMk/>
            <pc:sldMk cId="0" sldId="270"/>
            <ac:spMk id="3" creationId="{34EB5931-FD30-9A73-A0AE-EBD107E933F7}"/>
          </ac:spMkLst>
        </pc:spChg>
        <pc:spChg chg="add del mod">
          <ac:chgData name="Ngo Chi Thanh" userId="d69abfdf-d611-4b7a-af6a-1faa29f23d14" providerId="ADAL" clId="{3EBDA8D6-6F4C-4D56-96A5-01E11758306F}" dt="2023-02-02T16:41:53.445" v="516" actId="478"/>
          <ac:spMkLst>
            <pc:docMk/>
            <pc:sldMk cId="0" sldId="270"/>
            <ac:spMk id="5" creationId="{B7AB3347-FD9D-B0CE-C320-80F0FC979FAE}"/>
          </ac:spMkLst>
        </pc:spChg>
        <pc:spChg chg="add del mod">
          <ac:chgData name="Ngo Chi Thanh" userId="d69abfdf-d611-4b7a-af6a-1faa29f23d14" providerId="ADAL" clId="{3EBDA8D6-6F4C-4D56-96A5-01E11758306F}" dt="2023-02-02T16:43:07.888" v="531" actId="478"/>
          <ac:spMkLst>
            <pc:docMk/>
            <pc:sldMk cId="0" sldId="270"/>
            <ac:spMk id="6" creationId="{BD221B23-E71F-F663-F603-61B044C97EBA}"/>
          </ac:spMkLst>
        </pc:spChg>
        <pc:spChg chg="add mod">
          <ac:chgData name="Ngo Chi Thanh" userId="d69abfdf-d611-4b7a-af6a-1faa29f23d14" providerId="ADAL" clId="{3EBDA8D6-6F4C-4D56-96A5-01E11758306F}" dt="2023-02-02T16:46:17.540" v="566" actId="2711"/>
          <ac:spMkLst>
            <pc:docMk/>
            <pc:sldMk cId="0" sldId="270"/>
            <ac:spMk id="8" creationId="{2592D99D-2678-B116-64A8-D5FD0A9229D7}"/>
          </ac:spMkLst>
        </pc:spChg>
        <pc:spChg chg="mod">
          <ac:chgData name="Ngo Chi Thanh" userId="d69abfdf-d611-4b7a-af6a-1faa29f23d14" providerId="ADAL" clId="{3EBDA8D6-6F4C-4D56-96A5-01E11758306F}" dt="2023-02-02T16:43:32.633" v="538" actId="1076"/>
          <ac:spMkLst>
            <pc:docMk/>
            <pc:sldMk cId="0" sldId="270"/>
            <ac:spMk id="10" creationId="{00000000-0000-0000-0000-000000000000}"/>
          </ac:spMkLst>
        </pc:spChg>
        <pc:spChg chg="del">
          <ac:chgData name="Ngo Chi Thanh" userId="d69abfdf-d611-4b7a-af6a-1faa29f23d14" providerId="ADAL" clId="{3EBDA8D6-6F4C-4D56-96A5-01E11758306F}" dt="2023-02-02T16:40:20.539" v="501" actId="478"/>
          <ac:spMkLst>
            <pc:docMk/>
            <pc:sldMk cId="0" sldId="270"/>
            <ac:spMk id="21" creationId="{00000000-0000-0000-0000-000000000000}"/>
          </ac:spMkLst>
        </pc:spChg>
        <pc:spChg chg="del">
          <ac:chgData name="Ngo Chi Thanh" userId="d69abfdf-d611-4b7a-af6a-1faa29f23d14" providerId="ADAL" clId="{3EBDA8D6-6F4C-4D56-96A5-01E11758306F}" dt="2023-02-02T16:40:20.539" v="501" actId="478"/>
          <ac:spMkLst>
            <pc:docMk/>
            <pc:sldMk cId="0" sldId="270"/>
            <ac:spMk id="22" creationId="{00000000-0000-0000-0000-000000000000}"/>
          </ac:spMkLst>
        </pc:spChg>
        <pc:spChg chg="del">
          <ac:chgData name="Ngo Chi Thanh" userId="d69abfdf-d611-4b7a-af6a-1faa29f23d14" providerId="ADAL" clId="{3EBDA8D6-6F4C-4D56-96A5-01E11758306F}" dt="2023-02-02T16:40:20.539" v="501" actId="478"/>
          <ac:spMkLst>
            <pc:docMk/>
            <pc:sldMk cId="0" sldId="270"/>
            <ac:spMk id="23" creationId="{00000000-0000-0000-0000-000000000000}"/>
          </ac:spMkLst>
        </pc:spChg>
        <pc:spChg chg="del">
          <ac:chgData name="Ngo Chi Thanh" userId="d69abfdf-d611-4b7a-af6a-1faa29f23d14" providerId="ADAL" clId="{3EBDA8D6-6F4C-4D56-96A5-01E11758306F}" dt="2023-02-02T16:40:20.539" v="501" actId="478"/>
          <ac:spMkLst>
            <pc:docMk/>
            <pc:sldMk cId="0" sldId="270"/>
            <ac:spMk id="24" creationId="{00000000-0000-0000-0000-000000000000}"/>
          </ac:spMkLst>
        </pc:spChg>
        <pc:picChg chg="mod">
          <ac:chgData name="Ngo Chi Thanh" userId="d69abfdf-d611-4b7a-af6a-1faa29f23d14" providerId="ADAL" clId="{3EBDA8D6-6F4C-4D56-96A5-01E11758306F}" dt="2023-02-02T16:42:08.737" v="520" actId="1076"/>
          <ac:picMkLst>
            <pc:docMk/>
            <pc:sldMk cId="0" sldId="270"/>
            <ac:picMk id="9" creationId="{00000000-0000-0000-0000-000000000000}"/>
          </ac:picMkLst>
        </pc:picChg>
        <pc:picChg chg="del mod">
          <ac:chgData name="Ngo Chi Thanh" userId="d69abfdf-d611-4b7a-af6a-1faa29f23d14" providerId="ADAL" clId="{3EBDA8D6-6F4C-4D56-96A5-01E11758306F}" dt="2023-02-02T16:42:38.559" v="527" actId="478"/>
          <ac:picMkLst>
            <pc:docMk/>
            <pc:sldMk cId="0" sldId="270"/>
            <ac:picMk id="11" creationId="{00000000-0000-0000-0000-000000000000}"/>
          </ac:picMkLst>
        </pc:picChg>
        <pc:picChg chg="add mod">
          <ac:chgData name="Ngo Chi Thanh" userId="d69abfdf-d611-4b7a-af6a-1faa29f23d14" providerId="ADAL" clId="{3EBDA8D6-6F4C-4D56-96A5-01E11758306F}" dt="2023-02-02T16:44:18.920" v="546" actId="1076"/>
          <ac:picMkLst>
            <pc:docMk/>
            <pc:sldMk cId="0" sldId="270"/>
            <ac:picMk id="12" creationId="{9E683E47-C6DA-DFFA-F4D7-D0FB342AA697}"/>
          </ac:picMkLst>
        </pc:picChg>
        <pc:picChg chg="del">
          <ac:chgData name="Ngo Chi Thanh" userId="d69abfdf-d611-4b7a-af6a-1faa29f23d14" providerId="ADAL" clId="{3EBDA8D6-6F4C-4D56-96A5-01E11758306F}" dt="2023-02-02T16:40:18.499" v="500" actId="478"/>
          <ac:picMkLst>
            <pc:docMk/>
            <pc:sldMk cId="0" sldId="270"/>
            <ac:picMk id="14" creationId="{00000000-0000-0000-0000-000000000000}"/>
          </ac:picMkLst>
        </pc:picChg>
        <pc:picChg chg="del">
          <ac:chgData name="Ngo Chi Thanh" userId="d69abfdf-d611-4b7a-af6a-1faa29f23d14" providerId="ADAL" clId="{3EBDA8D6-6F4C-4D56-96A5-01E11758306F}" dt="2023-02-02T16:40:22.417" v="502" actId="478"/>
          <ac:picMkLst>
            <pc:docMk/>
            <pc:sldMk cId="0" sldId="270"/>
            <ac:picMk id="17" creationId="{00000000-0000-0000-0000-000000000000}"/>
          </ac:picMkLst>
        </pc:picChg>
        <pc:picChg chg="del">
          <ac:chgData name="Ngo Chi Thanh" userId="d69abfdf-d611-4b7a-af6a-1faa29f23d14" providerId="ADAL" clId="{3EBDA8D6-6F4C-4D56-96A5-01E11758306F}" dt="2023-02-02T16:40:24.680" v="504" actId="478"/>
          <ac:picMkLst>
            <pc:docMk/>
            <pc:sldMk cId="0" sldId="270"/>
            <ac:picMk id="18" creationId="{00000000-0000-0000-0000-000000000000}"/>
          </ac:picMkLst>
        </pc:picChg>
        <pc:picChg chg="del">
          <ac:chgData name="Ngo Chi Thanh" userId="d69abfdf-d611-4b7a-af6a-1faa29f23d14" providerId="ADAL" clId="{3EBDA8D6-6F4C-4D56-96A5-01E11758306F}" dt="2023-02-02T16:40:20.539" v="501" actId="478"/>
          <ac:picMkLst>
            <pc:docMk/>
            <pc:sldMk cId="0" sldId="270"/>
            <ac:picMk id="19" creationId="{00000000-0000-0000-0000-000000000000}"/>
          </ac:picMkLst>
        </pc:picChg>
        <pc:picChg chg="del">
          <ac:chgData name="Ngo Chi Thanh" userId="d69abfdf-d611-4b7a-af6a-1faa29f23d14" providerId="ADAL" clId="{3EBDA8D6-6F4C-4D56-96A5-01E11758306F}" dt="2023-02-02T16:40:38.830" v="509" actId="478"/>
          <ac:picMkLst>
            <pc:docMk/>
            <pc:sldMk cId="0" sldId="270"/>
            <ac:picMk id="78" creationId="{00000000-0000-0000-0000-000000000000}"/>
          </ac:picMkLst>
        </pc:picChg>
      </pc:sldChg>
      <pc:sldChg chg="del">
        <pc:chgData name="Ngo Chi Thanh" userId="d69abfdf-d611-4b7a-af6a-1faa29f23d14" providerId="ADAL" clId="{3EBDA8D6-6F4C-4D56-96A5-01E11758306F}" dt="2023-02-02T16:54:27.714" v="653" actId="47"/>
        <pc:sldMkLst>
          <pc:docMk/>
          <pc:sldMk cId="0" sldId="271"/>
        </pc:sldMkLst>
      </pc:sldChg>
      <pc:sldChg chg="del">
        <pc:chgData name="Ngo Chi Thanh" userId="d69abfdf-d611-4b7a-af6a-1faa29f23d14" providerId="ADAL" clId="{3EBDA8D6-6F4C-4D56-96A5-01E11758306F}" dt="2023-02-02T16:54:29.495" v="654" actId="47"/>
        <pc:sldMkLst>
          <pc:docMk/>
          <pc:sldMk cId="0" sldId="272"/>
        </pc:sldMkLst>
      </pc:sldChg>
      <pc:sldChg chg="del">
        <pc:chgData name="Ngo Chi Thanh" userId="d69abfdf-d611-4b7a-af6a-1faa29f23d14" providerId="ADAL" clId="{3EBDA8D6-6F4C-4D56-96A5-01E11758306F}" dt="2023-02-02T16:54:31.589" v="655" actId="47"/>
        <pc:sldMkLst>
          <pc:docMk/>
          <pc:sldMk cId="0" sldId="273"/>
        </pc:sldMkLst>
      </pc:sldChg>
      <pc:sldChg chg="addSp delSp modSp mod setBg">
        <pc:chgData name="Ngo Chi Thanh" userId="d69abfdf-d611-4b7a-af6a-1faa29f23d14" providerId="ADAL" clId="{3EBDA8D6-6F4C-4D56-96A5-01E11758306F}" dt="2023-02-02T16:56:13.711" v="694" actId="1076"/>
        <pc:sldMkLst>
          <pc:docMk/>
          <pc:sldMk cId="0" sldId="274"/>
        </pc:sldMkLst>
        <pc:spChg chg="add del mod">
          <ac:chgData name="Ngo Chi Thanh" userId="d69abfdf-d611-4b7a-af6a-1faa29f23d14" providerId="ADAL" clId="{3EBDA8D6-6F4C-4D56-96A5-01E11758306F}" dt="2023-02-02T16:54:39.939" v="657" actId="478"/>
          <ac:spMkLst>
            <pc:docMk/>
            <pc:sldMk cId="0" sldId="274"/>
            <ac:spMk id="3" creationId="{EB716F7E-4EB8-6A02-05C2-387E1C1F8263}"/>
          </ac:spMkLst>
        </pc:spChg>
        <pc:spChg chg="mod">
          <ac:chgData name="Ngo Chi Thanh" userId="d69abfdf-d611-4b7a-af6a-1faa29f23d14" providerId="ADAL" clId="{3EBDA8D6-6F4C-4D56-96A5-01E11758306F}" dt="2023-02-02T16:56:13.711" v="694" actId="1076"/>
          <ac:spMkLst>
            <pc:docMk/>
            <pc:sldMk cId="0" sldId="274"/>
            <ac:spMk id="7" creationId="{00000000-0000-0000-0000-000000000000}"/>
          </ac:spMkLst>
        </pc:spChg>
        <pc:spChg chg="mod">
          <ac:chgData name="Ngo Chi Thanh" userId="d69abfdf-d611-4b7a-af6a-1faa29f23d14" providerId="ADAL" clId="{3EBDA8D6-6F4C-4D56-96A5-01E11758306F}" dt="2023-02-02T16:56:11.983" v="693" actId="1076"/>
          <ac:spMkLst>
            <pc:docMk/>
            <pc:sldMk cId="0" sldId="274"/>
            <ac:spMk id="100" creationId="{00000000-0000-0000-0000-000000000000}"/>
          </ac:spMkLst>
        </pc:spChg>
        <pc:picChg chg="del">
          <ac:chgData name="Ngo Chi Thanh" userId="d69abfdf-d611-4b7a-af6a-1faa29f23d14" providerId="ADAL" clId="{3EBDA8D6-6F4C-4D56-96A5-01E11758306F}" dt="2023-02-02T16:54:37.483" v="656" actId="478"/>
          <ac:picMkLst>
            <pc:docMk/>
            <pc:sldMk cId="0" sldId="274"/>
            <ac:picMk id="5" creationId="{00000000-0000-0000-0000-000000000000}"/>
          </ac:picMkLst>
        </pc:picChg>
      </pc:sldChg>
      <pc:sldChg chg="modSp mod">
        <pc:chgData name="Ngo Chi Thanh" userId="d69abfdf-d611-4b7a-af6a-1faa29f23d14" providerId="ADAL" clId="{3EBDA8D6-6F4C-4D56-96A5-01E11758306F}" dt="2023-02-02T16:56:59.120" v="752" actId="1076"/>
        <pc:sldMkLst>
          <pc:docMk/>
          <pc:sldMk cId="0" sldId="278"/>
        </pc:sldMkLst>
        <pc:spChg chg="mod">
          <ac:chgData name="Ngo Chi Thanh" userId="d69abfdf-d611-4b7a-af6a-1faa29f23d14" providerId="ADAL" clId="{3EBDA8D6-6F4C-4D56-96A5-01E11758306F}" dt="2023-02-02T16:56:34.342" v="715" actId="20577"/>
          <ac:spMkLst>
            <pc:docMk/>
            <pc:sldMk cId="0" sldId="278"/>
            <ac:spMk id="5" creationId="{00000000-0000-0000-0000-000000000000}"/>
          </ac:spMkLst>
        </pc:spChg>
        <pc:spChg chg="mod">
          <ac:chgData name="Ngo Chi Thanh" userId="d69abfdf-d611-4b7a-af6a-1faa29f23d14" providerId="ADAL" clId="{3EBDA8D6-6F4C-4D56-96A5-01E11758306F}" dt="2023-02-02T16:56:59.120" v="752" actId="1076"/>
          <ac:spMkLst>
            <pc:docMk/>
            <pc:sldMk cId="0" sldId="278"/>
            <ac:spMk id="100" creationId="{00000000-0000-0000-0000-000000000000}"/>
          </ac:spMkLst>
        </pc:spChg>
      </pc:sldChg>
      <pc:sldChg chg="del">
        <pc:chgData name="Ngo Chi Thanh" userId="d69abfdf-d611-4b7a-af6a-1faa29f23d14" providerId="ADAL" clId="{3EBDA8D6-6F4C-4D56-96A5-01E11758306F}" dt="2023-02-02T16:57:27.051" v="754" actId="47"/>
        <pc:sldMkLst>
          <pc:docMk/>
          <pc:sldMk cId="0" sldId="279"/>
        </pc:sldMkLst>
      </pc:sldChg>
      <pc:sldChg chg="modSp mod">
        <pc:chgData name="Ngo Chi Thanh" userId="d69abfdf-d611-4b7a-af6a-1faa29f23d14" providerId="ADAL" clId="{3EBDA8D6-6F4C-4D56-96A5-01E11758306F}" dt="2023-02-02T17:02:58.247" v="796" actId="1076"/>
        <pc:sldMkLst>
          <pc:docMk/>
          <pc:sldMk cId="0" sldId="281"/>
        </pc:sldMkLst>
        <pc:picChg chg="mod">
          <ac:chgData name="Ngo Chi Thanh" userId="d69abfdf-d611-4b7a-af6a-1faa29f23d14" providerId="ADAL" clId="{3EBDA8D6-6F4C-4D56-96A5-01E11758306F}" dt="2023-02-02T17:02:58.247" v="796" actId="1076"/>
          <ac:picMkLst>
            <pc:docMk/>
            <pc:sldMk cId="0" sldId="281"/>
            <ac:picMk id="2" creationId="{00000000-0000-0000-0000-000000000000}"/>
          </ac:picMkLst>
        </pc:picChg>
      </pc:sldChg>
      <pc:sldChg chg="del">
        <pc:chgData name="Ngo Chi Thanh" userId="d69abfdf-d611-4b7a-af6a-1faa29f23d14" providerId="ADAL" clId="{3EBDA8D6-6F4C-4D56-96A5-01E11758306F}" dt="2023-02-02T16:57:28.009" v="755" actId="47"/>
        <pc:sldMkLst>
          <pc:docMk/>
          <pc:sldMk cId="0" sldId="282"/>
        </pc:sldMkLst>
      </pc:sldChg>
      <pc:sldChg chg="del">
        <pc:chgData name="Ngo Chi Thanh" userId="d69abfdf-d611-4b7a-af6a-1faa29f23d14" providerId="ADAL" clId="{3EBDA8D6-6F4C-4D56-96A5-01E11758306F}" dt="2023-02-02T17:03:00.702" v="797" actId="47"/>
        <pc:sldMkLst>
          <pc:docMk/>
          <pc:sldMk cId="0" sldId="283"/>
        </pc:sldMkLst>
      </pc:sldChg>
      <pc:sldChg chg="del">
        <pc:chgData name="Ngo Chi Thanh" userId="d69abfdf-d611-4b7a-af6a-1faa29f23d14" providerId="ADAL" clId="{3EBDA8D6-6F4C-4D56-96A5-01E11758306F}" dt="2023-02-02T16:57:25.282" v="753" actId="47"/>
        <pc:sldMkLst>
          <pc:docMk/>
          <pc:sldMk cId="2026101527" sldId="285"/>
        </pc:sldMkLst>
      </pc:sldChg>
      <pc:sldChg chg="del">
        <pc:chgData name="Ngo Chi Thanh" userId="d69abfdf-d611-4b7a-af6a-1faa29f23d14" providerId="ADAL" clId="{3EBDA8D6-6F4C-4D56-96A5-01E11758306F}" dt="2023-02-02T16:35:50.660" v="368" actId="47"/>
        <pc:sldMkLst>
          <pc:docMk/>
          <pc:sldMk cId="686881484" sldId="288"/>
        </pc:sldMkLst>
      </pc:sldChg>
      <pc:sldChg chg="del">
        <pc:chgData name="Ngo Chi Thanh" userId="d69abfdf-d611-4b7a-af6a-1faa29f23d14" providerId="ADAL" clId="{3EBDA8D6-6F4C-4D56-96A5-01E11758306F}" dt="2023-02-02T16:56:23.196" v="695" actId="47"/>
        <pc:sldMkLst>
          <pc:docMk/>
          <pc:sldMk cId="3656345483" sldId="289"/>
        </pc:sldMkLst>
      </pc:sldChg>
      <pc:sldChg chg="addSp delSp modSp add mod addAnim delAnim">
        <pc:chgData name="Ngo Chi Thanh" userId="d69abfdf-d611-4b7a-af6a-1faa29f23d14" providerId="ADAL" clId="{3EBDA8D6-6F4C-4D56-96A5-01E11758306F}" dt="2023-02-02T16:37:47.297" v="451" actId="207"/>
        <pc:sldMkLst>
          <pc:docMk/>
          <pc:sldMk cId="1394758702" sldId="290"/>
        </pc:sldMkLst>
        <pc:spChg chg="add del mod">
          <ac:chgData name="Ngo Chi Thanh" userId="d69abfdf-d611-4b7a-af6a-1faa29f23d14" providerId="ADAL" clId="{3EBDA8D6-6F4C-4D56-96A5-01E11758306F}" dt="2023-02-02T16:36:02.617" v="383" actId="478"/>
          <ac:spMkLst>
            <pc:docMk/>
            <pc:sldMk cId="1394758702" sldId="290"/>
            <ac:spMk id="3" creationId="{616B20F7-906F-D404-C64A-F8E440561BCE}"/>
          </ac:spMkLst>
        </pc:spChg>
        <pc:spChg chg="add del">
          <ac:chgData name="Ngo Chi Thanh" userId="d69abfdf-d611-4b7a-af6a-1faa29f23d14" providerId="ADAL" clId="{3EBDA8D6-6F4C-4D56-96A5-01E11758306F}" dt="2023-02-02T16:36:05.158" v="384" actId="478"/>
          <ac:spMkLst>
            <pc:docMk/>
            <pc:sldMk cId="1394758702" sldId="290"/>
            <ac:spMk id="4" creationId="{F215E466-1BB8-2864-615E-F2C489912752}"/>
          </ac:spMkLst>
        </pc:spChg>
        <pc:spChg chg="add del mod">
          <ac:chgData name="Ngo Chi Thanh" userId="d69abfdf-d611-4b7a-af6a-1faa29f23d14" providerId="ADAL" clId="{3EBDA8D6-6F4C-4D56-96A5-01E11758306F}" dt="2023-02-02T16:36:10.368" v="385" actId="478"/>
          <ac:spMkLst>
            <pc:docMk/>
            <pc:sldMk cId="1394758702" sldId="290"/>
            <ac:spMk id="7" creationId="{6F2B733C-CB12-5AB4-A3EF-DF499725BED6}"/>
          </ac:spMkLst>
        </pc:spChg>
        <pc:spChg chg="add del mod">
          <ac:chgData name="Ngo Chi Thanh" userId="d69abfdf-d611-4b7a-af6a-1faa29f23d14" providerId="ADAL" clId="{3EBDA8D6-6F4C-4D56-96A5-01E11758306F}" dt="2023-02-02T16:36:02.617" v="383" actId="478"/>
          <ac:spMkLst>
            <pc:docMk/>
            <pc:sldMk cId="1394758702" sldId="290"/>
            <ac:spMk id="14" creationId="{00000000-0000-0000-0000-000000000000}"/>
          </ac:spMkLst>
        </pc:spChg>
        <pc:spChg chg="mod">
          <ac:chgData name="Ngo Chi Thanh" userId="d69abfdf-d611-4b7a-af6a-1faa29f23d14" providerId="ADAL" clId="{3EBDA8D6-6F4C-4D56-96A5-01E11758306F}" dt="2023-02-02T16:37:47.297" v="451" actId="207"/>
          <ac:spMkLst>
            <pc:docMk/>
            <pc:sldMk cId="1394758702" sldId="290"/>
            <ac:spMk id="15" creationId="{00000000-0000-0000-0000-000000000000}"/>
          </ac:spMkLst>
        </pc:spChg>
        <pc:spChg chg="del">
          <ac:chgData name="Ngo Chi Thanh" userId="d69abfdf-d611-4b7a-af6a-1faa29f23d14" providerId="ADAL" clId="{3EBDA8D6-6F4C-4D56-96A5-01E11758306F}" dt="2023-02-02T16:36:10.368" v="385" actId="478"/>
          <ac:spMkLst>
            <pc:docMk/>
            <pc:sldMk cId="1394758702" sldId="290"/>
            <ac:spMk id="16" creationId="{00000000-0000-0000-0000-000000000000}"/>
          </ac:spMkLst>
        </pc:spChg>
        <pc:spChg chg="del">
          <ac:chgData name="Ngo Chi Thanh" userId="d69abfdf-d611-4b7a-af6a-1faa29f23d14" providerId="ADAL" clId="{3EBDA8D6-6F4C-4D56-96A5-01E11758306F}" dt="2023-02-02T16:36:10.368" v="385" actId="478"/>
          <ac:spMkLst>
            <pc:docMk/>
            <pc:sldMk cId="1394758702" sldId="290"/>
            <ac:spMk id="17" creationId="{00000000-0000-0000-0000-000000000000}"/>
          </ac:spMkLst>
        </pc:spChg>
        <pc:spChg chg="del">
          <ac:chgData name="Ngo Chi Thanh" userId="d69abfdf-d611-4b7a-af6a-1faa29f23d14" providerId="ADAL" clId="{3EBDA8D6-6F4C-4D56-96A5-01E11758306F}" dt="2023-02-02T16:36:10.368" v="385" actId="478"/>
          <ac:spMkLst>
            <pc:docMk/>
            <pc:sldMk cId="1394758702" sldId="290"/>
            <ac:spMk id="18" creationId="{00000000-0000-0000-0000-000000000000}"/>
          </ac:spMkLst>
        </pc:spChg>
        <pc:spChg chg="add del">
          <ac:chgData name="Ngo Chi Thanh" userId="d69abfdf-d611-4b7a-af6a-1faa29f23d14" providerId="ADAL" clId="{3EBDA8D6-6F4C-4D56-96A5-01E11758306F}" dt="2023-02-02T16:36:05.158" v="384" actId="478"/>
          <ac:spMkLst>
            <pc:docMk/>
            <pc:sldMk cId="1394758702" sldId="290"/>
            <ac:spMk id="100" creationId="{00000000-0000-0000-0000-000000000000}"/>
          </ac:spMkLst>
        </pc:spChg>
        <pc:picChg chg="add del">
          <ac:chgData name="Ngo Chi Thanh" userId="d69abfdf-d611-4b7a-af6a-1faa29f23d14" providerId="ADAL" clId="{3EBDA8D6-6F4C-4D56-96A5-01E11758306F}" dt="2023-02-02T16:36:05.158" v="384" actId="478"/>
          <ac:picMkLst>
            <pc:docMk/>
            <pc:sldMk cId="1394758702" sldId="290"/>
            <ac:picMk id="5" creationId="{00000000-0000-0000-0000-000000000000}"/>
          </ac:picMkLst>
        </pc:picChg>
      </pc:sldChg>
      <pc:sldChg chg="addSp modSp add mod modAnim">
        <pc:chgData name="Ngo Chi Thanh" userId="d69abfdf-d611-4b7a-af6a-1faa29f23d14" providerId="ADAL" clId="{3EBDA8D6-6F4C-4D56-96A5-01E11758306F}" dt="2023-02-02T16:47:14.105" v="576" actId="113"/>
        <pc:sldMkLst>
          <pc:docMk/>
          <pc:sldMk cId="1399222604" sldId="291"/>
        </pc:sldMkLst>
        <pc:spChg chg="mod">
          <ac:chgData name="Ngo Chi Thanh" userId="d69abfdf-d611-4b7a-af6a-1faa29f23d14" providerId="ADAL" clId="{3EBDA8D6-6F4C-4D56-96A5-01E11758306F}" dt="2023-02-02T16:47:14.105" v="576" actId="113"/>
          <ac:spMkLst>
            <pc:docMk/>
            <pc:sldMk cId="1399222604" sldId="291"/>
            <ac:spMk id="8" creationId="{2592D99D-2678-B116-64A8-D5FD0A9229D7}"/>
          </ac:spMkLst>
        </pc:spChg>
        <pc:spChg chg="mod">
          <ac:chgData name="Ngo Chi Thanh" userId="d69abfdf-d611-4b7a-af6a-1faa29f23d14" providerId="ADAL" clId="{3EBDA8D6-6F4C-4D56-96A5-01E11758306F}" dt="2023-02-02T16:45:03.193" v="559" actId="14100"/>
          <ac:spMkLst>
            <pc:docMk/>
            <pc:sldMk cId="1399222604" sldId="291"/>
            <ac:spMk id="10" creationId="{00000000-0000-0000-0000-000000000000}"/>
          </ac:spMkLst>
        </pc:spChg>
        <pc:picChg chg="add mod">
          <ac:chgData name="Ngo Chi Thanh" userId="d69abfdf-d611-4b7a-af6a-1faa29f23d14" providerId="ADAL" clId="{3EBDA8D6-6F4C-4D56-96A5-01E11758306F}" dt="2023-02-02T16:44:25.785" v="547"/>
          <ac:picMkLst>
            <pc:docMk/>
            <pc:sldMk cId="1399222604" sldId="291"/>
            <ac:picMk id="2" creationId="{4A606745-809D-B5E3-695E-FFFDEA8785CC}"/>
          </ac:picMkLst>
        </pc:picChg>
      </pc:sldChg>
      <pc:sldChg chg="modSp add mod">
        <pc:chgData name="Ngo Chi Thanh" userId="d69abfdf-d611-4b7a-af6a-1faa29f23d14" providerId="ADAL" clId="{3EBDA8D6-6F4C-4D56-96A5-01E11758306F}" dt="2023-02-02T16:52:29.070" v="638" actId="2085"/>
        <pc:sldMkLst>
          <pc:docMk/>
          <pc:sldMk cId="1378831368" sldId="292"/>
        </pc:sldMkLst>
        <pc:spChg chg="mod">
          <ac:chgData name="Ngo Chi Thanh" userId="d69abfdf-d611-4b7a-af6a-1faa29f23d14" providerId="ADAL" clId="{3EBDA8D6-6F4C-4D56-96A5-01E11758306F}" dt="2023-02-02T16:52:29.070" v="638" actId="2085"/>
          <ac:spMkLst>
            <pc:docMk/>
            <pc:sldMk cId="1378831368" sldId="292"/>
            <ac:spMk id="8" creationId="{2592D99D-2678-B116-64A8-D5FD0A9229D7}"/>
          </ac:spMkLst>
        </pc:spChg>
      </pc:sldChg>
      <pc:sldChg chg="modSp add mod">
        <pc:chgData name="Ngo Chi Thanh" userId="d69abfdf-d611-4b7a-af6a-1faa29f23d14" providerId="ADAL" clId="{3EBDA8D6-6F4C-4D56-96A5-01E11758306F}" dt="2023-02-02T16:52:14.272" v="636" actId="2085"/>
        <pc:sldMkLst>
          <pc:docMk/>
          <pc:sldMk cId="2227504674" sldId="293"/>
        </pc:sldMkLst>
        <pc:spChg chg="mod">
          <ac:chgData name="Ngo Chi Thanh" userId="d69abfdf-d611-4b7a-af6a-1faa29f23d14" providerId="ADAL" clId="{3EBDA8D6-6F4C-4D56-96A5-01E11758306F}" dt="2023-02-02T16:52:14.272" v="636" actId="2085"/>
          <ac:spMkLst>
            <pc:docMk/>
            <pc:sldMk cId="2227504674" sldId="293"/>
            <ac:spMk id="8" creationId="{2592D99D-2678-B116-64A8-D5FD0A9229D7}"/>
          </ac:spMkLst>
        </pc:spChg>
      </pc:sldChg>
      <pc:sldChg chg="addSp delSp modSp add mod modAnim">
        <pc:chgData name="Ngo Chi Thanh" userId="d69abfdf-d611-4b7a-af6a-1faa29f23d14" providerId="ADAL" clId="{3EBDA8D6-6F4C-4D56-96A5-01E11758306F}" dt="2023-02-02T16:54:00.273" v="651"/>
        <pc:sldMkLst>
          <pc:docMk/>
          <pc:sldMk cId="3094462231" sldId="294"/>
        </pc:sldMkLst>
        <pc:spChg chg="add del mod">
          <ac:chgData name="Ngo Chi Thanh" userId="d69abfdf-d611-4b7a-af6a-1faa29f23d14" providerId="ADAL" clId="{3EBDA8D6-6F4C-4D56-96A5-01E11758306F}" dt="2023-02-02T16:49:43.293" v="604"/>
          <ac:spMkLst>
            <pc:docMk/>
            <pc:sldMk cId="3094462231" sldId="294"/>
            <ac:spMk id="3" creationId="{17BA4346-0D24-6375-62D0-A64E0937AE35}"/>
          </ac:spMkLst>
        </pc:spChg>
        <pc:spChg chg="add del mod">
          <ac:chgData name="Ngo Chi Thanh" userId="d69abfdf-d611-4b7a-af6a-1faa29f23d14" providerId="ADAL" clId="{3EBDA8D6-6F4C-4D56-96A5-01E11758306F}" dt="2023-02-02T16:49:43.293" v="604"/>
          <ac:spMkLst>
            <pc:docMk/>
            <pc:sldMk cId="3094462231" sldId="294"/>
            <ac:spMk id="4" creationId="{2BD0BA30-7101-9C30-3F79-5E22286E7731}"/>
          </ac:spMkLst>
        </pc:spChg>
        <pc:spChg chg="mod">
          <ac:chgData name="Ngo Chi Thanh" userId="d69abfdf-d611-4b7a-af6a-1faa29f23d14" providerId="ADAL" clId="{3EBDA8D6-6F4C-4D56-96A5-01E11758306F}" dt="2023-02-02T16:52:07.248" v="634" actId="2085"/>
          <ac:spMkLst>
            <pc:docMk/>
            <pc:sldMk cId="3094462231" sldId="294"/>
            <ac:spMk id="8" creationId="{2592D99D-2678-B116-64A8-D5FD0A9229D7}"/>
          </ac:spMkLst>
        </pc:spChg>
        <pc:spChg chg="mod">
          <ac:chgData name="Ngo Chi Thanh" userId="d69abfdf-d611-4b7a-af6a-1faa29f23d14" providerId="ADAL" clId="{3EBDA8D6-6F4C-4D56-96A5-01E11758306F}" dt="2023-02-02T16:48:20.665" v="596" actId="14100"/>
          <ac:spMkLst>
            <pc:docMk/>
            <pc:sldMk cId="3094462231" sldId="294"/>
            <ac:spMk id="10" creationId="{00000000-0000-0000-0000-000000000000}"/>
          </ac:spMkLst>
        </pc:spChg>
      </pc:sldChg>
      <pc:sldChg chg="modSp add mod">
        <pc:chgData name="Ngo Chi Thanh" userId="d69abfdf-d611-4b7a-af6a-1faa29f23d14" providerId="ADAL" clId="{3EBDA8D6-6F4C-4D56-96A5-01E11758306F}" dt="2023-02-02T16:51:16.193" v="626" actId="1076"/>
        <pc:sldMkLst>
          <pc:docMk/>
          <pc:sldMk cId="4179596431" sldId="295"/>
        </pc:sldMkLst>
        <pc:spChg chg="mod">
          <ac:chgData name="Ngo Chi Thanh" userId="d69abfdf-d611-4b7a-af6a-1faa29f23d14" providerId="ADAL" clId="{3EBDA8D6-6F4C-4D56-96A5-01E11758306F}" dt="2023-02-02T16:51:16.193" v="626" actId="1076"/>
          <ac:spMkLst>
            <pc:docMk/>
            <pc:sldMk cId="4179596431" sldId="295"/>
            <ac:spMk id="8" creationId="{2592D99D-2678-B116-64A8-D5FD0A9229D7}"/>
          </ac:spMkLst>
        </pc:spChg>
        <pc:spChg chg="mod">
          <ac:chgData name="Ngo Chi Thanh" userId="d69abfdf-d611-4b7a-af6a-1faa29f23d14" providerId="ADAL" clId="{3EBDA8D6-6F4C-4D56-96A5-01E11758306F}" dt="2023-02-02T16:50:16.337" v="615" actId="14100"/>
          <ac:spMkLst>
            <pc:docMk/>
            <pc:sldMk cId="4179596431" sldId="295"/>
            <ac:spMk id="10" creationId="{00000000-0000-0000-0000-000000000000}"/>
          </ac:spMkLst>
        </pc:spChg>
      </pc:sldChg>
      <pc:sldChg chg="addSp modSp add mod modAnim">
        <pc:chgData name="Ngo Chi Thanh" userId="d69abfdf-d611-4b7a-af6a-1faa29f23d14" providerId="ADAL" clId="{3EBDA8D6-6F4C-4D56-96A5-01E11758306F}" dt="2023-02-02T16:54:10.680" v="652"/>
        <pc:sldMkLst>
          <pc:docMk/>
          <pc:sldMk cId="572670576" sldId="296"/>
        </pc:sldMkLst>
        <pc:spChg chg="add mod">
          <ac:chgData name="Ngo Chi Thanh" userId="d69abfdf-d611-4b7a-af6a-1faa29f23d14" providerId="ADAL" clId="{3EBDA8D6-6F4C-4D56-96A5-01E11758306F}" dt="2023-02-02T16:53:21.560" v="650" actId="1076"/>
          <ac:spMkLst>
            <pc:docMk/>
            <pc:sldMk cId="572670576" sldId="296"/>
            <ac:spMk id="3" creationId="{9B534149-4064-3B99-C044-BAAA7FA8F2C6}"/>
          </ac:spMkLst>
        </pc:spChg>
        <pc:spChg chg="mod">
          <ac:chgData name="Ngo Chi Thanh" userId="d69abfdf-d611-4b7a-af6a-1faa29f23d14" providerId="ADAL" clId="{3EBDA8D6-6F4C-4D56-96A5-01E11758306F}" dt="2023-02-02T16:51:52.433" v="632" actId="2085"/>
          <ac:spMkLst>
            <pc:docMk/>
            <pc:sldMk cId="572670576" sldId="296"/>
            <ac:spMk id="8" creationId="{2592D99D-2678-B116-64A8-D5FD0A9229D7}"/>
          </ac:spMkLst>
        </pc:spChg>
      </pc:sldChg>
      <pc:sldChg chg="addSp delSp modSp new mod">
        <pc:chgData name="Ngo Chi Thanh" userId="d69abfdf-d611-4b7a-af6a-1faa29f23d14" providerId="ADAL" clId="{3EBDA8D6-6F4C-4D56-96A5-01E11758306F}" dt="2023-02-02T16:58:28.600" v="772"/>
        <pc:sldMkLst>
          <pc:docMk/>
          <pc:sldMk cId="4152527415" sldId="297"/>
        </pc:sldMkLst>
        <pc:spChg chg="del">
          <ac:chgData name="Ngo Chi Thanh" userId="d69abfdf-d611-4b7a-af6a-1faa29f23d14" providerId="ADAL" clId="{3EBDA8D6-6F4C-4D56-96A5-01E11758306F}" dt="2023-02-02T16:57:33.090" v="757" actId="478"/>
          <ac:spMkLst>
            <pc:docMk/>
            <pc:sldMk cId="4152527415" sldId="297"/>
            <ac:spMk id="2" creationId="{2E8FC6DC-283A-1737-C047-DA8C13F36E9B}"/>
          </ac:spMkLst>
        </pc:spChg>
        <pc:spChg chg="del">
          <ac:chgData name="Ngo Chi Thanh" userId="d69abfdf-d611-4b7a-af6a-1faa29f23d14" providerId="ADAL" clId="{3EBDA8D6-6F4C-4D56-96A5-01E11758306F}" dt="2023-02-02T16:57:33.090" v="757" actId="478"/>
          <ac:spMkLst>
            <pc:docMk/>
            <pc:sldMk cId="4152527415" sldId="297"/>
            <ac:spMk id="3" creationId="{67A89C30-50BB-AB4C-227B-DA8E719BF943}"/>
          </ac:spMkLst>
        </pc:spChg>
        <pc:spChg chg="del">
          <ac:chgData name="Ngo Chi Thanh" userId="d69abfdf-d611-4b7a-af6a-1faa29f23d14" providerId="ADAL" clId="{3EBDA8D6-6F4C-4D56-96A5-01E11758306F}" dt="2023-02-02T16:57:33.090" v="757" actId="478"/>
          <ac:spMkLst>
            <pc:docMk/>
            <pc:sldMk cId="4152527415" sldId="297"/>
            <ac:spMk id="4" creationId="{EF12675A-4E3C-A8B1-1639-817289F40722}"/>
          </ac:spMkLst>
        </pc:spChg>
        <pc:spChg chg="add del mod">
          <ac:chgData name="Ngo Chi Thanh" userId="d69abfdf-d611-4b7a-af6a-1faa29f23d14" providerId="ADAL" clId="{3EBDA8D6-6F4C-4D56-96A5-01E11758306F}" dt="2023-02-02T16:57:41.968" v="760" actId="478"/>
          <ac:spMkLst>
            <pc:docMk/>
            <pc:sldMk cId="4152527415" sldId="297"/>
            <ac:spMk id="7" creationId="{F4ED387B-61C8-8B97-9EB2-BFFBBD4CFFFC}"/>
          </ac:spMkLst>
        </pc:spChg>
        <pc:picChg chg="add del">
          <ac:chgData name="Ngo Chi Thanh" userId="d69abfdf-d611-4b7a-af6a-1faa29f23d14" providerId="ADAL" clId="{3EBDA8D6-6F4C-4D56-96A5-01E11758306F}" dt="2023-02-02T16:57:42.808" v="761" actId="478"/>
          <ac:picMkLst>
            <pc:docMk/>
            <pc:sldMk cId="4152527415" sldId="297"/>
            <ac:picMk id="6" creationId="{0B39F506-D093-3993-DBE4-A01EB9F6E697}"/>
          </ac:picMkLst>
        </pc:picChg>
        <pc:picChg chg="add mod modCrop">
          <ac:chgData name="Ngo Chi Thanh" userId="d69abfdf-d611-4b7a-af6a-1faa29f23d14" providerId="ADAL" clId="{3EBDA8D6-6F4C-4D56-96A5-01E11758306F}" dt="2023-02-02T16:58:28.600" v="772"/>
          <ac:picMkLst>
            <pc:docMk/>
            <pc:sldMk cId="4152527415" sldId="297"/>
            <ac:picMk id="9" creationId="{14F55A68-7CF3-D8C1-FA31-105992924978}"/>
          </ac:picMkLst>
        </pc:picChg>
      </pc:sldChg>
      <pc:sldChg chg="addSp delSp new mod">
        <pc:chgData name="Ngo Chi Thanh" userId="d69abfdf-d611-4b7a-af6a-1faa29f23d14" providerId="ADAL" clId="{3EBDA8D6-6F4C-4D56-96A5-01E11758306F}" dt="2023-02-02T16:59:23.505" v="775"/>
        <pc:sldMkLst>
          <pc:docMk/>
          <pc:sldMk cId="496356305" sldId="298"/>
        </pc:sldMkLst>
        <pc:spChg chg="del">
          <ac:chgData name="Ngo Chi Thanh" userId="d69abfdf-d611-4b7a-af6a-1faa29f23d14" providerId="ADAL" clId="{3EBDA8D6-6F4C-4D56-96A5-01E11758306F}" dt="2023-02-02T16:58:57.386" v="774" actId="478"/>
          <ac:spMkLst>
            <pc:docMk/>
            <pc:sldMk cId="496356305" sldId="298"/>
            <ac:spMk id="2" creationId="{60DE91ED-E8CB-EE1B-F508-A81B19457385}"/>
          </ac:spMkLst>
        </pc:spChg>
        <pc:spChg chg="del">
          <ac:chgData name="Ngo Chi Thanh" userId="d69abfdf-d611-4b7a-af6a-1faa29f23d14" providerId="ADAL" clId="{3EBDA8D6-6F4C-4D56-96A5-01E11758306F}" dt="2023-02-02T16:58:57.386" v="774" actId="478"/>
          <ac:spMkLst>
            <pc:docMk/>
            <pc:sldMk cId="496356305" sldId="298"/>
            <ac:spMk id="3" creationId="{E0F1E814-0F1D-4399-9D15-8C6E35301089}"/>
          </ac:spMkLst>
        </pc:spChg>
        <pc:spChg chg="del">
          <ac:chgData name="Ngo Chi Thanh" userId="d69abfdf-d611-4b7a-af6a-1faa29f23d14" providerId="ADAL" clId="{3EBDA8D6-6F4C-4D56-96A5-01E11758306F}" dt="2023-02-02T16:58:57.386" v="774" actId="478"/>
          <ac:spMkLst>
            <pc:docMk/>
            <pc:sldMk cId="496356305" sldId="298"/>
            <ac:spMk id="4" creationId="{22EE9AB6-7675-97E0-355F-5322BAE00726}"/>
          </ac:spMkLst>
        </pc:spChg>
        <pc:picChg chg="add">
          <ac:chgData name="Ngo Chi Thanh" userId="d69abfdf-d611-4b7a-af6a-1faa29f23d14" providerId="ADAL" clId="{3EBDA8D6-6F4C-4D56-96A5-01E11758306F}" dt="2023-02-02T16:59:23.505" v="775"/>
          <ac:picMkLst>
            <pc:docMk/>
            <pc:sldMk cId="496356305" sldId="298"/>
            <ac:picMk id="2050" creationId="{87EFA0DF-B9D6-ED46-CAF7-302731744401}"/>
          </ac:picMkLst>
        </pc:picChg>
      </pc:sldChg>
      <pc:sldChg chg="addSp delSp new mod">
        <pc:chgData name="Ngo Chi Thanh" userId="d69abfdf-d611-4b7a-af6a-1faa29f23d14" providerId="ADAL" clId="{3EBDA8D6-6F4C-4D56-96A5-01E11758306F}" dt="2023-02-02T16:59:44.049" v="778"/>
        <pc:sldMkLst>
          <pc:docMk/>
          <pc:sldMk cId="3324370372" sldId="299"/>
        </pc:sldMkLst>
        <pc:spChg chg="del">
          <ac:chgData name="Ngo Chi Thanh" userId="d69abfdf-d611-4b7a-af6a-1faa29f23d14" providerId="ADAL" clId="{3EBDA8D6-6F4C-4D56-96A5-01E11758306F}" dt="2023-02-02T16:59:43.296" v="777" actId="478"/>
          <ac:spMkLst>
            <pc:docMk/>
            <pc:sldMk cId="3324370372" sldId="299"/>
            <ac:spMk id="2" creationId="{088FDF7D-796E-05E2-E3BE-8829EC320252}"/>
          </ac:spMkLst>
        </pc:spChg>
        <pc:spChg chg="del">
          <ac:chgData name="Ngo Chi Thanh" userId="d69abfdf-d611-4b7a-af6a-1faa29f23d14" providerId="ADAL" clId="{3EBDA8D6-6F4C-4D56-96A5-01E11758306F}" dt="2023-02-02T16:59:43.296" v="777" actId="478"/>
          <ac:spMkLst>
            <pc:docMk/>
            <pc:sldMk cId="3324370372" sldId="299"/>
            <ac:spMk id="3" creationId="{FCD7EAFF-5D43-55F8-CBAF-AB42F765E595}"/>
          </ac:spMkLst>
        </pc:spChg>
        <pc:spChg chg="del">
          <ac:chgData name="Ngo Chi Thanh" userId="d69abfdf-d611-4b7a-af6a-1faa29f23d14" providerId="ADAL" clId="{3EBDA8D6-6F4C-4D56-96A5-01E11758306F}" dt="2023-02-02T16:59:43.296" v="777" actId="478"/>
          <ac:spMkLst>
            <pc:docMk/>
            <pc:sldMk cId="3324370372" sldId="299"/>
            <ac:spMk id="4" creationId="{0B1E0A25-0CD4-516B-996A-60F9A9282E4E}"/>
          </ac:spMkLst>
        </pc:spChg>
        <pc:picChg chg="add">
          <ac:chgData name="Ngo Chi Thanh" userId="d69abfdf-d611-4b7a-af6a-1faa29f23d14" providerId="ADAL" clId="{3EBDA8D6-6F4C-4D56-96A5-01E11758306F}" dt="2023-02-02T16:59:44.049" v="778"/>
          <ac:picMkLst>
            <pc:docMk/>
            <pc:sldMk cId="3324370372" sldId="299"/>
            <ac:picMk id="3074" creationId="{FA3CF4F4-74EF-CAE6-F9A7-79A8437C9BCF}"/>
          </ac:picMkLst>
        </pc:picChg>
      </pc:sldChg>
      <pc:sldChg chg="addSp delSp modSp new mod setBg">
        <pc:chgData name="Ngo Chi Thanh" userId="d69abfdf-d611-4b7a-af6a-1faa29f23d14" providerId="ADAL" clId="{3EBDA8D6-6F4C-4D56-96A5-01E11758306F}" dt="2023-02-02T17:02:41.504" v="794" actId="1076"/>
        <pc:sldMkLst>
          <pc:docMk/>
          <pc:sldMk cId="2932702745" sldId="300"/>
        </pc:sldMkLst>
        <pc:spChg chg="del">
          <ac:chgData name="Ngo Chi Thanh" userId="d69abfdf-d611-4b7a-af6a-1faa29f23d14" providerId="ADAL" clId="{3EBDA8D6-6F4C-4D56-96A5-01E11758306F}" dt="2023-02-02T17:01:37.544" v="780" actId="478"/>
          <ac:spMkLst>
            <pc:docMk/>
            <pc:sldMk cId="2932702745" sldId="300"/>
            <ac:spMk id="2" creationId="{07A707C1-9C39-3D57-2CA4-8EEF6832B556}"/>
          </ac:spMkLst>
        </pc:spChg>
        <pc:spChg chg="del">
          <ac:chgData name="Ngo Chi Thanh" userId="d69abfdf-d611-4b7a-af6a-1faa29f23d14" providerId="ADAL" clId="{3EBDA8D6-6F4C-4D56-96A5-01E11758306F}" dt="2023-02-02T17:01:37.544" v="780" actId="478"/>
          <ac:spMkLst>
            <pc:docMk/>
            <pc:sldMk cId="2932702745" sldId="300"/>
            <ac:spMk id="3" creationId="{E5336E4B-A9E4-7EE7-2000-F29804BA2892}"/>
          </ac:spMkLst>
        </pc:spChg>
        <pc:spChg chg="del">
          <ac:chgData name="Ngo Chi Thanh" userId="d69abfdf-d611-4b7a-af6a-1faa29f23d14" providerId="ADAL" clId="{3EBDA8D6-6F4C-4D56-96A5-01E11758306F}" dt="2023-02-02T17:01:37.544" v="780" actId="478"/>
          <ac:spMkLst>
            <pc:docMk/>
            <pc:sldMk cId="2932702745" sldId="300"/>
            <ac:spMk id="4" creationId="{454E5436-3011-D4DF-EF8E-AA7CA15662BB}"/>
          </ac:spMkLst>
        </pc:spChg>
        <pc:spChg chg="add del">
          <ac:chgData name="Ngo Chi Thanh" userId="d69abfdf-d611-4b7a-af6a-1faa29f23d14" providerId="ADAL" clId="{3EBDA8D6-6F4C-4D56-96A5-01E11758306F}" dt="2023-02-02T17:01:42.457" v="783" actId="26606"/>
          <ac:spMkLst>
            <pc:docMk/>
            <pc:sldMk cId="2932702745" sldId="300"/>
            <ac:spMk id="11" creationId="{32BC26D8-82FB-445E-AA49-62A77D7C1EE0}"/>
          </ac:spMkLst>
        </pc:spChg>
        <pc:spChg chg="add del">
          <ac:chgData name="Ngo Chi Thanh" userId="d69abfdf-d611-4b7a-af6a-1faa29f23d14" providerId="ADAL" clId="{3EBDA8D6-6F4C-4D56-96A5-01E11758306F}" dt="2023-02-02T17:01:42.457" v="783" actId="26606"/>
          <ac:spMkLst>
            <pc:docMk/>
            <pc:sldMk cId="2932702745" sldId="300"/>
            <ac:spMk id="13" creationId="{CB44330D-EA18-4254-AA95-EB49948539B8}"/>
          </ac:spMkLst>
        </pc:spChg>
        <pc:picChg chg="add mod">
          <ac:chgData name="Ngo Chi Thanh" userId="d69abfdf-d611-4b7a-af6a-1faa29f23d14" providerId="ADAL" clId="{3EBDA8D6-6F4C-4D56-96A5-01E11758306F}" dt="2023-02-02T17:02:41.504" v="794" actId="1076"/>
          <ac:picMkLst>
            <pc:docMk/>
            <pc:sldMk cId="2932702745" sldId="300"/>
            <ac:picMk id="6" creationId="{BFDF934D-EA0B-ED5C-B981-74CF04C96C4F}"/>
          </ac:picMkLst>
        </pc:picChg>
      </pc:sldChg>
      <pc:sldChg chg="addSp delSp modSp new mod setBg">
        <pc:chgData name="Ngo Chi Thanh" userId="d69abfdf-d611-4b7a-af6a-1faa29f23d14" providerId="ADAL" clId="{3EBDA8D6-6F4C-4D56-96A5-01E11758306F}" dt="2023-02-02T17:02:31.687" v="792" actId="1076"/>
        <pc:sldMkLst>
          <pc:docMk/>
          <pc:sldMk cId="3920614109" sldId="301"/>
        </pc:sldMkLst>
        <pc:spChg chg="del">
          <ac:chgData name="Ngo Chi Thanh" userId="d69abfdf-d611-4b7a-af6a-1faa29f23d14" providerId="ADAL" clId="{3EBDA8D6-6F4C-4D56-96A5-01E11758306F}" dt="2023-02-02T17:01:48.122" v="787" actId="478"/>
          <ac:spMkLst>
            <pc:docMk/>
            <pc:sldMk cId="3920614109" sldId="301"/>
            <ac:spMk id="2" creationId="{3F7E064D-A885-1351-D4D3-2A85A2653096}"/>
          </ac:spMkLst>
        </pc:spChg>
        <pc:spChg chg="del">
          <ac:chgData name="Ngo Chi Thanh" userId="d69abfdf-d611-4b7a-af6a-1faa29f23d14" providerId="ADAL" clId="{3EBDA8D6-6F4C-4D56-96A5-01E11758306F}" dt="2023-02-02T17:01:48.122" v="787" actId="478"/>
          <ac:spMkLst>
            <pc:docMk/>
            <pc:sldMk cId="3920614109" sldId="301"/>
            <ac:spMk id="3" creationId="{55691E20-F66B-D436-3C69-3076BF9AB0F0}"/>
          </ac:spMkLst>
        </pc:spChg>
        <pc:spChg chg="del">
          <ac:chgData name="Ngo Chi Thanh" userId="d69abfdf-d611-4b7a-af6a-1faa29f23d14" providerId="ADAL" clId="{3EBDA8D6-6F4C-4D56-96A5-01E11758306F}" dt="2023-02-02T17:01:48.122" v="787" actId="478"/>
          <ac:spMkLst>
            <pc:docMk/>
            <pc:sldMk cId="3920614109" sldId="301"/>
            <ac:spMk id="4" creationId="{E4088E89-36C9-B1A8-FC1E-B49C8204D4BC}"/>
          </ac:spMkLst>
        </pc:spChg>
        <pc:spChg chg="add">
          <ac:chgData name="Ngo Chi Thanh" userId="d69abfdf-d611-4b7a-af6a-1faa29f23d14" providerId="ADAL" clId="{3EBDA8D6-6F4C-4D56-96A5-01E11758306F}" dt="2023-02-02T17:02:15.450" v="789" actId="26606"/>
          <ac:spMkLst>
            <pc:docMk/>
            <pc:sldMk cId="3920614109" sldId="301"/>
            <ac:spMk id="11" creationId="{42A4FC2C-047E-45A5-965D-8E1E3BF09BC6}"/>
          </ac:spMkLst>
        </pc:spChg>
        <pc:picChg chg="add mod">
          <ac:chgData name="Ngo Chi Thanh" userId="d69abfdf-d611-4b7a-af6a-1faa29f23d14" providerId="ADAL" clId="{3EBDA8D6-6F4C-4D56-96A5-01E11758306F}" dt="2023-02-02T17:02:31.687" v="792" actId="1076"/>
          <ac:picMkLst>
            <pc:docMk/>
            <pc:sldMk cId="3920614109" sldId="301"/>
            <ac:picMk id="6" creationId="{E7AB9334-2115-2068-366C-4F1DBA43AC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AD5F9-B138-4634-A26C-4D9AE41254EF}"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25423-1383-482D-89A8-2CDB58D15F39}" type="slidenum">
              <a:rPr lang="en-US" smtClean="0"/>
              <a:t>‹#›</a:t>
            </a:fld>
            <a:endParaRPr lang="en-US"/>
          </a:p>
        </p:txBody>
      </p:sp>
    </p:spTree>
    <p:extLst>
      <p:ext uri="{BB962C8B-B14F-4D97-AF65-F5344CB8AC3E}">
        <p14:creationId xmlns:p14="http://schemas.microsoft.com/office/powerpoint/2010/main" val="2285294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CA5CF-02C4-426D-9969-311B9028C2C5}" type="slidenum">
              <a:rPr lang="en-US" smtClean="0"/>
              <a:t>1</a:t>
            </a:fld>
            <a:endParaRPr lang="en-US"/>
          </a:p>
        </p:txBody>
      </p:sp>
    </p:spTree>
    <p:extLst>
      <p:ext uri="{BB962C8B-B14F-4D97-AF65-F5344CB8AC3E}">
        <p14:creationId xmlns:p14="http://schemas.microsoft.com/office/powerpoint/2010/main" val="392583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6108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5053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5427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0870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411479"/>
            <a:ext cx="11521442" cy="6035040"/>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42880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2/18/2025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notesSlide" Target="../notesSlides/notesSlide1.xml"/><Relationship Id="rId7" Type="http://schemas.openxmlformats.org/officeDocument/2006/relationships/image" Target="../media/image5.gif"/><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jpe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r2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185" y="-317873"/>
            <a:ext cx="12920472" cy="721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h_657574da94uppjx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31067">
            <a:off x="333432" y="4177877"/>
            <a:ext cx="63182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_659204qfhni5vgx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136048" y="55523"/>
            <a:ext cx="1014412"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utterfly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15438" y="5425283"/>
            <a:ext cx="1131888" cy="1120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2703" y="3070526"/>
            <a:ext cx="11430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656183" y="435046"/>
            <a:ext cx="7333100" cy="830997"/>
          </a:xfrm>
          <a:prstGeom prst="rect">
            <a:avLst/>
          </a:prstGeom>
          <a:noFill/>
        </p:spPr>
        <p:txBody>
          <a:bodyPr wrap="square" lIns="91440" tIns="45720" rIns="91440" bIns="45720">
            <a:spAutoFit/>
          </a:bodyPr>
          <a:lstStyle/>
          <a:p>
            <a:pPr algn="ctr"/>
            <a:r>
              <a:rPr lang="en-US" sz="2400" b="1" dirty="0">
                <a:ln w="0"/>
                <a:solidFill>
                  <a:srgbClr val="0070C0"/>
                </a:solidFill>
                <a:effectLst>
                  <a:outerShdw blurRad="38100" dist="25400" dir="5400000" algn="ctr" rotWithShape="0">
                    <a:srgbClr val="6E747A">
                      <a:alpha val="43000"/>
                    </a:srgbClr>
                  </a:outerShdw>
                </a:effectLst>
                <a:latin typeface="Times New Roman" pitchFamily="18" charset="0"/>
                <a:cs typeface="Times New Roman" pitchFamily="18" charset="0"/>
              </a:rPr>
              <a:t>ỦY BAN NHÂN DÂN HUYỆN AN LÃO</a:t>
            </a:r>
          </a:p>
          <a:p>
            <a:pPr algn="ctr"/>
            <a:r>
              <a:rPr lang="en-US" sz="2400" b="1" dirty="0">
                <a:ln w="0"/>
                <a:solidFill>
                  <a:srgbClr val="0070C0"/>
                </a:solidFill>
                <a:effectLst>
                  <a:outerShdw blurRad="38100" dist="25400" dir="5400000" algn="ctr" rotWithShape="0">
                    <a:srgbClr val="6E747A">
                      <a:alpha val="43000"/>
                    </a:srgbClr>
                  </a:outerShdw>
                </a:effectLst>
                <a:latin typeface="Times New Roman" pitchFamily="18" charset="0"/>
                <a:cs typeface="Times New Roman" pitchFamily="18" charset="0"/>
              </a:rPr>
              <a:t>TRƯỜNG TIỂU HỌC MỸ ĐỨC II</a:t>
            </a:r>
          </a:p>
        </p:txBody>
      </p:sp>
      <p:sp>
        <p:nvSpPr>
          <p:cNvPr id="10" name="WordArt 6"/>
          <p:cNvSpPr>
            <a:spLocks noChangeArrowheads="1" noChangeShapeType="1" noTextEdit="1"/>
          </p:cNvSpPr>
          <p:nvPr/>
        </p:nvSpPr>
        <p:spPr bwMode="auto">
          <a:xfrm>
            <a:off x="2520304" y="-138287"/>
            <a:ext cx="7173616" cy="2866581"/>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scene3d>
              <a:camera prst="legacyObliqueTopLeft"/>
              <a:lightRig rig="legacyNormal3" dir="r"/>
            </a:scene3d>
            <a:sp3d extrusionH="201600" prstMaterial="legacyMatte">
              <a:extrusionClr>
                <a:srgbClr val="0066CC"/>
              </a:extrusionClr>
              <a:contourClr>
                <a:srgbClr val="FF3399"/>
              </a:contourClr>
            </a:sp3d>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endParaRPr lang="vi-VN" sz="3600" b="1" kern="10" dirty="0">
              <a:ln w="9525">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5400000" scaled="1"/>
              </a:gradFill>
              <a:latin typeface="Times New Roman" panose="02020603050405020304" pitchFamily="18" charset="0"/>
              <a:cs typeface="Times New Roman" panose="02020603050405020304" pitchFamily="18" charset="0"/>
            </a:endParaRPr>
          </a:p>
          <a:p>
            <a:pPr algn="ctr"/>
            <a:r>
              <a:rPr lang="en-US" b="1" kern="10" dirty="0">
                <a:ln w="9525">
                  <a:round/>
                  <a:headEnd/>
                  <a:tailEnd/>
                </a:ln>
                <a:solidFill>
                  <a:srgbClr val="7030A0"/>
                </a:solidFill>
                <a:latin typeface="Times New Roman" panose="02020603050405020304" pitchFamily="18" charset="0"/>
                <a:cs typeface="Times New Roman" panose="02020603050405020304" pitchFamily="18" charset="0"/>
              </a:rPr>
              <a:t>CHUYÊN ĐỀ </a:t>
            </a:r>
            <a:r>
              <a:rPr lang="en-US" b="1" kern="10" dirty="0" smtClean="0">
                <a:ln w="9525">
                  <a:round/>
                  <a:headEnd/>
                  <a:tailEnd/>
                </a:ln>
                <a:solidFill>
                  <a:srgbClr val="7030A0"/>
                </a:solidFill>
                <a:latin typeface="Times New Roman" panose="02020603050405020304" pitchFamily="18" charset="0"/>
                <a:cs typeface="Times New Roman" panose="02020603050405020304" pitchFamily="18" charset="0"/>
              </a:rPr>
              <a:t>TỔ</a:t>
            </a:r>
            <a:endParaRPr lang="vi-VN" b="1" kern="10" dirty="0">
              <a:ln w="9525">
                <a:round/>
                <a:headEnd/>
                <a:tailEnd/>
              </a:ln>
              <a:solidFill>
                <a:srgbClr val="7030A0"/>
              </a:solidFill>
              <a:latin typeface="Times New Roman" panose="02020603050405020304" pitchFamily="18" charset="0"/>
              <a:cs typeface="Times New Roman" panose="02020603050405020304" pitchFamily="18" charset="0"/>
            </a:endParaRPr>
          </a:p>
        </p:txBody>
      </p:sp>
      <p:pic>
        <p:nvPicPr>
          <p:cNvPr id="12" name="Picture 11"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997054" y="974188"/>
            <a:ext cx="14636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375276" y="3467099"/>
            <a:ext cx="1463675" cy="26571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814638" y="3035837"/>
            <a:ext cx="1189038"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879436" y="3657600"/>
            <a:ext cx="1235075" cy="2057400"/>
          </a:xfrm>
          <a:prstGeom prst="rect">
            <a:avLst/>
          </a:prstGeom>
          <a:noFill/>
          <a:extLst>
            <a:ext uri="{909E8E84-426E-40DD-AFC4-6F175D3DCCD1}">
              <a14:hiddenFill xmlns:a14="http://schemas.microsoft.com/office/drawing/2010/main">
                <a:solidFill>
                  <a:srgbClr val="FFFFFF"/>
                </a:solidFill>
              </a14:hiddenFill>
            </a:ext>
          </a:extLst>
        </p:spPr>
      </p:pic>
      <p:sp>
        <p:nvSpPr>
          <p:cNvPr id="16" name="WordArt 9"/>
          <p:cNvSpPr>
            <a:spLocks noChangeArrowheads="1" noChangeShapeType="1"/>
          </p:cNvSpPr>
          <p:nvPr/>
        </p:nvSpPr>
        <p:spPr bwMode="auto">
          <a:xfrm>
            <a:off x="2656183" y="3288032"/>
            <a:ext cx="7037737" cy="1087716"/>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3600" dirty="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DẠY </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HỌC TIẾNG VIỆT LỚP </a:t>
            </a:r>
            <a:r>
              <a:rPr lang="en-US" sz="3600" dirty="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3</a:t>
            </a:r>
          </a:p>
          <a:p>
            <a:pPr algn="ct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THEO CHƯƠNG TRÌNH GDPT 2018</a:t>
            </a:r>
            <a:endParaRPr lang="vi-VN" sz="3600" dirty="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7" name="WordArt 10"/>
          <p:cNvSpPr>
            <a:spLocks noChangeArrowheads="1" noChangeShapeType="1"/>
          </p:cNvSpPr>
          <p:nvPr/>
        </p:nvSpPr>
        <p:spPr bwMode="auto">
          <a:xfrm>
            <a:off x="4312565" y="4870696"/>
            <a:ext cx="3389766" cy="292682"/>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3600" i="1" dirty="0" err="1">
                <a:ln w="9525">
                  <a:solidFill>
                    <a:srgbClr val="000066"/>
                  </a:solidFill>
                  <a:round/>
                  <a:headEnd/>
                  <a:tailEnd/>
                </a:ln>
                <a:solidFill>
                  <a:srgbClr val="000066"/>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3600" i="1" dirty="0">
                <a:ln w="9525">
                  <a:solidFill>
                    <a:srgbClr val="000066"/>
                  </a:solidFill>
                  <a:round/>
                  <a:headEnd/>
                  <a:tailEnd/>
                </a:ln>
                <a:solidFill>
                  <a:srgbClr val="000066"/>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i="1" dirty="0" err="1">
                <a:ln w="9525">
                  <a:solidFill>
                    <a:srgbClr val="000066"/>
                  </a:solidFill>
                  <a:round/>
                  <a:headEnd/>
                  <a:tailEnd/>
                </a:ln>
                <a:solidFill>
                  <a:srgbClr val="000066"/>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viên</a:t>
            </a:r>
            <a:r>
              <a:rPr lang="en-US" sz="3600" i="1" dirty="0">
                <a:ln w="9525">
                  <a:solidFill>
                    <a:srgbClr val="000066"/>
                  </a:solidFill>
                  <a:round/>
                  <a:headEnd/>
                  <a:tailEnd/>
                </a:ln>
                <a:solidFill>
                  <a:srgbClr val="000066"/>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i="1" dirty="0" err="1" smtClean="0">
                <a:ln w="9525">
                  <a:solidFill>
                    <a:srgbClr val="000066"/>
                  </a:solidFill>
                  <a:round/>
                  <a:headEnd/>
                  <a:tailEnd/>
                </a:ln>
                <a:solidFill>
                  <a:srgbClr val="000066"/>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Trịnh</a:t>
            </a:r>
            <a:r>
              <a:rPr lang="en-US" sz="3600" i="1" dirty="0" smtClean="0">
                <a:ln w="9525">
                  <a:solidFill>
                    <a:srgbClr val="000066"/>
                  </a:solidFill>
                  <a:round/>
                  <a:headEnd/>
                  <a:tailEnd/>
                </a:ln>
                <a:solidFill>
                  <a:srgbClr val="000066"/>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i="1" dirty="0" err="1" smtClean="0">
                <a:ln w="9525">
                  <a:solidFill>
                    <a:srgbClr val="000066"/>
                  </a:solidFill>
                  <a:round/>
                  <a:headEnd/>
                  <a:tailEnd/>
                </a:ln>
                <a:solidFill>
                  <a:srgbClr val="000066"/>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Thị</a:t>
            </a:r>
            <a:r>
              <a:rPr lang="en-US" sz="3600" i="1" dirty="0" smtClean="0">
                <a:ln w="9525">
                  <a:solidFill>
                    <a:srgbClr val="000066"/>
                  </a:solidFill>
                  <a:round/>
                  <a:headEnd/>
                  <a:tailEnd/>
                </a:ln>
                <a:solidFill>
                  <a:srgbClr val="000066"/>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Thu </a:t>
            </a:r>
            <a:r>
              <a:rPr lang="en-US" sz="3600" i="1" dirty="0" err="1" smtClean="0">
                <a:ln w="9525">
                  <a:solidFill>
                    <a:srgbClr val="000066"/>
                  </a:solidFill>
                  <a:round/>
                  <a:headEnd/>
                  <a:tailEnd/>
                </a:ln>
                <a:solidFill>
                  <a:srgbClr val="000066"/>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Hạnh</a:t>
            </a:r>
            <a:endParaRPr lang="vi-VN" sz="3600" i="1" dirty="0">
              <a:ln w="9525">
                <a:solidFill>
                  <a:srgbClr val="000066"/>
                </a:solidFill>
                <a:round/>
                <a:headEnd/>
                <a:tailEnd/>
              </a:ln>
              <a:solidFill>
                <a:srgbClr val="000066"/>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2" name="Rectangle 21"/>
          <p:cNvSpPr/>
          <p:nvPr/>
        </p:nvSpPr>
        <p:spPr>
          <a:xfrm>
            <a:off x="5893312" y="742589"/>
            <a:ext cx="184730" cy="477054"/>
          </a:xfrm>
          <a:prstGeom prst="rect">
            <a:avLst/>
          </a:prstGeom>
          <a:noFill/>
        </p:spPr>
        <p:txBody>
          <a:bodyPr wrap="none" lIns="91440" tIns="45720" rIns="91440" bIns="45720">
            <a:spAutoFit/>
          </a:bodyPr>
          <a:lstStyle/>
          <a:p>
            <a:pPr algn="ctr"/>
            <a:endParaRPr lang="en-US" sz="2500" b="1" dirty="0">
              <a:ln w="0"/>
              <a:solidFill>
                <a:srgbClr val="009900"/>
              </a:solidFill>
              <a:effectLst>
                <a:outerShdw blurRad="38100" dist="25400" dir="5400000" algn="ctr" rotWithShape="0">
                  <a:srgbClr val="6E747A">
                    <a:alpha val="43000"/>
                  </a:srgbClr>
                </a:outerShdw>
              </a:effectLst>
            </a:endParaRPr>
          </a:p>
        </p:txBody>
      </p:sp>
      <p:pic>
        <p:nvPicPr>
          <p:cNvPr id="18" name="Picture 17"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870826" y="588923"/>
            <a:ext cx="14636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47740" y="850544"/>
            <a:ext cx="14636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223773" y="435046"/>
            <a:ext cx="1463675" cy="24384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2165B03E-6730-4D30-B6D1-46DF8B02DB62}"/>
              </a:ext>
            </a:extLst>
          </p:cNvPr>
          <p:cNvCxnSpPr/>
          <p:nvPr/>
        </p:nvCxnSpPr>
        <p:spPr>
          <a:xfrm>
            <a:off x="4764024" y="1215336"/>
            <a:ext cx="3273552" cy="0"/>
          </a:xfrm>
          <a:prstGeom prst="line">
            <a:avLst/>
          </a:prstGeom>
          <a:ln>
            <a:solidFill>
              <a:srgbClr val="0070C0"/>
            </a:solidFill>
          </a:ln>
        </p:spPr>
        <p:style>
          <a:lnRef idx="3">
            <a:schemeClr val="accent4"/>
          </a:lnRef>
          <a:fillRef idx="0">
            <a:schemeClr val="accent4"/>
          </a:fillRef>
          <a:effectRef idx="2">
            <a:schemeClr val="accent4"/>
          </a:effectRef>
          <a:fontRef idx="minor">
            <a:schemeClr val="tx1"/>
          </a:fontRef>
        </p:style>
      </p:cxnSp>
      <p:pic>
        <p:nvPicPr>
          <p:cNvPr id="23" name="Picture 22" descr="707618jyfmp3jbxr">
            <a:extLst>
              <a:ext uri="{FF2B5EF4-FFF2-40B4-BE49-F238E27FC236}">
                <a16:creationId xmlns:a16="http://schemas.microsoft.com/office/drawing/2014/main" id="{7F5E9A52-87B5-4DD5-A780-01B50DCD9BB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42629" y="3710624"/>
            <a:ext cx="1463675" cy="2438400"/>
          </a:xfrm>
          <a:prstGeom prst="rect">
            <a:avLst/>
          </a:prstGeom>
          <a:noFill/>
          <a:extLst>
            <a:ext uri="{909E8E84-426E-40DD-AFC4-6F175D3DCCD1}">
              <a14:hiddenFill xmlns:a14="http://schemas.microsoft.com/office/drawing/2010/main">
                <a:solidFill>
                  <a:srgbClr val="FFFFFF"/>
                </a:solidFill>
              </a14:hiddenFill>
            </a:ext>
          </a:extLst>
        </p:spPr>
      </p:pic>
      <p:sp>
        <p:nvSpPr>
          <p:cNvPr id="24" name="WordArt 10">
            <a:extLst>
              <a:ext uri="{FF2B5EF4-FFF2-40B4-BE49-F238E27FC236}">
                <a16:creationId xmlns:a16="http://schemas.microsoft.com/office/drawing/2014/main" id="{19C8FAFC-DAD1-46AD-9877-A9F067B1E707}"/>
              </a:ext>
            </a:extLst>
          </p:cNvPr>
          <p:cNvSpPr>
            <a:spLocks noChangeArrowheads="1" noChangeShapeType="1"/>
          </p:cNvSpPr>
          <p:nvPr/>
        </p:nvSpPr>
        <p:spPr bwMode="auto">
          <a:xfrm>
            <a:off x="4654296" y="5596128"/>
            <a:ext cx="2645731" cy="169362"/>
          </a:xfrm>
          <a:prstGeom prst="rect">
            <a:avLst/>
          </a:prstGeom>
        </p:spPr>
        <p:txBody>
          <a:bodyPr wrap="none" numCol="1" fromWordArt="1">
            <a:prstTxWarp prst="textPlain">
              <a:avLst>
                <a:gd name="adj" fmla="val 50000"/>
              </a:avLst>
            </a:prstTxWarp>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3600" b="1" dirty="0" err="1">
                <a:ln/>
                <a:solidFill>
                  <a:srgbClr val="FF0000"/>
                </a:solidFill>
                <a:latin typeface="Times New Roman" panose="02020603050405020304" pitchFamily="18" charset="0"/>
                <a:cs typeface="Times New Roman" panose="02020603050405020304" pitchFamily="18" charset="0"/>
              </a:rPr>
              <a:t>Năm</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học</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smtClean="0">
                <a:ln/>
                <a:solidFill>
                  <a:srgbClr val="FF0000"/>
                </a:solidFill>
                <a:latin typeface="Times New Roman" panose="02020603050405020304" pitchFamily="18" charset="0"/>
                <a:cs typeface="Times New Roman" panose="02020603050405020304" pitchFamily="18" charset="0"/>
              </a:rPr>
              <a:t>2024 </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smtClean="0">
                <a:ln/>
                <a:solidFill>
                  <a:srgbClr val="FF0000"/>
                </a:solidFill>
                <a:latin typeface="Times New Roman" panose="02020603050405020304" pitchFamily="18" charset="0"/>
                <a:cs typeface="Times New Roman" panose="02020603050405020304" pitchFamily="18" charset="0"/>
              </a:rPr>
              <a:t>2025</a:t>
            </a:r>
            <a:endParaRPr lang="vi-VN" sz="3600" b="1" dirty="0">
              <a:ln/>
              <a:solidFill>
                <a:srgbClr val="FF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C928A0D-D469-40EB-8371-E400158EF63E}"/>
              </a:ext>
            </a:extLst>
          </p:cNvPr>
          <p:cNvSpPr/>
          <p:nvPr/>
        </p:nvSpPr>
        <p:spPr>
          <a:xfrm>
            <a:off x="6003634" y="2967335"/>
            <a:ext cx="184730" cy="923330"/>
          </a:xfrm>
          <a:prstGeom prst="rect">
            <a:avLst/>
          </a:prstGeom>
          <a:noFill/>
        </p:spPr>
        <p:txBody>
          <a:bodyPr wrap="none" lIns="91440" tIns="45720" rIns="91440" bIns="45720">
            <a:spAutoFit/>
          </a:bodyPr>
          <a:lstStyle/>
          <a:p>
            <a:pPr algn="ct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ustDataLst>
      <p:tags r:id="rId1"/>
    </p:custDataLst>
    <p:extLst>
      <p:ext uri="{BB962C8B-B14F-4D97-AF65-F5344CB8AC3E}">
        <p14:creationId xmlns:p14="http://schemas.microsoft.com/office/powerpoint/2010/main" val="3721583596"/>
      </p:ext>
    </p:extLst>
  </p:cSld>
  <p:clrMapOvr>
    <a:masterClrMapping/>
  </p:clrMapOvr>
  <mc:AlternateContent xmlns:mc="http://schemas.openxmlformats.org/markup-compatibility/2006" xmlns:p14="http://schemas.microsoft.com/office/powerpoint/2010/main">
    <mc:Choice Requires="p14">
      <p:transition p14:dur="0" advClick="0" advTm="37407"/>
    </mc:Choice>
    <mc:Fallback xmlns="">
      <p:transition advClick="0" advTm="3740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7" name="TextBox 12"/>
          <p:cNvSpPr txBox="1"/>
          <p:nvPr/>
        </p:nvSpPr>
        <p:spPr>
          <a:xfrm>
            <a:off x="1836324" y="822003"/>
            <a:ext cx="8519349" cy="615315"/>
          </a:xfrm>
          <a:prstGeom prst="rect">
            <a:avLst/>
          </a:prstGeom>
          <a:noFill/>
        </p:spPr>
        <p:txBody>
          <a:bodyPr wrap="square" lIns="0" tIns="0" rIns="0" bIns="0" rtlCol="0">
            <a:spAutoFit/>
          </a:bodyPr>
          <a:lstStyle/>
          <a:p>
            <a:pPr algn="ctr"/>
            <a:r>
              <a:rPr lang="en-US" sz="4000" b="1" dirty="0">
                <a:solidFill>
                  <a:srgbClr val="FF0000"/>
                </a:solidFill>
                <a:effectLst>
                  <a:glow rad="101600">
                    <a:schemeClr val="accent3">
                      <a:satMod val="175000"/>
                      <a:alpha val="40000"/>
                    </a:schemeClr>
                  </a:glow>
                </a:effectLst>
                <a:latin typeface="Times New Roman" panose="02020603050405020304" charset="0"/>
                <a:ea typeface="Arial-Rounded" panose="020B0500000000000000" pitchFamily="34" charset="0"/>
                <a:cs typeface="Times New Roman" panose="02020603050405020304" charset="0"/>
              </a:rPr>
              <a:t>NỘI DUNG CHÍNH CỦA BÀI ĐỌC</a:t>
            </a:r>
          </a:p>
        </p:txBody>
      </p:sp>
      <p:sp>
        <p:nvSpPr>
          <p:cNvPr id="100" name="Text Box 99"/>
          <p:cNvSpPr txBox="1"/>
          <p:nvPr/>
        </p:nvSpPr>
        <p:spPr>
          <a:xfrm>
            <a:off x="471947" y="2162831"/>
            <a:ext cx="11248104" cy="2800767"/>
          </a:xfrm>
          <a:prstGeom prst="rect">
            <a:avLst/>
          </a:prstGeom>
          <a:noFill/>
          <a:ln w="9525">
            <a:noFill/>
          </a:ln>
        </p:spPr>
        <p:txBody>
          <a:bodyPr wrap="square">
            <a:spAutoFit/>
          </a:bodyPr>
          <a:lstStyle/>
          <a:p>
            <a:pPr indent="0" algn="just"/>
            <a:r>
              <a:rPr lang="en-US" sz="4400" b="1" dirty="0">
                <a:latin typeface="+mj-lt"/>
              </a:rPr>
              <a:t>	</a:t>
            </a:r>
            <a:r>
              <a:rPr lang="vi-VN" sz="4400" b="1" dirty="0">
                <a:latin typeface="+mj-lt"/>
              </a:rPr>
              <a:t>Vẻ đẹp rực rỡ của cây gạo, không khí tưng bừng trên cây gạo khi mùa xuân về, vẻ đẹp trầm tư của cây gạo khi hết mùa hoa. Cây gạo là biểu tượng đẹp của làng quê Việt Nam.</a:t>
            </a:r>
            <a:endParaRPr lang="en-US" sz="4400" b="1" dirty="0">
              <a:solidFill>
                <a:schemeClr val="tx1"/>
              </a:solidFill>
              <a:latin typeface="+mj-l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22139e67080abdef291"/>
          <p:cNvPicPr>
            <a:picLocks noGrp="1" noChangeAspect="1"/>
          </p:cNvPicPr>
          <p:nvPr>
            <p:ph sz="half" idx="1"/>
          </p:nvPr>
        </p:nvPicPr>
        <p:blipFill>
          <a:blip r:embed="rId2"/>
          <a:stretch>
            <a:fillRect/>
          </a:stretch>
        </p:blipFill>
        <p:spPr>
          <a:xfrm>
            <a:off x="113030" y="70485"/>
            <a:ext cx="11965940" cy="6716395"/>
          </a:xfrm>
          <a:prstGeom prst="rect">
            <a:avLst/>
          </a:prstGeom>
        </p:spPr>
      </p:pic>
      <p:pic>
        <p:nvPicPr>
          <p:cNvPr id="12" name="Content Placeholder 11"/>
          <p:cNvPicPr>
            <a:picLocks noGrp="1" noChangeAspect="1"/>
          </p:cNvPicPr>
          <p:nvPr>
            <p:ph sz="half" idx="2"/>
          </p:nvPr>
        </p:nvPicPr>
        <p:blipFill>
          <a:blip r:embed="rId3"/>
          <a:stretch>
            <a:fillRect/>
          </a:stretch>
        </p:blipFill>
        <p:spPr>
          <a:xfrm>
            <a:off x="1746250" y="830580"/>
            <a:ext cx="8700135" cy="2122170"/>
          </a:xfrm>
          <a:prstGeom prst="rect">
            <a:avLst/>
          </a:prstGeom>
        </p:spPr>
      </p:pic>
      <p:pic>
        <p:nvPicPr>
          <p:cNvPr id="7"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6550" y="2110105"/>
            <a:ext cx="4499610" cy="43516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18004A9-DFFD-449A-BD0D-CA294C0FB9BA}"/>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9" name="Rectangle: Rounded Corners 38">
            <a:extLst>
              <a:ext uri="{FF2B5EF4-FFF2-40B4-BE49-F238E27FC236}">
                <a16:creationId xmlns:a16="http://schemas.microsoft.com/office/drawing/2014/main" id="{428452A9-F199-4E9E-92DB-D3AA5604206A}"/>
              </a:ext>
            </a:extLst>
          </p:cNvPr>
          <p:cNvSpPr/>
          <p:nvPr/>
        </p:nvSpPr>
        <p:spPr>
          <a:xfrm>
            <a:off x="410309" y="1827216"/>
            <a:ext cx="11371382" cy="4123512"/>
          </a:xfrm>
          <a:custGeom>
            <a:avLst/>
            <a:gdLst>
              <a:gd name="connsiteX0" fmla="*/ 0 w 11371382"/>
              <a:gd name="connsiteY0" fmla="*/ 461066 h 3679407"/>
              <a:gd name="connsiteX1" fmla="*/ 461066 w 11371382"/>
              <a:gd name="connsiteY1" fmla="*/ 0 h 3679407"/>
              <a:gd name="connsiteX2" fmla="*/ 1262175 w 11371382"/>
              <a:gd name="connsiteY2" fmla="*/ 0 h 3679407"/>
              <a:gd name="connsiteX3" fmla="*/ 1854299 w 11371382"/>
              <a:gd name="connsiteY3" fmla="*/ 0 h 3679407"/>
              <a:gd name="connsiteX4" fmla="*/ 2341931 w 11371382"/>
              <a:gd name="connsiteY4" fmla="*/ 0 h 3679407"/>
              <a:gd name="connsiteX5" fmla="*/ 2725070 w 11371382"/>
              <a:gd name="connsiteY5" fmla="*/ 0 h 3679407"/>
              <a:gd name="connsiteX6" fmla="*/ 3630672 w 11371382"/>
              <a:gd name="connsiteY6" fmla="*/ 0 h 3679407"/>
              <a:gd name="connsiteX7" fmla="*/ 4327289 w 11371382"/>
              <a:gd name="connsiteY7" fmla="*/ 0 h 3679407"/>
              <a:gd name="connsiteX8" fmla="*/ 4919413 w 11371382"/>
              <a:gd name="connsiteY8" fmla="*/ 0 h 3679407"/>
              <a:gd name="connsiteX9" fmla="*/ 5720522 w 11371382"/>
              <a:gd name="connsiteY9" fmla="*/ 0 h 3679407"/>
              <a:gd name="connsiteX10" fmla="*/ 6417138 w 11371382"/>
              <a:gd name="connsiteY10" fmla="*/ 0 h 3679407"/>
              <a:gd name="connsiteX11" fmla="*/ 7009263 w 11371382"/>
              <a:gd name="connsiteY11" fmla="*/ 0 h 3679407"/>
              <a:gd name="connsiteX12" fmla="*/ 7392402 w 11371382"/>
              <a:gd name="connsiteY12" fmla="*/ 0 h 3679407"/>
              <a:gd name="connsiteX13" fmla="*/ 7984526 w 11371382"/>
              <a:gd name="connsiteY13" fmla="*/ 0 h 3679407"/>
              <a:gd name="connsiteX14" fmla="*/ 8576650 w 11371382"/>
              <a:gd name="connsiteY14" fmla="*/ 0 h 3679407"/>
              <a:gd name="connsiteX15" fmla="*/ 8959789 w 11371382"/>
              <a:gd name="connsiteY15" fmla="*/ 0 h 3679407"/>
              <a:gd name="connsiteX16" fmla="*/ 9447421 w 11371382"/>
              <a:gd name="connsiteY16" fmla="*/ 0 h 3679407"/>
              <a:gd name="connsiteX17" fmla="*/ 9830560 w 11371382"/>
              <a:gd name="connsiteY17" fmla="*/ 0 h 3679407"/>
              <a:gd name="connsiteX18" fmla="*/ 10910316 w 11371382"/>
              <a:gd name="connsiteY18" fmla="*/ 0 h 3679407"/>
              <a:gd name="connsiteX19" fmla="*/ 11371382 w 11371382"/>
              <a:gd name="connsiteY19" fmla="*/ 461066 h 3679407"/>
              <a:gd name="connsiteX20" fmla="*/ 11371382 w 11371382"/>
              <a:gd name="connsiteY20" fmla="*/ 1205530 h 3679407"/>
              <a:gd name="connsiteX21" fmla="*/ 11371382 w 11371382"/>
              <a:gd name="connsiteY21" fmla="*/ 1812131 h 3679407"/>
              <a:gd name="connsiteX22" fmla="*/ 11371382 w 11371382"/>
              <a:gd name="connsiteY22" fmla="*/ 2529022 h 3679407"/>
              <a:gd name="connsiteX23" fmla="*/ 11371382 w 11371382"/>
              <a:gd name="connsiteY23" fmla="*/ 3218341 h 3679407"/>
              <a:gd name="connsiteX24" fmla="*/ 10910316 w 11371382"/>
              <a:gd name="connsiteY24" fmla="*/ 3679407 h 3679407"/>
              <a:gd name="connsiteX25" fmla="*/ 10109207 w 11371382"/>
              <a:gd name="connsiteY25" fmla="*/ 3679407 h 3679407"/>
              <a:gd name="connsiteX26" fmla="*/ 9726068 w 11371382"/>
              <a:gd name="connsiteY26" fmla="*/ 3679407 h 3679407"/>
              <a:gd name="connsiteX27" fmla="*/ 8820466 w 11371382"/>
              <a:gd name="connsiteY27" fmla="*/ 3679407 h 3679407"/>
              <a:gd name="connsiteX28" fmla="*/ 8228342 w 11371382"/>
              <a:gd name="connsiteY28" fmla="*/ 3679407 h 3679407"/>
              <a:gd name="connsiteX29" fmla="*/ 7636218 w 11371382"/>
              <a:gd name="connsiteY29" fmla="*/ 3679407 h 3679407"/>
              <a:gd name="connsiteX30" fmla="*/ 6939601 w 11371382"/>
              <a:gd name="connsiteY30" fmla="*/ 3679407 h 3679407"/>
              <a:gd name="connsiteX31" fmla="*/ 6033999 w 11371382"/>
              <a:gd name="connsiteY31" fmla="*/ 3679407 h 3679407"/>
              <a:gd name="connsiteX32" fmla="*/ 5441875 w 11371382"/>
              <a:gd name="connsiteY32" fmla="*/ 3679407 h 3679407"/>
              <a:gd name="connsiteX33" fmla="*/ 4745259 w 11371382"/>
              <a:gd name="connsiteY33" fmla="*/ 3679407 h 3679407"/>
              <a:gd name="connsiteX34" fmla="*/ 4153134 w 11371382"/>
              <a:gd name="connsiteY34" fmla="*/ 3679407 h 3679407"/>
              <a:gd name="connsiteX35" fmla="*/ 3456518 w 11371382"/>
              <a:gd name="connsiteY35" fmla="*/ 3679407 h 3679407"/>
              <a:gd name="connsiteX36" fmla="*/ 2655409 w 11371382"/>
              <a:gd name="connsiteY36" fmla="*/ 3679407 h 3679407"/>
              <a:gd name="connsiteX37" fmla="*/ 2063284 w 11371382"/>
              <a:gd name="connsiteY37" fmla="*/ 3679407 h 3679407"/>
              <a:gd name="connsiteX38" fmla="*/ 1157683 w 11371382"/>
              <a:gd name="connsiteY38" fmla="*/ 3679407 h 3679407"/>
              <a:gd name="connsiteX39" fmla="*/ 461066 w 11371382"/>
              <a:gd name="connsiteY39" fmla="*/ 3679407 h 3679407"/>
              <a:gd name="connsiteX40" fmla="*/ 0 w 11371382"/>
              <a:gd name="connsiteY40" fmla="*/ 3218341 h 3679407"/>
              <a:gd name="connsiteX41" fmla="*/ 0 w 11371382"/>
              <a:gd name="connsiteY41" fmla="*/ 2473877 h 3679407"/>
              <a:gd name="connsiteX42" fmla="*/ 0 w 11371382"/>
              <a:gd name="connsiteY42" fmla="*/ 1839704 h 3679407"/>
              <a:gd name="connsiteX43" fmla="*/ 0 w 11371382"/>
              <a:gd name="connsiteY43" fmla="*/ 1177958 h 3679407"/>
              <a:gd name="connsiteX44" fmla="*/ 0 w 11371382"/>
              <a:gd name="connsiteY44" fmla="*/ 461066 h 367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79407" fill="none" extrusionOk="0">
                <a:moveTo>
                  <a:pt x="0" y="461066"/>
                </a:moveTo>
                <a:cubicBezTo>
                  <a:pt x="-13451" y="208587"/>
                  <a:pt x="213975" y="-484"/>
                  <a:pt x="461066" y="0"/>
                </a:cubicBezTo>
                <a:cubicBezTo>
                  <a:pt x="827668" y="-6596"/>
                  <a:pt x="943777" y="-10650"/>
                  <a:pt x="1262175" y="0"/>
                </a:cubicBezTo>
                <a:cubicBezTo>
                  <a:pt x="1580573" y="10650"/>
                  <a:pt x="1718255" y="-910"/>
                  <a:pt x="1854299" y="0"/>
                </a:cubicBezTo>
                <a:cubicBezTo>
                  <a:pt x="1990343" y="910"/>
                  <a:pt x="2136977" y="20735"/>
                  <a:pt x="2341931" y="0"/>
                </a:cubicBezTo>
                <a:cubicBezTo>
                  <a:pt x="2546885" y="-20735"/>
                  <a:pt x="2599443" y="17102"/>
                  <a:pt x="2725070" y="0"/>
                </a:cubicBezTo>
                <a:cubicBezTo>
                  <a:pt x="2850697" y="-17102"/>
                  <a:pt x="3444981" y="-14001"/>
                  <a:pt x="3630672" y="0"/>
                </a:cubicBezTo>
                <a:cubicBezTo>
                  <a:pt x="3816363" y="14001"/>
                  <a:pt x="4142499" y="-12996"/>
                  <a:pt x="4327289" y="0"/>
                </a:cubicBezTo>
                <a:cubicBezTo>
                  <a:pt x="4512079" y="12996"/>
                  <a:pt x="4707217" y="19247"/>
                  <a:pt x="4919413" y="0"/>
                </a:cubicBezTo>
                <a:cubicBezTo>
                  <a:pt x="5131609" y="-19247"/>
                  <a:pt x="5405622" y="-7419"/>
                  <a:pt x="5720522" y="0"/>
                </a:cubicBezTo>
                <a:cubicBezTo>
                  <a:pt x="6035422" y="7419"/>
                  <a:pt x="6152601" y="22637"/>
                  <a:pt x="6417138" y="0"/>
                </a:cubicBezTo>
                <a:cubicBezTo>
                  <a:pt x="6681675" y="-22637"/>
                  <a:pt x="6849190" y="-27782"/>
                  <a:pt x="7009263" y="0"/>
                </a:cubicBezTo>
                <a:cubicBezTo>
                  <a:pt x="7169337" y="27782"/>
                  <a:pt x="7302543" y="6543"/>
                  <a:pt x="7392402" y="0"/>
                </a:cubicBezTo>
                <a:cubicBezTo>
                  <a:pt x="7482261" y="-6543"/>
                  <a:pt x="7790271" y="8825"/>
                  <a:pt x="7984526" y="0"/>
                </a:cubicBezTo>
                <a:cubicBezTo>
                  <a:pt x="8178781" y="-8825"/>
                  <a:pt x="8449348" y="26446"/>
                  <a:pt x="8576650" y="0"/>
                </a:cubicBezTo>
                <a:cubicBezTo>
                  <a:pt x="8703952" y="-26446"/>
                  <a:pt x="8804130" y="-1185"/>
                  <a:pt x="8959789" y="0"/>
                </a:cubicBezTo>
                <a:cubicBezTo>
                  <a:pt x="9115448" y="1185"/>
                  <a:pt x="9304216" y="6249"/>
                  <a:pt x="9447421" y="0"/>
                </a:cubicBezTo>
                <a:cubicBezTo>
                  <a:pt x="9590626" y="-6249"/>
                  <a:pt x="9680819" y="-17893"/>
                  <a:pt x="9830560" y="0"/>
                </a:cubicBezTo>
                <a:cubicBezTo>
                  <a:pt x="9980301" y="17893"/>
                  <a:pt x="10501890" y="-25520"/>
                  <a:pt x="10910316" y="0"/>
                </a:cubicBezTo>
                <a:cubicBezTo>
                  <a:pt x="11176900" y="20334"/>
                  <a:pt x="11324427" y="231322"/>
                  <a:pt x="11371382" y="461066"/>
                </a:cubicBezTo>
                <a:cubicBezTo>
                  <a:pt x="11365341" y="650176"/>
                  <a:pt x="11385180" y="949075"/>
                  <a:pt x="11371382" y="1205530"/>
                </a:cubicBezTo>
                <a:cubicBezTo>
                  <a:pt x="11357584" y="1461985"/>
                  <a:pt x="11347390" y="1670646"/>
                  <a:pt x="11371382" y="1812131"/>
                </a:cubicBezTo>
                <a:cubicBezTo>
                  <a:pt x="11395374" y="1953616"/>
                  <a:pt x="11406447" y="2246214"/>
                  <a:pt x="11371382" y="2529022"/>
                </a:cubicBezTo>
                <a:cubicBezTo>
                  <a:pt x="11336317" y="2811830"/>
                  <a:pt x="11380430" y="3014525"/>
                  <a:pt x="11371382" y="3218341"/>
                </a:cubicBezTo>
                <a:cubicBezTo>
                  <a:pt x="11424752" y="3448049"/>
                  <a:pt x="11165011" y="3707992"/>
                  <a:pt x="10910316" y="3679407"/>
                </a:cubicBezTo>
                <a:cubicBezTo>
                  <a:pt x="10644148" y="3681306"/>
                  <a:pt x="10280240" y="3662466"/>
                  <a:pt x="10109207" y="3679407"/>
                </a:cubicBezTo>
                <a:cubicBezTo>
                  <a:pt x="9938174" y="3696348"/>
                  <a:pt x="9874997" y="3668770"/>
                  <a:pt x="9726068" y="3679407"/>
                </a:cubicBezTo>
                <a:cubicBezTo>
                  <a:pt x="9577139" y="3690044"/>
                  <a:pt x="9098861" y="3709037"/>
                  <a:pt x="8820466" y="3679407"/>
                </a:cubicBezTo>
                <a:cubicBezTo>
                  <a:pt x="8542071" y="3649777"/>
                  <a:pt x="8432402" y="3697654"/>
                  <a:pt x="8228342" y="3679407"/>
                </a:cubicBezTo>
                <a:cubicBezTo>
                  <a:pt x="8024282" y="3661160"/>
                  <a:pt x="7824393" y="3683685"/>
                  <a:pt x="7636218" y="3679407"/>
                </a:cubicBezTo>
                <a:cubicBezTo>
                  <a:pt x="7448043" y="3675129"/>
                  <a:pt x="7090147" y="3652087"/>
                  <a:pt x="6939601" y="3679407"/>
                </a:cubicBezTo>
                <a:cubicBezTo>
                  <a:pt x="6789055" y="3706727"/>
                  <a:pt x="6366727" y="3692650"/>
                  <a:pt x="6033999" y="3679407"/>
                </a:cubicBezTo>
                <a:cubicBezTo>
                  <a:pt x="5701271" y="3666164"/>
                  <a:pt x="5664076" y="3692599"/>
                  <a:pt x="5441875" y="3679407"/>
                </a:cubicBezTo>
                <a:cubicBezTo>
                  <a:pt x="5219674" y="3666215"/>
                  <a:pt x="4968463" y="3709315"/>
                  <a:pt x="4745259" y="3679407"/>
                </a:cubicBezTo>
                <a:cubicBezTo>
                  <a:pt x="4522055" y="3649499"/>
                  <a:pt x="4439013" y="3660278"/>
                  <a:pt x="4153134" y="3679407"/>
                </a:cubicBezTo>
                <a:cubicBezTo>
                  <a:pt x="3867255" y="3698536"/>
                  <a:pt x="3648741" y="3673745"/>
                  <a:pt x="3456518" y="3679407"/>
                </a:cubicBezTo>
                <a:cubicBezTo>
                  <a:pt x="3264295" y="3685069"/>
                  <a:pt x="3005173" y="3674499"/>
                  <a:pt x="2655409" y="3679407"/>
                </a:cubicBezTo>
                <a:cubicBezTo>
                  <a:pt x="2305645" y="3684315"/>
                  <a:pt x="2237487" y="3666640"/>
                  <a:pt x="2063284" y="3679407"/>
                </a:cubicBezTo>
                <a:cubicBezTo>
                  <a:pt x="1889081" y="3692174"/>
                  <a:pt x="1442908" y="3722647"/>
                  <a:pt x="1157683" y="3679407"/>
                </a:cubicBezTo>
                <a:cubicBezTo>
                  <a:pt x="872458" y="3636167"/>
                  <a:pt x="672169" y="3686593"/>
                  <a:pt x="461066" y="3679407"/>
                </a:cubicBezTo>
                <a:cubicBezTo>
                  <a:pt x="228830" y="3725019"/>
                  <a:pt x="12040" y="3463454"/>
                  <a:pt x="0" y="3218341"/>
                </a:cubicBezTo>
                <a:cubicBezTo>
                  <a:pt x="29018" y="2897052"/>
                  <a:pt x="11114" y="2806066"/>
                  <a:pt x="0" y="2473877"/>
                </a:cubicBezTo>
                <a:cubicBezTo>
                  <a:pt x="-11114" y="2141688"/>
                  <a:pt x="30644" y="2035742"/>
                  <a:pt x="0" y="1839704"/>
                </a:cubicBezTo>
                <a:cubicBezTo>
                  <a:pt x="-30644" y="1643666"/>
                  <a:pt x="-9010" y="1427574"/>
                  <a:pt x="0" y="1177958"/>
                </a:cubicBezTo>
                <a:cubicBezTo>
                  <a:pt x="9010" y="928342"/>
                  <a:pt x="-3314" y="772661"/>
                  <a:pt x="0" y="461066"/>
                </a:cubicBezTo>
                <a:close/>
              </a:path>
              <a:path w="11371382" h="3679407" stroke="0" extrusionOk="0">
                <a:moveTo>
                  <a:pt x="0" y="461066"/>
                </a:moveTo>
                <a:cubicBezTo>
                  <a:pt x="1387" y="248849"/>
                  <a:pt x="221732" y="27350"/>
                  <a:pt x="461066" y="0"/>
                </a:cubicBezTo>
                <a:cubicBezTo>
                  <a:pt x="732122" y="38894"/>
                  <a:pt x="996863" y="-3275"/>
                  <a:pt x="1262175" y="0"/>
                </a:cubicBezTo>
                <a:cubicBezTo>
                  <a:pt x="1527487" y="3275"/>
                  <a:pt x="1559182" y="11667"/>
                  <a:pt x="1749807" y="0"/>
                </a:cubicBezTo>
                <a:cubicBezTo>
                  <a:pt x="1940432" y="-11667"/>
                  <a:pt x="2099300" y="-1542"/>
                  <a:pt x="2237439" y="0"/>
                </a:cubicBezTo>
                <a:cubicBezTo>
                  <a:pt x="2375578" y="1542"/>
                  <a:pt x="2732765" y="-4026"/>
                  <a:pt x="3038548" y="0"/>
                </a:cubicBezTo>
                <a:cubicBezTo>
                  <a:pt x="3344331" y="4026"/>
                  <a:pt x="3463851" y="-13205"/>
                  <a:pt x="3630672" y="0"/>
                </a:cubicBezTo>
                <a:cubicBezTo>
                  <a:pt x="3797493" y="13205"/>
                  <a:pt x="4296379" y="20238"/>
                  <a:pt x="4536273" y="0"/>
                </a:cubicBezTo>
                <a:cubicBezTo>
                  <a:pt x="4776167" y="-20238"/>
                  <a:pt x="5165378" y="42662"/>
                  <a:pt x="5441875" y="0"/>
                </a:cubicBezTo>
                <a:cubicBezTo>
                  <a:pt x="5718372" y="-42662"/>
                  <a:pt x="5920034" y="14357"/>
                  <a:pt x="6242984" y="0"/>
                </a:cubicBezTo>
                <a:cubicBezTo>
                  <a:pt x="6565934" y="-14357"/>
                  <a:pt x="6515294" y="15911"/>
                  <a:pt x="6730616" y="0"/>
                </a:cubicBezTo>
                <a:cubicBezTo>
                  <a:pt x="6945938" y="-15911"/>
                  <a:pt x="7025482" y="4941"/>
                  <a:pt x="7113755" y="0"/>
                </a:cubicBezTo>
                <a:cubicBezTo>
                  <a:pt x="7202028" y="-4941"/>
                  <a:pt x="7655466" y="42250"/>
                  <a:pt x="8019357" y="0"/>
                </a:cubicBezTo>
                <a:cubicBezTo>
                  <a:pt x="8383248" y="-42250"/>
                  <a:pt x="8533277" y="-20896"/>
                  <a:pt x="8715973" y="0"/>
                </a:cubicBezTo>
                <a:cubicBezTo>
                  <a:pt x="8898669" y="20896"/>
                  <a:pt x="9166987" y="-31122"/>
                  <a:pt x="9412590" y="0"/>
                </a:cubicBezTo>
                <a:cubicBezTo>
                  <a:pt x="9658193" y="31122"/>
                  <a:pt x="9746168" y="-23587"/>
                  <a:pt x="9900222" y="0"/>
                </a:cubicBezTo>
                <a:cubicBezTo>
                  <a:pt x="10054276" y="23587"/>
                  <a:pt x="10600905" y="-7824"/>
                  <a:pt x="10910316" y="0"/>
                </a:cubicBezTo>
                <a:cubicBezTo>
                  <a:pt x="11170815" y="1330"/>
                  <a:pt x="11360748" y="202906"/>
                  <a:pt x="11371382" y="461066"/>
                </a:cubicBezTo>
                <a:cubicBezTo>
                  <a:pt x="11402733" y="730180"/>
                  <a:pt x="11381645" y="906423"/>
                  <a:pt x="11371382" y="1095239"/>
                </a:cubicBezTo>
                <a:cubicBezTo>
                  <a:pt x="11361119" y="1284055"/>
                  <a:pt x="11402393" y="1670061"/>
                  <a:pt x="11371382" y="1839704"/>
                </a:cubicBezTo>
                <a:cubicBezTo>
                  <a:pt x="11340371" y="2009348"/>
                  <a:pt x="11362160" y="2254612"/>
                  <a:pt x="11371382" y="2556595"/>
                </a:cubicBezTo>
                <a:cubicBezTo>
                  <a:pt x="11380604" y="2858578"/>
                  <a:pt x="11389367" y="3055625"/>
                  <a:pt x="11371382" y="3218341"/>
                </a:cubicBezTo>
                <a:cubicBezTo>
                  <a:pt x="11366887" y="3464504"/>
                  <a:pt x="11171469" y="3697548"/>
                  <a:pt x="10910316" y="3679407"/>
                </a:cubicBezTo>
                <a:cubicBezTo>
                  <a:pt x="10575347" y="3679918"/>
                  <a:pt x="10377539" y="3674575"/>
                  <a:pt x="10213699" y="3679407"/>
                </a:cubicBezTo>
                <a:cubicBezTo>
                  <a:pt x="10049859" y="3684239"/>
                  <a:pt x="9810094" y="3686359"/>
                  <a:pt x="9621575" y="3679407"/>
                </a:cubicBezTo>
                <a:cubicBezTo>
                  <a:pt x="9433056" y="3672455"/>
                  <a:pt x="9064710" y="3717313"/>
                  <a:pt x="8715974" y="3679407"/>
                </a:cubicBezTo>
                <a:cubicBezTo>
                  <a:pt x="8367238" y="3641501"/>
                  <a:pt x="8079538" y="3637659"/>
                  <a:pt x="7810372" y="3679407"/>
                </a:cubicBezTo>
                <a:cubicBezTo>
                  <a:pt x="7541206" y="3721155"/>
                  <a:pt x="7429760" y="3704677"/>
                  <a:pt x="7218248" y="3679407"/>
                </a:cubicBezTo>
                <a:cubicBezTo>
                  <a:pt x="7006736" y="3654137"/>
                  <a:pt x="6932341" y="3663600"/>
                  <a:pt x="6835109" y="3679407"/>
                </a:cubicBezTo>
                <a:cubicBezTo>
                  <a:pt x="6737877" y="3695214"/>
                  <a:pt x="6585596" y="3656438"/>
                  <a:pt x="6347477" y="3679407"/>
                </a:cubicBezTo>
                <a:cubicBezTo>
                  <a:pt x="6109358" y="3702376"/>
                  <a:pt x="6095136" y="3675237"/>
                  <a:pt x="5859845" y="3679407"/>
                </a:cubicBezTo>
                <a:cubicBezTo>
                  <a:pt x="5624554" y="3683577"/>
                  <a:pt x="5347107" y="3692727"/>
                  <a:pt x="5058736" y="3679407"/>
                </a:cubicBezTo>
                <a:cubicBezTo>
                  <a:pt x="4770365" y="3666087"/>
                  <a:pt x="4787327" y="3666895"/>
                  <a:pt x="4675597" y="3679407"/>
                </a:cubicBezTo>
                <a:cubicBezTo>
                  <a:pt x="4563867" y="3691919"/>
                  <a:pt x="4391060" y="3674218"/>
                  <a:pt x="4187965" y="3679407"/>
                </a:cubicBezTo>
                <a:cubicBezTo>
                  <a:pt x="3984870" y="3684596"/>
                  <a:pt x="3628221" y="3681753"/>
                  <a:pt x="3282364" y="3679407"/>
                </a:cubicBezTo>
                <a:cubicBezTo>
                  <a:pt x="2936507" y="3677061"/>
                  <a:pt x="3061487" y="3695023"/>
                  <a:pt x="2899224" y="3679407"/>
                </a:cubicBezTo>
                <a:cubicBezTo>
                  <a:pt x="2736961" y="3663791"/>
                  <a:pt x="2635446" y="3677293"/>
                  <a:pt x="2516085" y="3679407"/>
                </a:cubicBezTo>
                <a:cubicBezTo>
                  <a:pt x="2396724" y="3681521"/>
                  <a:pt x="2236229" y="3684508"/>
                  <a:pt x="2132946" y="3679407"/>
                </a:cubicBezTo>
                <a:cubicBezTo>
                  <a:pt x="2029663" y="3674306"/>
                  <a:pt x="1584500" y="3681924"/>
                  <a:pt x="1436329" y="3679407"/>
                </a:cubicBezTo>
                <a:cubicBezTo>
                  <a:pt x="1288158" y="3676890"/>
                  <a:pt x="860126" y="3664915"/>
                  <a:pt x="461066" y="3679407"/>
                </a:cubicBezTo>
                <a:cubicBezTo>
                  <a:pt x="217442" y="3677454"/>
                  <a:pt x="-17198" y="3454929"/>
                  <a:pt x="0" y="3218341"/>
                </a:cubicBezTo>
                <a:cubicBezTo>
                  <a:pt x="1001" y="2927789"/>
                  <a:pt x="17694" y="2735642"/>
                  <a:pt x="0" y="2529022"/>
                </a:cubicBezTo>
                <a:cubicBezTo>
                  <a:pt x="-17694" y="2322402"/>
                  <a:pt x="-10397" y="2179164"/>
                  <a:pt x="0" y="1839704"/>
                </a:cubicBezTo>
                <a:cubicBezTo>
                  <a:pt x="10397" y="1500244"/>
                  <a:pt x="12594" y="1385092"/>
                  <a:pt x="0" y="1122812"/>
                </a:cubicBezTo>
                <a:cubicBezTo>
                  <a:pt x="-12594" y="860532"/>
                  <a:pt x="-13971" y="596327"/>
                  <a:pt x="0" y="461066"/>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2150" algn="just">
              <a:lnSpc>
                <a:spcPct val="120000"/>
              </a:lnSpc>
            </a:pPr>
            <a:r>
              <a:rPr lang="vi-VN" sz="3200" dirty="0">
                <a:solidFill>
                  <a:schemeClr val="tx1"/>
                </a:solidFill>
                <a:latin typeface="+mj-lt"/>
                <a:ea typeface="Arial-Rounded" panose="020B0500000000000000" pitchFamily="34" charset="0"/>
                <a:cs typeface="Arial-Rounded" panose="020B0500000000000000" pitchFamily="34" charset="0"/>
              </a:rPr>
              <a:t>Mùa xuân, cây gạo gọi đến bao nhiêu là chim ríu rít. Từ xa nhìn lại, cây gạo </a:t>
            </a:r>
            <a:r>
              <a:rPr lang="vi-VN" sz="3200" dirty="0">
                <a:solidFill>
                  <a:srgbClr val="FF0000"/>
                </a:solidFill>
                <a:latin typeface="+mj-lt"/>
                <a:ea typeface="Arial-Rounded" panose="020B0500000000000000" pitchFamily="34" charset="0"/>
                <a:cs typeface="Arial-Rounded" panose="020B0500000000000000" pitchFamily="34" charset="0"/>
              </a:rPr>
              <a:t>sừng sững </a:t>
            </a:r>
            <a:r>
              <a:rPr lang="vi-VN" sz="3200" dirty="0">
                <a:solidFill>
                  <a:schemeClr val="tx1"/>
                </a:solidFill>
                <a:latin typeface="+mj-lt"/>
                <a:ea typeface="Arial-Rounded" panose="020B0500000000000000" pitchFamily="34" charset="0"/>
                <a:cs typeface="Arial-Rounded" panose="020B0500000000000000" pitchFamily="34" charset="0"/>
              </a:rPr>
              <a:t>như một tháp đèn </a:t>
            </a:r>
            <a:r>
              <a:rPr lang="vi-VN" sz="3200" dirty="0">
                <a:solidFill>
                  <a:srgbClr val="FF0000"/>
                </a:solidFill>
                <a:latin typeface="+mj-lt"/>
                <a:ea typeface="Arial-Rounded" panose="020B0500000000000000" pitchFamily="34" charset="0"/>
                <a:cs typeface="Arial-Rounded" panose="020B0500000000000000" pitchFamily="34" charset="0"/>
              </a:rPr>
              <a:t>khổng lồ</a:t>
            </a:r>
            <a:r>
              <a:rPr lang="vi-VN" sz="3200" dirty="0">
                <a:solidFill>
                  <a:schemeClr val="tx1"/>
                </a:solidFill>
                <a:latin typeface="+mj-lt"/>
                <a:ea typeface="Arial-Rounded" panose="020B0500000000000000" pitchFamily="34" charset="0"/>
                <a:cs typeface="Arial-Rounded" panose="020B0500000000000000" pitchFamily="34" charset="0"/>
              </a:rPr>
              <a:t>. Hàng ngàn bông </a:t>
            </a:r>
            <a:r>
              <a:rPr lang="vi-VN" sz="3200" dirty="0" smtClean="0">
                <a:solidFill>
                  <a:schemeClr val="tx1"/>
                </a:solidFill>
                <a:latin typeface="+mj-lt"/>
                <a:ea typeface="Arial-Rounded" panose="020B0500000000000000" pitchFamily="34" charset="0"/>
                <a:cs typeface="Arial-Rounded" panose="020B0500000000000000" pitchFamily="34" charset="0"/>
              </a:rPr>
              <a:t>hoa</a:t>
            </a:r>
            <a:r>
              <a:rPr lang="en-US" sz="3200" dirty="0" smtClean="0">
                <a:solidFill>
                  <a:srgbClr val="FF0000"/>
                </a:solidFill>
                <a:latin typeface="+mj-lt"/>
                <a:ea typeface="Arial-Rounded" panose="020B0500000000000000" pitchFamily="34" charset="0"/>
                <a:cs typeface="Arial-Rounded" panose="020B0500000000000000" pitchFamily="34" charset="0"/>
              </a:rPr>
              <a:t>/</a:t>
            </a:r>
            <a:r>
              <a:rPr lang="vi-VN" sz="3200" dirty="0" smtClean="0">
                <a:solidFill>
                  <a:schemeClr val="tx1"/>
                </a:solidFill>
                <a:latin typeface="+mj-lt"/>
                <a:ea typeface="Arial-Rounded" panose="020B0500000000000000" pitchFamily="34" charset="0"/>
                <a:cs typeface="Arial-Rounded" panose="020B0500000000000000" pitchFamily="34" charset="0"/>
              </a:rPr>
              <a:t> </a:t>
            </a:r>
            <a:r>
              <a:rPr lang="vi-VN" sz="3200" dirty="0">
                <a:solidFill>
                  <a:schemeClr val="tx1"/>
                </a:solidFill>
                <a:latin typeface="+mj-lt"/>
                <a:ea typeface="Arial-Rounded" panose="020B0500000000000000" pitchFamily="34" charset="0"/>
                <a:cs typeface="Arial-Rounded" panose="020B0500000000000000" pitchFamily="34" charset="0"/>
              </a:rPr>
              <a:t>là hàng ngàn ngọn lửa hồng tươi. Hàng ngàn búp nõn </a:t>
            </a:r>
            <a:r>
              <a:rPr lang="en-US" sz="3200" dirty="0" smtClean="0">
                <a:solidFill>
                  <a:srgbClr val="FF0000"/>
                </a:solidFill>
                <a:latin typeface="+mj-lt"/>
                <a:ea typeface="Arial-Rounded" panose="020B0500000000000000" pitchFamily="34" charset="0"/>
                <a:cs typeface="Arial-Rounded" panose="020B0500000000000000" pitchFamily="34" charset="0"/>
              </a:rPr>
              <a:t>/</a:t>
            </a:r>
            <a:r>
              <a:rPr lang="vi-VN" sz="3200" dirty="0" smtClean="0">
                <a:solidFill>
                  <a:schemeClr val="tx1"/>
                </a:solidFill>
                <a:latin typeface="+mj-lt"/>
                <a:ea typeface="Arial-Rounded" panose="020B0500000000000000" pitchFamily="34" charset="0"/>
                <a:cs typeface="Arial-Rounded" panose="020B0500000000000000" pitchFamily="34" charset="0"/>
              </a:rPr>
              <a:t>là </a:t>
            </a:r>
            <a:r>
              <a:rPr lang="vi-VN" sz="3200" dirty="0">
                <a:solidFill>
                  <a:schemeClr val="tx1"/>
                </a:solidFill>
                <a:latin typeface="+mj-lt"/>
                <a:ea typeface="Arial-Rounded" panose="020B0500000000000000" pitchFamily="34" charset="0"/>
                <a:cs typeface="Arial-Rounded" panose="020B0500000000000000" pitchFamily="34" charset="0"/>
              </a:rPr>
              <a:t>hàng ngàn ánh nến trong xanh. Tất cả đều </a:t>
            </a:r>
            <a:r>
              <a:rPr lang="vi-VN" sz="3200" dirty="0">
                <a:solidFill>
                  <a:srgbClr val="FF0000"/>
                </a:solidFill>
                <a:latin typeface="+mj-lt"/>
                <a:ea typeface="Arial-Rounded" panose="020B0500000000000000" pitchFamily="34" charset="0"/>
                <a:cs typeface="Arial-Rounded" panose="020B0500000000000000" pitchFamily="34" charset="0"/>
              </a:rPr>
              <a:t>lóng lánh</a:t>
            </a:r>
            <a:r>
              <a:rPr lang="vi-VN" sz="3200" dirty="0">
                <a:solidFill>
                  <a:schemeClr val="tx1"/>
                </a:solidFill>
                <a:latin typeface="+mj-lt"/>
                <a:ea typeface="Arial-Rounded" panose="020B0500000000000000" pitchFamily="34" charset="0"/>
                <a:cs typeface="Arial-Rounded" panose="020B0500000000000000" pitchFamily="34" charset="0"/>
              </a:rPr>
              <a:t>, </a:t>
            </a:r>
            <a:r>
              <a:rPr lang="vi-VN" sz="3200" dirty="0">
                <a:solidFill>
                  <a:srgbClr val="FF0000"/>
                </a:solidFill>
                <a:latin typeface="+mj-lt"/>
                <a:ea typeface="Arial-Rounded" panose="020B0500000000000000" pitchFamily="34" charset="0"/>
                <a:cs typeface="Arial-Rounded" panose="020B0500000000000000" pitchFamily="34" charset="0"/>
              </a:rPr>
              <a:t>lung linh</a:t>
            </a:r>
            <a:r>
              <a:rPr lang="vi-VN" sz="3200" dirty="0">
                <a:solidFill>
                  <a:schemeClr val="tx1"/>
                </a:solidFill>
                <a:latin typeface="+mj-lt"/>
                <a:ea typeface="Arial-Rounded" panose="020B0500000000000000" pitchFamily="34" charset="0"/>
                <a:cs typeface="Arial-Rounded" panose="020B0500000000000000" pitchFamily="34" charset="0"/>
              </a:rPr>
              <a:t> trong nắng. Chào mào, sáo sậu, sáo đen,… </a:t>
            </a:r>
            <a:r>
              <a:rPr lang="vi-VN" sz="3200" dirty="0">
                <a:solidFill>
                  <a:srgbClr val="FF0000"/>
                </a:solidFill>
                <a:latin typeface="+mj-lt"/>
                <a:ea typeface="Arial-Rounded" panose="020B0500000000000000" pitchFamily="34" charset="0"/>
                <a:cs typeface="Arial-Rounded" panose="020B0500000000000000" pitchFamily="34" charset="0"/>
              </a:rPr>
              <a:t>đàn </a:t>
            </a:r>
            <a:r>
              <a:rPr lang="vi-VN" sz="3200" dirty="0" smtClean="0">
                <a:solidFill>
                  <a:srgbClr val="FF0000"/>
                </a:solidFill>
                <a:latin typeface="+mj-lt"/>
                <a:ea typeface="Arial-Rounded" panose="020B0500000000000000" pitchFamily="34" charset="0"/>
                <a:cs typeface="Arial-Rounded" panose="020B0500000000000000" pitchFamily="34" charset="0"/>
              </a:rPr>
              <a:t>đàn</a:t>
            </a:r>
            <a:r>
              <a:rPr lang="en-US" sz="3200" dirty="0" smtClean="0">
                <a:solidFill>
                  <a:srgbClr val="FF0000"/>
                </a:solidFill>
                <a:latin typeface="+mj-lt"/>
                <a:ea typeface="Arial-Rounded" panose="020B0500000000000000" pitchFamily="34" charset="0"/>
                <a:cs typeface="Arial-Rounded" panose="020B0500000000000000" pitchFamily="34" charset="0"/>
              </a:rPr>
              <a:t>/</a:t>
            </a:r>
            <a:r>
              <a:rPr lang="vi-VN" sz="3200" dirty="0" smtClean="0">
                <a:solidFill>
                  <a:srgbClr val="FF0000"/>
                </a:solidFill>
                <a:latin typeface="+mj-lt"/>
                <a:ea typeface="Arial-Rounded" panose="020B0500000000000000" pitchFamily="34" charset="0"/>
                <a:cs typeface="Arial-Rounded" panose="020B0500000000000000" pitchFamily="34" charset="0"/>
              </a:rPr>
              <a:t> </a:t>
            </a:r>
            <a:r>
              <a:rPr lang="vi-VN" sz="3200" dirty="0">
                <a:solidFill>
                  <a:srgbClr val="FF0000"/>
                </a:solidFill>
                <a:latin typeface="+mj-lt"/>
                <a:ea typeface="Arial-Rounded" panose="020B0500000000000000" pitchFamily="34" charset="0"/>
                <a:cs typeface="Arial-Rounded" panose="020B0500000000000000" pitchFamily="34" charset="0"/>
              </a:rPr>
              <a:t>lũ </a:t>
            </a:r>
            <a:r>
              <a:rPr lang="vi-VN" sz="3200" dirty="0" smtClean="0">
                <a:solidFill>
                  <a:srgbClr val="FF0000"/>
                </a:solidFill>
                <a:latin typeface="+mj-lt"/>
                <a:ea typeface="Arial-Rounded" panose="020B0500000000000000" pitchFamily="34" charset="0"/>
                <a:cs typeface="Arial-Rounded" panose="020B0500000000000000" pitchFamily="34" charset="0"/>
              </a:rPr>
              <a:t>lũ</a:t>
            </a:r>
            <a:r>
              <a:rPr lang="en-US" sz="3200" dirty="0" smtClean="0">
                <a:solidFill>
                  <a:srgbClr val="FF0000"/>
                </a:solidFill>
                <a:latin typeface="+mj-lt"/>
                <a:ea typeface="Arial-Rounded" panose="020B0500000000000000" pitchFamily="34" charset="0"/>
                <a:cs typeface="Arial-Rounded" panose="020B0500000000000000" pitchFamily="34" charset="0"/>
              </a:rPr>
              <a:t>/</a:t>
            </a:r>
            <a:r>
              <a:rPr lang="vi-VN" sz="3200" dirty="0" smtClean="0">
                <a:solidFill>
                  <a:schemeClr val="tx1"/>
                </a:solidFill>
                <a:latin typeface="+mj-lt"/>
                <a:ea typeface="Arial-Rounded" panose="020B0500000000000000" pitchFamily="34" charset="0"/>
                <a:cs typeface="Arial-Rounded" panose="020B0500000000000000" pitchFamily="34" charset="0"/>
              </a:rPr>
              <a:t> </a:t>
            </a:r>
            <a:r>
              <a:rPr lang="vi-VN" sz="3200" dirty="0">
                <a:solidFill>
                  <a:schemeClr val="tx1"/>
                </a:solidFill>
                <a:latin typeface="+mj-lt"/>
                <a:ea typeface="Arial-Rounded" panose="020B0500000000000000" pitchFamily="34" charset="0"/>
                <a:cs typeface="Arial-Rounded" panose="020B0500000000000000" pitchFamily="34" charset="0"/>
              </a:rPr>
              <a:t>bay đi bay về, lượn lên lượn xuống. Chúng nó </a:t>
            </a:r>
            <a:r>
              <a:rPr lang="vi-VN" sz="3200" dirty="0">
                <a:solidFill>
                  <a:srgbClr val="FF0000"/>
                </a:solidFill>
                <a:latin typeface="+mj-lt"/>
                <a:ea typeface="Arial-Rounded" panose="020B0500000000000000" pitchFamily="34" charset="0"/>
                <a:cs typeface="Arial-Rounded" panose="020B0500000000000000" pitchFamily="34" charset="0"/>
              </a:rPr>
              <a:t>gọi nhau</a:t>
            </a:r>
            <a:r>
              <a:rPr lang="vi-VN" sz="3200" dirty="0">
                <a:solidFill>
                  <a:schemeClr val="tx1"/>
                </a:solidFill>
                <a:latin typeface="+mj-lt"/>
                <a:ea typeface="Arial-Rounded" panose="020B0500000000000000" pitchFamily="34" charset="0"/>
                <a:cs typeface="Arial-Rounded" panose="020B0500000000000000" pitchFamily="34" charset="0"/>
              </a:rPr>
              <a:t>, </a:t>
            </a:r>
            <a:r>
              <a:rPr lang="vi-VN" sz="3200" dirty="0">
                <a:solidFill>
                  <a:srgbClr val="FF0000"/>
                </a:solidFill>
                <a:latin typeface="+mj-lt"/>
                <a:ea typeface="Arial-Rounded" panose="020B0500000000000000" pitchFamily="34" charset="0"/>
                <a:cs typeface="Arial-Rounded" panose="020B0500000000000000" pitchFamily="34" charset="0"/>
              </a:rPr>
              <a:t>trò chuyện</a:t>
            </a:r>
            <a:r>
              <a:rPr lang="vi-VN" sz="3200" dirty="0">
                <a:solidFill>
                  <a:schemeClr val="tx1"/>
                </a:solidFill>
                <a:latin typeface="+mj-lt"/>
                <a:ea typeface="Arial-Rounded" panose="020B0500000000000000" pitchFamily="34" charset="0"/>
                <a:cs typeface="Arial-Rounded" panose="020B0500000000000000" pitchFamily="34" charset="0"/>
              </a:rPr>
              <a:t>,</a:t>
            </a:r>
            <a:r>
              <a:rPr lang="vi-VN" sz="3200" dirty="0">
                <a:solidFill>
                  <a:srgbClr val="FF0000"/>
                </a:solidFill>
                <a:latin typeface="+mj-lt"/>
                <a:ea typeface="Arial-Rounded" panose="020B0500000000000000" pitchFamily="34" charset="0"/>
                <a:cs typeface="Arial-Rounded" panose="020B0500000000000000" pitchFamily="34" charset="0"/>
              </a:rPr>
              <a:t> trêu ghẹo </a:t>
            </a:r>
            <a:r>
              <a:rPr lang="vi-VN" sz="3200" dirty="0">
                <a:solidFill>
                  <a:schemeClr val="tx1"/>
                </a:solidFill>
                <a:latin typeface="+mj-lt"/>
                <a:ea typeface="Arial-Rounded" panose="020B0500000000000000" pitchFamily="34" charset="0"/>
                <a:cs typeface="Arial-Rounded" panose="020B0500000000000000" pitchFamily="34" charset="0"/>
              </a:rPr>
              <a:t>và </a:t>
            </a:r>
            <a:r>
              <a:rPr lang="vi-VN" sz="3200" dirty="0">
                <a:solidFill>
                  <a:srgbClr val="FF0000"/>
                </a:solidFill>
                <a:latin typeface="+mj-lt"/>
                <a:ea typeface="Arial-Rounded" panose="020B0500000000000000" pitchFamily="34" charset="0"/>
                <a:cs typeface="Arial-Rounded" panose="020B0500000000000000" pitchFamily="34" charset="0"/>
              </a:rPr>
              <a:t>cãi</a:t>
            </a:r>
            <a:r>
              <a:rPr lang="vi-VN" sz="3200" dirty="0">
                <a:solidFill>
                  <a:schemeClr val="tx1"/>
                </a:solidFill>
                <a:latin typeface="+mj-lt"/>
                <a:ea typeface="Arial-Rounded" panose="020B0500000000000000" pitchFamily="34" charset="0"/>
                <a:cs typeface="Arial-Rounded" panose="020B0500000000000000" pitchFamily="34" charset="0"/>
              </a:rPr>
              <a:t> </a:t>
            </a:r>
            <a:r>
              <a:rPr lang="vi-VN" sz="3200" dirty="0">
                <a:solidFill>
                  <a:srgbClr val="FF0000"/>
                </a:solidFill>
                <a:latin typeface="+mj-lt"/>
                <a:ea typeface="Arial-Rounded" panose="020B0500000000000000" pitchFamily="34" charset="0"/>
                <a:cs typeface="Arial-Rounded" panose="020B0500000000000000" pitchFamily="34" charset="0"/>
              </a:rPr>
              <a:t>nhau</a:t>
            </a:r>
            <a:r>
              <a:rPr lang="vi-VN" sz="3200" dirty="0">
                <a:solidFill>
                  <a:schemeClr val="tx1"/>
                </a:solidFill>
                <a:latin typeface="+mj-lt"/>
                <a:ea typeface="Arial-Rounded" panose="020B0500000000000000" pitchFamily="34" charset="0"/>
                <a:cs typeface="Arial-Rounded" panose="020B0500000000000000" pitchFamily="34" charset="0"/>
              </a:rPr>
              <a:t>, ồn mà vui không thể tưởng được. Ngày hội mùa xuân đấy!</a:t>
            </a:r>
          </a:p>
        </p:txBody>
      </p:sp>
      <p:sp>
        <p:nvSpPr>
          <p:cNvPr id="40" name="Rectangle: Rounded Corners 39">
            <a:extLst>
              <a:ext uri="{FF2B5EF4-FFF2-40B4-BE49-F238E27FC236}">
                <a16:creationId xmlns:a16="http://schemas.microsoft.com/office/drawing/2014/main" id="{D28F7D45-AB57-41E4-9A1D-2F45134E7CF7}"/>
              </a:ext>
            </a:extLst>
          </p:cNvPr>
          <p:cNvSpPr/>
          <p:nvPr/>
        </p:nvSpPr>
        <p:spPr>
          <a:xfrm>
            <a:off x="570329" y="680370"/>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ĐOẠN 1</a:t>
            </a:r>
          </a:p>
        </p:txBody>
      </p:sp>
    </p:spTree>
    <p:extLst>
      <p:ext uri="{BB962C8B-B14F-4D97-AF65-F5344CB8AC3E}">
        <p14:creationId xmlns:p14="http://schemas.microsoft.com/office/powerpoint/2010/main" val="1208235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18004A9-DFFD-449A-BD0D-CA294C0FB9BA}"/>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9" name="Rectangle: Rounded Corners 38">
            <a:extLst>
              <a:ext uri="{FF2B5EF4-FFF2-40B4-BE49-F238E27FC236}">
                <a16:creationId xmlns:a16="http://schemas.microsoft.com/office/drawing/2014/main" id="{428452A9-F199-4E9E-92DB-D3AA5604206A}"/>
              </a:ext>
            </a:extLst>
          </p:cNvPr>
          <p:cNvSpPr/>
          <p:nvPr/>
        </p:nvSpPr>
        <p:spPr>
          <a:xfrm>
            <a:off x="410309" y="2511350"/>
            <a:ext cx="11371382" cy="1536775"/>
          </a:xfrm>
          <a:custGeom>
            <a:avLst/>
            <a:gdLst>
              <a:gd name="connsiteX0" fmla="*/ 0 w 11371382"/>
              <a:gd name="connsiteY0" fmla="*/ 192573 h 1536775"/>
              <a:gd name="connsiteX1" fmla="*/ 192573 w 11371382"/>
              <a:gd name="connsiteY1" fmla="*/ 0 h 1536775"/>
              <a:gd name="connsiteX2" fmla="*/ 879213 w 11371382"/>
              <a:gd name="connsiteY2" fmla="*/ 0 h 1536775"/>
              <a:gd name="connsiteX3" fmla="*/ 1455990 w 11371382"/>
              <a:gd name="connsiteY3" fmla="*/ 0 h 1536775"/>
              <a:gd name="connsiteX4" fmla="*/ 1813043 w 11371382"/>
              <a:gd name="connsiteY4" fmla="*/ 0 h 1536775"/>
              <a:gd name="connsiteX5" fmla="*/ 2389820 w 11371382"/>
              <a:gd name="connsiteY5" fmla="*/ 0 h 1536775"/>
              <a:gd name="connsiteX6" fmla="*/ 2856735 w 11371382"/>
              <a:gd name="connsiteY6" fmla="*/ 0 h 1536775"/>
              <a:gd name="connsiteX7" fmla="*/ 3213788 w 11371382"/>
              <a:gd name="connsiteY7" fmla="*/ 0 h 1536775"/>
              <a:gd name="connsiteX8" fmla="*/ 4120152 w 11371382"/>
              <a:gd name="connsiteY8" fmla="*/ 0 h 1536775"/>
              <a:gd name="connsiteX9" fmla="*/ 4806792 w 11371382"/>
              <a:gd name="connsiteY9" fmla="*/ 0 h 1536775"/>
              <a:gd name="connsiteX10" fmla="*/ 5383570 w 11371382"/>
              <a:gd name="connsiteY10" fmla="*/ 0 h 1536775"/>
              <a:gd name="connsiteX11" fmla="*/ 6180072 w 11371382"/>
              <a:gd name="connsiteY11" fmla="*/ 0 h 1536775"/>
              <a:gd name="connsiteX12" fmla="*/ 6866711 w 11371382"/>
              <a:gd name="connsiteY12" fmla="*/ 0 h 1536775"/>
              <a:gd name="connsiteX13" fmla="*/ 7443489 w 11371382"/>
              <a:gd name="connsiteY13" fmla="*/ 0 h 1536775"/>
              <a:gd name="connsiteX14" fmla="*/ 7800541 w 11371382"/>
              <a:gd name="connsiteY14" fmla="*/ 0 h 1536775"/>
              <a:gd name="connsiteX15" fmla="*/ 8377319 w 11371382"/>
              <a:gd name="connsiteY15" fmla="*/ 0 h 1536775"/>
              <a:gd name="connsiteX16" fmla="*/ 8954096 w 11371382"/>
              <a:gd name="connsiteY16" fmla="*/ 0 h 1536775"/>
              <a:gd name="connsiteX17" fmla="*/ 9311149 w 11371382"/>
              <a:gd name="connsiteY17" fmla="*/ 0 h 1536775"/>
              <a:gd name="connsiteX18" fmla="*/ 9778064 w 11371382"/>
              <a:gd name="connsiteY18" fmla="*/ 0 h 1536775"/>
              <a:gd name="connsiteX19" fmla="*/ 10135117 w 11371382"/>
              <a:gd name="connsiteY19" fmla="*/ 0 h 1536775"/>
              <a:gd name="connsiteX20" fmla="*/ 11178809 w 11371382"/>
              <a:gd name="connsiteY20" fmla="*/ 0 h 1536775"/>
              <a:gd name="connsiteX21" fmla="*/ 11371382 w 11371382"/>
              <a:gd name="connsiteY21" fmla="*/ 192573 h 1536775"/>
              <a:gd name="connsiteX22" fmla="*/ 11371382 w 11371382"/>
              <a:gd name="connsiteY22" fmla="*/ 791420 h 1536775"/>
              <a:gd name="connsiteX23" fmla="*/ 11371382 w 11371382"/>
              <a:gd name="connsiteY23" fmla="*/ 1344202 h 1536775"/>
              <a:gd name="connsiteX24" fmla="*/ 11178809 w 11371382"/>
              <a:gd name="connsiteY24" fmla="*/ 1536775 h 1536775"/>
              <a:gd name="connsiteX25" fmla="*/ 10382307 w 11371382"/>
              <a:gd name="connsiteY25" fmla="*/ 1536775 h 1536775"/>
              <a:gd name="connsiteX26" fmla="*/ 9585805 w 11371382"/>
              <a:gd name="connsiteY26" fmla="*/ 1536775 h 1536775"/>
              <a:gd name="connsiteX27" fmla="*/ 9118890 w 11371382"/>
              <a:gd name="connsiteY27" fmla="*/ 1536775 h 1536775"/>
              <a:gd name="connsiteX28" fmla="*/ 8761837 w 11371382"/>
              <a:gd name="connsiteY28" fmla="*/ 1536775 h 1536775"/>
              <a:gd name="connsiteX29" fmla="*/ 7855473 w 11371382"/>
              <a:gd name="connsiteY29" fmla="*/ 1536775 h 1536775"/>
              <a:gd name="connsiteX30" fmla="*/ 7278695 w 11371382"/>
              <a:gd name="connsiteY30" fmla="*/ 1536775 h 1536775"/>
              <a:gd name="connsiteX31" fmla="*/ 6701918 w 11371382"/>
              <a:gd name="connsiteY31" fmla="*/ 1536775 h 1536775"/>
              <a:gd name="connsiteX32" fmla="*/ 6015278 w 11371382"/>
              <a:gd name="connsiteY32" fmla="*/ 1536775 h 1536775"/>
              <a:gd name="connsiteX33" fmla="*/ 5108914 w 11371382"/>
              <a:gd name="connsiteY33" fmla="*/ 1536775 h 1536775"/>
              <a:gd name="connsiteX34" fmla="*/ 4532136 w 11371382"/>
              <a:gd name="connsiteY34" fmla="*/ 1536775 h 1536775"/>
              <a:gd name="connsiteX35" fmla="*/ 3845496 w 11371382"/>
              <a:gd name="connsiteY35" fmla="*/ 1536775 h 1536775"/>
              <a:gd name="connsiteX36" fmla="*/ 3268719 w 11371382"/>
              <a:gd name="connsiteY36" fmla="*/ 1536775 h 1536775"/>
              <a:gd name="connsiteX37" fmla="*/ 2582079 w 11371382"/>
              <a:gd name="connsiteY37" fmla="*/ 1536775 h 1536775"/>
              <a:gd name="connsiteX38" fmla="*/ 1785577 w 11371382"/>
              <a:gd name="connsiteY38" fmla="*/ 1536775 h 1536775"/>
              <a:gd name="connsiteX39" fmla="*/ 1208800 w 11371382"/>
              <a:gd name="connsiteY39" fmla="*/ 1536775 h 1536775"/>
              <a:gd name="connsiteX40" fmla="*/ 192573 w 11371382"/>
              <a:gd name="connsiteY40" fmla="*/ 1536775 h 1536775"/>
              <a:gd name="connsiteX41" fmla="*/ 0 w 11371382"/>
              <a:gd name="connsiteY41" fmla="*/ 1344202 h 1536775"/>
              <a:gd name="connsiteX42" fmla="*/ 0 w 11371382"/>
              <a:gd name="connsiteY42" fmla="*/ 756871 h 1536775"/>
              <a:gd name="connsiteX43" fmla="*/ 0 w 11371382"/>
              <a:gd name="connsiteY43" fmla="*/ 192573 h 153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36775" fill="none" extrusionOk="0">
                <a:moveTo>
                  <a:pt x="0" y="192573"/>
                </a:moveTo>
                <a:cubicBezTo>
                  <a:pt x="-2221" y="81528"/>
                  <a:pt x="65682" y="16158"/>
                  <a:pt x="192573" y="0"/>
                </a:cubicBezTo>
                <a:cubicBezTo>
                  <a:pt x="341547" y="30314"/>
                  <a:pt x="584182" y="29557"/>
                  <a:pt x="879213" y="0"/>
                </a:cubicBezTo>
                <a:cubicBezTo>
                  <a:pt x="1174244" y="-29557"/>
                  <a:pt x="1256051" y="-14469"/>
                  <a:pt x="1455990" y="0"/>
                </a:cubicBezTo>
                <a:cubicBezTo>
                  <a:pt x="1655929" y="14469"/>
                  <a:pt x="1658376" y="8061"/>
                  <a:pt x="1813043" y="0"/>
                </a:cubicBezTo>
                <a:cubicBezTo>
                  <a:pt x="1967710" y="-8061"/>
                  <a:pt x="2164757" y="-12598"/>
                  <a:pt x="2389820" y="0"/>
                </a:cubicBezTo>
                <a:cubicBezTo>
                  <a:pt x="2614883" y="12598"/>
                  <a:pt x="2651375" y="4536"/>
                  <a:pt x="2856735" y="0"/>
                </a:cubicBezTo>
                <a:cubicBezTo>
                  <a:pt x="3062095" y="-4536"/>
                  <a:pt x="3037976" y="10031"/>
                  <a:pt x="3213788" y="0"/>
                </a:cubicBezTo>
                <a:cubicBezTo>
                  <a:pt x="3389600" y="-10031"/>
                  <a:pt x="3865281" y="-25220"/>
                  <a:pt x="4120152" y="0"/>
                </a:cubicBezTo>
                <a:cubicBezTo>
                  <a:pt x="4375023" y="25220"/>
                  <a:pt x="4560524" y="22412"/>
                  <a:pt x="4806792" y="0"/>
                </a:cubicBezTo>
                <a:cubicBezTo>
                  <a:pt x="5053060" y="-22412"/>
                  <a:pt x="5105424" y="10949"/>
                  <a:pt x="5383570" y="0"/>
                </a:cubicBezTo>
                <a:cubicBezTo>
                  <a:pt x="5661716" y="-10949"/>
                  <a:pt x="5797596" y="-717"/>
                  <a:pt x="6180072" y="0"/>
                </a:cubicBezTo>
                <a:cubicBezTo>
                  <a:pt x="6562548" y="717"/>
                  <a:pt x="6533521" y="27863"/>
                  <a:pt x="6866711" y="0"/>
                </a:cubicBezTo>
                <a:cubicBezTo>
                  <a:pt x="7199901" y="-27863"/>
                  <a:pt x="7240481" y="-27690"/>
                  <a:pt x="7443489" y="0"/>
                </a:cubicBezTo>
                <a:cubicBezTo>
                  <a:pt x="7646497" y="27690"/>
                  <a:pt x="7627461" y="-17514"/>
                  <a:pt x="7800541" y="0"/>
                </a:cubicBezTo>
                <a:cubicBezTo>
                  <a:pt x="7973621" y="17514"/>
                  <a:pt x="8219721" y="-26896"/>
                  <a:pt x="8377319" y="0"/>
                </a:cubicBezTo>
                <a:cubicBezTo>
                  <a:pt x="8534917" y="26896"/>
                  <a:pt x="8732856" y="23015"/>
                  <a:pt x="8954096" y="0"/>
                </a:cubicBezTo>
                <a:cubicBezTo>
                  <a:pt x="9175336" y="-23015"/>
                  <a:pt x="9185934" y="14823"/>
                  <a:pt x="9311149" y="0"/>
                </a:cubicBezTo>
                <a:cubicBezTo>
                  <a:pt x="9436364" y="-14823"/>
                  <a:pt x="9639128" y="15426"/>
                  <a:pt x="9778064" y="0"/>
                </a:cubicBezTo>
                <a:cubicBezTo>
                  <a:pt x="9917001" y="-15426"/>
                  <a:pt x="10009662" y="11021"/>
                  <a:pt x="10135117" y="0"/>
                </a:cubicBezTo>
                <a:cubicBezTo>
                  <a:pt x="10260572" y="-11021"/>
                  <a:pt x="10673961" y="19292"/>
                  <a:pt x="11178809" y="0"/>
                </a:cubicBezTo>
                <a:cubicBezTo>
                  <a:pt x="11297844" y="21586"/>
                  <a:pt x="11367218" y="88426"/>
                  <a:pt x="11371382" y="192573"/>
                </a:cubicBezTo>
                <a:cubicBezTo>
                  <a:pt x="11350330" y="475520"/>
                  <a:pt x="11397612" y="663994"/>
                  <a:pt x="11371382" y="791420"/>
                </a:cubicBezTo>
                <a:cubicBezTo>
                  <a:pt x="11345152" y="918846"/>
                  <a:pt x="11360025" y="1124738"/>
                  <a:pt x="11371382" y="1344202"/>
                </a:cubicBezTo>
                <a:cubicBezTo>
                  <a:pt x="11365934" y="1439857"/>
                  <a:pt x="11287986" y="1538032"/>
                  <a:pt x="11178809" y="1536775"/>
                </a:cubicBezTo>
                <a:cubicBezTo>
                  <a:pt x="10921278" y="1562364"/>
                  <a:pt x="10634845" y="1573519"/>
                  <a:pt x="10382307" y="1536775"/>
                </a:cubicBezTo>
                <a:cubicBezTo>
                  <a:pt x="10129769" y="1500031"/>
                  <a:pt x="9848153" y="1499934"/>
                  <a:pt x="9585805" y="1536775"/>
                </a:cubicBezTo>
                <a:cubicBezTo>
                  <a:pt x="9323457" y="1573616"/>
                  <a:pt x="9310805" y="1554559"/>
                  <a:pt x="9118890" y="1536775"/>
                </a:cubicBezTo>
                <a:cubicBezTo>
                  <a:pt x="8926976" y="1518991"/>
                  <a:pt x="8921963" y="1523801"/>
                  <a:pt x="8761837" y="1536775"/>
                </a:cubicBezTo>
                <a:cubicBezTo>
                  <a:pt x="8601711" y="1549749"/>
                  <a:pt x="8058535" y="1515556"/>
                  <a:pt x="7855473" y="1536775"/>
                </a:cubicBezTo>
                <a:cubicBezTo>
                  <a:pt x="7652411" y="1557994"/>
                  <a:pt x="7463441" y="1548094"/>
                  <a:pt x="7278695" y="1536775"/>
                </a:cubicBezTo>
                <a:cubicBezTo>
                  <a:pt x="7093949" y="1525456"/>
                  <a:pt x="6987841" y="1549708"/>
                  <a:pt x="6701918" y="1536775"/>
                </a:cubicBezTo>
                <a:cubicBezTo>
                  <a:pt x="6415995" y="1523842"/>
                  <a:pt x="6190076" y="1524229"/>
                  <a:pt x="6015278" y="1536775"/>
                </a:cubicBezTo>
                <a:cubicBezTo>
                  <a:pt x="5840480" y="1549321"/>
                  <a:pt x="5433536" y="1545180"/>
                  <a:pt x="5108914" y="1536775"/>
                </a:cubicBezTo>
                <a:cubicBezTo>
                  <a:pt x="4784292" y="1528370"/>
                  <a:pt x="4703352" y="1529864"/>
                  <a:pt x="4532136" y="1536775"/>
                </a:cubicBezTo>
                <a:cubicBezTo>
                  <a:pt x="4360920" y="1543686"/>
                  <a:pt x="4086076" y="1505921"/>
                  <a:pt x="3845496" y="1536775"/>
                </a:cubicBezTo>
                <a:cubicBezTo>
                  <a:pt x="3604916" y="1567629"/>
                  <a:pt x="3477964" y="1513522"/>
                  <a:pt x="3268719" y="1536775"/>
                </a:cubicBezTo>
                <a:cubicBezTo>
                  <a:pt x="3059474" y="1560028"/>
                  <a:pt x="2842766" y="1519845"/>
                  <a:pt x="2582079" y="1536775"/>
                </a:cubicBezTo>
                <a:cubicBezTo>
                  <a:pt x="2321392" y="1553705"/>
                  <a:pt x="2056634" y="1529480"/>
                  <a:pt x="1785577" y="1536775"/>
                </a:cubicBezTo>
                <a:cubicBezTo>
                  <a:pt x="1514520" y="1544070"/>
                  <a:pt x="1358988" y="1530623"/>
                  <a:pt x="1208800" y="1536775"/>
                </a:cubicBezTo>
                <a:cubicBezTo>
                  <a:pt x="1058612" y="1542927"/>
                  <a:pt x="639644" y="1497088"/>
                  <a:pt x="192573" y="1536775"/>
                </a:cubicBezTo>
                <a:cubicBezTo>
                  <a:pt x="84179" y="1539246"/>
                  <a:pt x="-19622" y="1435219"/>
                  <a:pt x="0" y="1344202"/>
                </a:cubicBezTo>
                <a:cubicBezTo>
                  <a:pt x="-16900" y="1172257"/>
                  <a:pt x="18101" y="1016327"/>
                  <a:pt x="0" y="756871"/>
                </a:cubicBezTo>
                <a:cubicBezTo>
                  <a:pt x="-18101" y="497415"/>
                  <a:pt x="18290" y="424410"/>
                  <a:pt x="0" y="192573"/>
                </a:cubicBezTo>
                <a:close/>
              </a:path>
              <a:path w="11371382" h="1536775" stroke="0" extrusionOk="0">
                <a:moveTo>
                  <a:pt x="0" y="192573"/>
                </a:moveTo>
                <a:cubicBezTo>
                  <a:pt x="399" y="98417"/>
                  <a:pt x="93778" y="13509"/>
                  <a:pt x="192573" y="0"/>
                </a:cubicBezTo>
                <a:cubicBezTo>
                  <a:pt x="433313" y="-29242"/>
                  <a:pt x="635826" y="35628"/>
                  <a:pt x="989075" y="0"/>
                </a:cubicBezTo>
                <a:cubicBezTo>
                  <a:pt x="1342324" y="-35628"/>
                  <a:pt x="1349789" y="-12161"/>
                  <a:pt x="1455990" y="0"/>
                </a:cubicBezTo>
                <a:cubicBezTo>
                  <a:pt x="1562191" y="12161"/>
                  <a:pt x="1805969" y="19330"/>
                  <a:pt x="1922905" y="0"/>
                </a:cubicBezTo>
                <a:cubicBezTo>
                  <a:pt x="2039842" y="-19330"/>
                  <a:pt x="2428199" y="-22085"/>
                  <a:pt x="2719407" y="0"/>
                </a:cubicBezTo>
                <a:cubicBezTo>
                  <a:pt x="3010615" y="22085"/>
                  <a:pt x="3098833" y="21954"/>
                  <a:pt x="3296185" y="0"/>
                </a:cubicBezTo>
                <a:cubicBezTo>
                  <a:pt x="3493537" y="-21954"/>
                  <a:pt x="3933042" y="-17765"/>
                  <a:pt x="4202549" y="0"/>
                </a:cubicBezTo>
                <a:cubicBezTo>
                  <a:pt x="4472056" y="17765"/>
                  <a:pt x="4678285" y="-27877"/>
                  <a:pt x="5108914" y="0"/>
                </a:cubicBezTo>
                <a:cubicBezTo>
                  <a:pt x="5539544" y="27877"/>
                  <a:pt x="5677742" y="33582"/>
                  <a:pt x="5905416" y="0"/>
                </a:cubicBezTo>
                <a:cubicBezTo>
                  <a:pt x="6133090" y="-33582"/>
                  <a:pt x="6228486" y="6523"/>
                  <a:pt x="6372331" y="0"/>
                </a:cubicBezTo>
                <a:cubicBezTo>
                  <a:pt x="6516177" y="-6523"/>
                  <a:pt x="6617584" y="11351"/>
                  <a:pt x="6729383" y="0"/>
                </a:cubicBezTo>
                <a:cubicBezTo>
                  <a:pt x="6841182" y="-11351"/>
                  <a:pt x="7200929" y="-40976"/>
                  <a:pt x="7635748" y="0"/>
                </a:cubicBezTo>
                <a:cubicBezTo>
                  <a:pt x="8070568" y="40976"/>
                  <a:pt x="8072958" y="32217"/>
                  <a:pt x="8322388" y="0"/>
                </a:cubicBezTo>
                <a:cubicBezTo>
                  <a:pt x="8571818" y="-32217"/>
                  <a:pt x="8675589" y="5243"/>
                  <a:pt x="9009027" y="0"/>
                </a:cubicBezTo>
                <a:cubicBezTo>
                  <a:pt x="9342465" y="-5243"/>
                  <a:pt x="9351320" y="19212"/>
                  <a:pt x="9475942" y="0"/>
                </a:cubicBezTo>
                <a:cubicBezTo>
                  <a:pt x="9600564" y="-19212"/>
                  <a:pt x="9887782" y="-27200"/>
                  <a:pt x="10272445" y="0"/>
                </a:cubicBezTo>
                <a:cubicBezTo>
                  <a:pt x="10657108" y="27200"/>
                  <a:pt x="10733697" y="-15707"/>
                  <a:pt x="11178809" y="0"/>
                </a:cubicBezTo>
                <a:cubicBezTo>
                  <a:pt x="11295777" y="-22010"/>
                  <a:pt x="11380727" y="98467"/>
                  <a:pt x="11371382" y="192573"/>
                </a:cubicBezTo>
                <a:cubicBezTo>
                  <a:pt x="11378810" y="337493"/>
                  <a:pt x="11357152" y="512504"/>
                  <a:pt x="11371382" y="733839"/>
                </a:cubicBezTo>
                <a:cubicBezTo>
                  <a:pt x="11385612" y="955174"/>
                  <a:pt x="11387341" y="1182404"/>
                  <a:pt x="11371382" y="1344202"/>
                </a:cubicBezTo>
                <a:cubicBezTo>
                  <a:pt x="11391317" y="1445136"/>
                  <a:pt x="11293896" y="1541220"/>
                  <a:pt x="11178809" y="1536775"/>
                </a:cubicBezTo>
                <a:cubicBezTo>
                  <a:pt x="10982459" y="1541379"/>
                  <a:pt x="10905954" y="1553940"/>
                  <a:pt x="10711894" y="1536775"/>
                </a:cubicBezTo>
                <a:cubicBezTo>
                  <a:pt x="10517835" y="1519610"/>
                  <a:pt x="10013672" y="1542230"/>
                  <a:pt x="9805530" y="1536775"/>
                </a:cubicBezTo>
                <a:cubicBezTo>
                  <a:pt x="9597388" y="1531320"/>
                  <a:pt x="9391413" y="1552806"/>
                  <a:pt x="9228752" y="1536775"/>
                </a:cubicBezTo>
                <a:cubicBezTo>
                  <a:pt x="9066091" y="1520744"/>
                  <a:pt x="8717126" y="1545203"/>
                  <a:pt x="8322388" y="1536775"/>
                </a:cubicBezTo>
                <a:cubicBezTo>
                  <a:pt x="7927650" y="1528347"/>
                  <a:pt x="7868185" y="1554337"/>
                  <a:pt x="7416023" y="1536775"/>
                </a:cubicBezTo>
                <a:cubicBezTo>
                  <a:pt x="6963861" y="1519213"/>
                  <a:pt x="7071310" y="1553773"/>
                  <a:pt x="6839246" y="1536775"/>
                </a:cubicBezTo>
                <a:cubicBezTo>
                  <a:pt x="6607182" y="1519777"/>
                  <a:pt x="6652187" y="1519036"/>
                  <a:pt x="6482193" y="1536775"/>
                </a:cubicBezTo>
                <a:cubicBezTo>
                  <a:pt x="6312199" y="1554514"/>
                  <a:pt x="6244540" y="1533909"/>
                  <a:pt x="6015278" y="1536775"/>
                </a:cubicBezTo>
                <a:cubicBezTo>
                  <a:pt x="5786016" y="1539641"/>
                  <a:pt x="5767899" y="1536106"/>
                  <a:pt x="5548363" y="1536775"/>
                </a:cubicBezTo>
                <a:cubicBezTo>
                  <a:pt x="5328827" y="1537444"/>
                  <a:pt x="4998016" y="1531142"/>
                  <a:pt x="4751861" y="1536775"/>
                </a:cubicBezTo>
                <a:cubicBezTo>
                  <a:pt x="4505706" y="1542408"/>
                  <a:pt x="4562400" y="1552199"/>
                  <a:pt x="4394808" y="1536775"/>
                </a:cubicBezTo>
                <a:cubicBezTo>
                  <a:pt x="4227216" y="1521351"/>
                  <a:pt x="4094959" y="1550542"/>
                  <a:pt x="3927893" y="1536775"/>
                </a:cubicBezTo>
                <a:cubicBezTo>
                  <a:pt x="3760827" y="1523008"/>
                  <a:pt x="3294681" y="1521007"/>
                  <a:pt x="3021529" y="1536775"/>
                </a:cubicBezTo>
                <a:cubicBezTo>
                  <a:pt x="2748377" y="1552543"/>
                  <a:pt x="2788602" y="1524525"/>
                  <a:pt x="2664476" y="1536775"/>
                </a:cubicBezTo>
                <a:cubicBezTo>
                  <a:pt x="2540350" y="1549025"/>
                  <a:pt x="2426952" y="1542493"/>
                  <a:pt x="2307423" y="1536775"/>
                </a:cubicBezTo>
                <a:cubicBezTo>
                  <a:pt x="2187894" y="1531057"/>
                  <a:pt x="2099095" y="1522857"/>
                  <a:pt x="1950371" y="1536775"/>
                </a:cubicBezTo>
                <a:cubicBezTo>
                  <a:pt x="1801647" y="1550693"/>
                  <a:pt x="1431268" y="1550617"/>
                  <a:pt x="1263731" y="1536775"/>
                </a:cubicBezTo>
                <a:cubicBezTo>
                  <a:pt x="1096194" y="1522933"/>
                  <a:pt x="570929" y="1520037"/>
                  <a:pt x="192573" y="1536775"/>
                </a:cubicBezTo>
                <a:cubicBezTo>
                  <a:pt x="94569" y="1535294"/>
                  <a:pt x="-6870" y="1443346"/>
                  <a:pt x="0" y="1344202"/>
                </a:cubicBezTo>
                <a:cubicBezTo>
                  <a:pt x="27310" y="1170459"/>
                  <a:pt x="9383" y="940486"/>
                  <a:pt x="0" y="768388"/>
                </a:cubicBezTo>
                <a:cubicBezTo>
                  <a:pt x="-9383" y="596290"/>
                  <a:pt x="4281" y="425093"/>
                  <a:pt x="0" y="192573"/>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Cây gạo </a:t>
            </a:r>
            <a:r>
              <a:rPr kumimoji="0" lang="vi-VN" sz="360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già</a:t>
            </a:r>
            <a:r>
              <a:rPr kumimoji="0" lang="en-US" sz="3600" i="0" u="none" strike="noStrike" kern="1200" cap="none" spc="0" normalizeH="0" baseline="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a:t>
            </a:r>
            <a:r>
              <a:rPr kumimoji="0" lang="vi-VN" sz="360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mỗi </a:t>
            </a:r>
            <a:r>
              <a:rPr kumimoji="0" lang="vi-VN" sz="36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năm lại trở lại tuổi xuân, cành nặng trĩu những hoa đỏ mọng </a:t>
            </a:r>
            <a:r>
              <a:rPr kumimoji="0" lang="en-US" sz="3600" i="0" u="none" strike="noStrike" kern="1200" cap="none" spc="0" normalizeH="0" baseline="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a:t>
            </a:r>
            <a:r>
              <a:rPr kumimoji="0" lang="vi-VN" sz="360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và </a:t>
            </a:r>
            <a:r>
              <a:rPr kumimoji="0" lang="vi-VN" sz="36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đầy tiếng chim hót.</a:t>
            </a:r>
          </a:p>
        </p:txBody>
      </p:sp>
      <p:sp>
        <p:nvSpPr>
          <p:cNvPr id="40" name="Rectangle: Rounded Corners 39">
            <a:extLst>
              <a:ext uri="{FF2B5EF4-FFF2-40B4-BE49-F238E27FC236}">
                <a16:creationId xmlns:a16="http://schemas.microsoft.com/office/drawing/2014/main" id="{D28F7D45-AB57-41E4-9A1D-2F45134E7CF7}"/>
              </a:ext>
            </a:extLst>
          </p:cNvPr>
          <p:cNvSpPr/>
          <p:nvPr/>
        </p:nvSpPr>
        <p:spPr>
          <a:xfrm>
            <a:off x="410309" y="1417472"/>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109C45">
                      <a:lumMod val="60000"/>
                      <a:lumOff val="40000"/>
                    </a:srgbClr>
                  </a:outerShdw>
                </a:effectLst>
                <a:uLnTx/>
                <a:uFillTx/>
                <a:latin typeface="Calibri" panose="020F0502020204030204" pitchFamily="34" charset="0"/>
                <a:cs typeface="Calibri" panose="020F0502020204030204" pitchFamily="34" charset="0"/>
              </a:rPr>
              <a:t>ĐOẠN 2</a:t>
            </a:r>
          </a:p>
        </p:txBody>
      </p:sp>
    </p:spTree>
    <p:extLst>
      <p:ext uri="{BB962C8B-B14F-4D97-AF65-F5344CB8AC3E}">
        <p14:creationId xmlns:p14="http://schemas.microsoft.com/office/powerpoint/2010/main" val="4147803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18004A9-DFFD-449A-BD0D-CA294C0FB9BA}"/>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9" name="Rectangle: Rounded Corners 38">
            <a:extLst>
              <a:ext uri="{FF2B5EF4-FFF2-40B4-BE49-F238E27FC236}">
                <a16:creationId xmlns:a16="http://schemas.microsoft.com/office/drawing/2014/main" id="{428452A9-F199-4E9E-92DB-D3AA5604206A}"/>
              </a:ext>
            </a:extLst>
          </p:cNvPr>
          <p:cNvSpPr/>
          <p:nvPr/>
        </p:nvSpPr>
        <p:spPr>
          <a:xfrm>
            <a:off x="490319" y="2099870"/>
            <a:ext cx="11371382" cy="3679407"/>
          </a:xfrm>
          <a:custGeom>
            <a:avLst/>
            <a:gdLst>
              <a:gd name="connsiteX0" fmla="*/ 0 w 11371382"/>
              <a:gd name="connsiteY0" fmla="*/ 461066 h 3679407"/>
              <a:gd name="connsiteX1" fmla="*/ 461066 w 11371382"/>
              <a:gd name="connsiteY1" fmla="*/ 0 h 3679407"/>
              <a:gd name="connsiteX2" fmla="*/ 1262175 w 11371382"/>
              <a:gd name="connsiteY2" fmla="*/ 0 h 3679407"/>
              <a:gd name="connsiteX3" fmla="*/ 1854299 w 11371382"/>
              <a:gd name="connsiteY3" fmla="*/ 0 h 3679407"/>
              <a:gd name="connsiteX4" fmla="*/ 2341931 w 11371382"/>
              <a:gd name="connsiteY4" fmla="*/ 0 h 3679407"/>
              <a:gd name="connsiteX5" fmla="*/ 2725070 w 11371382"/>
              <a:gd name="connsiteY5" fmla="*/ 0 h 3679407"/>
              <a:gd name="connsiteX6" fmla="*/ 3630672 w 11371382"/>
              <a:gd name="connsiteY6" fmla="*/ 0 h 3679407"/>
              <a:gd name="connsiteX7" fmla="*/ 4327289 w 11371382"/>
              <a:gd name="connsiteY7" fmla="*/ 0 h 3679407"/>
              <a:gd name="connsiteX8" fmla="*/ 4919413 w 11371382"/>
              <a:gd name="connsiteY8" fmla="*/ 0 h 3679407"/>
              <a:gd name="connsiteX9" fmla="*/ 5720522 w 11371382"/>
              <a:gd name="connsiteY9" fmla="*/ 0 h 3679407"/>
              <a:gd name="connsiteX10" fmla="*/ 6417138 w 11371382"/>
              <a:gd name="connsiteY10" fmla="*/ 0 h 3679407"/>
              <a:gd name="connsiteX11" fmla="*/ 7009263 w 11371382"/>
              <a:gd name="connsiteY11" fmla="*/ 0 h 3679407"/>
              <a:gd name="connsiteX12" fmla="*/ 7392402 w 11371382"/>
              <a:gd name="connsiteY12" fmla="*/ 0 h 3679407"/>
              <a:gd name="connsiteX13" fmla="*/ 7984526 w 11371382"/>
              <a:gd name="connsiteY13" fmla="*/ 0 h 3679407"/>
              <a:gd name="connsiteX14" fmla="*/ 8576650 w 11371382"/>
              <a:gd name="connsiteY14" fmla="*/ 0 h 3679407"/>
              <a:gd name="connsiteX15" fmla="*/ 8959789 w 11371382"/>
              <a:gd name="connsiteY15" fmla="*/ 0 h 3679407"/>
              <a:gd name="connsiteX16" fmla="*/ 9447421 w 11371382"/>
              <a:gd name="connsiteY16" fmla="*/ 0 h 3679407"/>
              <a:gd name="connsiteX17" fmla="*/ 9830560 w 11371382"/>
              <a:gd name="connsiteY17" fmla="*/ 0 h 3679407"/>
              <a:gd name="connsiteX18" fmla="*/ 10910316 w 11371382"/>
              <a:gd name="connsiteY18" fmla="*/ 0 h 3679407"/>
              <a:gd name="connsiteX19" fmla="*/ 11371382 w 11371382"/>
              <a:gd name="connsiteY19" fmla="*/ 461066 h 3679407"/>
              <a:gd name="connsiteX20" fmla="*/ 11371382 w 11371382"/>
              <a:gd name="connsiteY20" fmla="*/ 1205530 h 3679407"/>
              <a:gd name="connsiteX21" fmla="*/ 11371382 w 11371382"/>
              <a:gd name="connsiteY21" fmla="*/ 1812131 h 3679407"/>
              <a:gd name="connsiteX22" fmla="*/ 11371382 w 11371382"/>
              <a:gd name="connsiteY22" fmla="*/ 2529022 h 3679407"/>
              <a:gd name="connsiteX23" fmla="*/ 11371382 w 11371382"/>
              <a:gd name="connsiteY23" fmla="*/ 3218341 h 3679407"/>
              <a:gd name="connsiteX24" fmla="*/ 10910316 w 11371382"/>
              <a:gd name="connsiteY24" fmla="*/ 3679407 h 3679407"/>
              <a:gd name="connsiteX25" fmla="*/ 10109207 w 11371382"/>
              <a:gd name="connsiteY25" fmla="*/ 3679407 h 3679407"/>
              <a:gd name="connsiteX26" fmla="*/ 9726068 w 11371382"/>
              <a:gd name="connsiteY26" fmla="*/ 3679407 h 3679407"/>
              <a:gd name="connsiteX27" fmla="*/ 8820466 w 11371382"/>
              <a:gd name="connsiteY27" fmla="*/ 3679407 h 3679407"/>
              <a:gd name="connsiteX28" fmla="*/ 8228342 w 11371382"/>
              <a:gd name="connsiteY28" fmla="*/ 3679407 h 3679407"/>
              <a:gd name="connsiteX29" fmla="*/ 7636218 w 11371382"/>
              <a:gd name="connsiteY29" fmla="*/ 3679407 h 3679407"/>
              <a:gd name="connsiteX30" fmla="*/ 6939601 w 11371382"/>
              <a:gd name="connsiteY30" fmla="*/ 3679407 h 3679407"/>
              <a:gd name="connsiteX31" fmla="*/ 6033999 w 11371382"/>
              <a:gd name="connsiteY31" fmla="*/ 3679407 h 3679407"/>
              <a:gd name="connsiteX32" fmla="*/ 5441875 w 11371382"/>
              <a:gd name="connsiteY32" fmla="*/ 3679407 h 3679407"/>
              <a:gd name="connsiteX33" fmla="*/ 4745259 w 11371382"/>
              <a:gd name="connsiteY33" fmla="*/ 3679407 h 3679407"/>
              <a:gd name="connsiteX34" fmla="*/ 4153134 w 11371382"/>
              <a:gd name="connsiteY34" fmla="*/ 3679407 h 3679407"/>
              <a:gd name="connsiteX35" fmla="*/ 3456518 w 11371382"/>
              <a:gd name="connsiteY35" fmla="*/ 3679407 h 3679407"/>
              <a:gd name="connsiteX36" fmla="*/ 2655409 w 11371382"/>
              <a:gd name="connsiteY36" fmla="*/ 3679407 h 3679407"/>
              <a:gd name="connsiteX37" fmla="*/ 2063284 w 11371382"/>
              <a:gd name="connsiteY37" fmla="*/ 3679407 h 3679407"/>
              <a:gd name="connsiteX38" fmla="*/ 1157683 w 11371382"/>
              <a:gd name="connsiteY38" fmla="*/ 3679407 h 3679407"/>
              <a:gd name="connsiteX39" fmla="*/ 461066 w 11371382"/>
              <a:gd name="connsiteY39" fmla="*/ 3679407 h 3679407"/>
              <a:gd name="connsiteX40" fmla="*/ 0 w 11371382"/>
              <a:gd name="connsiteY40" fmla="*/ 3218341 h 3679407"/>
              <a:gd name="connsiteX41" fmla="*/ 0 w 11371382"/>
              <a:gd name="connsiteY41" fmla="*/ 2473877 h 3679407"/>
              <a:gd name="connsiteX42" fmla="*/ 0 w 11371382"/>
              <a:gd name="connsiteY42" fmla="*/ 1839704 h 3679407"/>
              <a:gd name="connsiteX43" fmla="*/ 0 w 11371382"/>
              <a:gd name="connsiteY43" fmla="*/ 1177958 h 3679407"/>
              <a:gd name="connsiteX44" fmla="*/ 0 w 11371382"/>
              <a:gd name="connsiteY44" fmla="*/ 461066 h 367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79407" fill="none" extrusionOk="0">
                <a:moveTo>
                  <a:pt x="0" y="461066"/>
                </a:moveTo>
                <a:cubicBezTo>
                  <a:pt x="-13451" y="208587"/>
                  <a:pt x="213975" y="-484"/>
                  <a:pt x="461066" y="0"/>
                </a:cubicBezTo>
                <a:cubicBezTo>
                  <a:pt x="827668" y="-6596"/>
                  <a:pt x="943777" y="-10650"/>
                  <a:pt x="1262175" y="0"/>
                </a:cubicBezTo>
                <a:cubicBezTo>
                  <a:pt x="1580573" y="10650"/>
                  <a:pt x="1718255" y="-910"/>
                  <a:pt x="1854299" y="0"/>
                </a:cubicBezTo>
                <a:cubicBezTo>
                  <a:pt x="1990343" y="910"/>
                  <a:pt x="2136977" y="20735"/>
                  <a:pt x="2341931" y="0"/>
                </a:cubicBezTo>
                <a:cubicBezTo>
                  <a:pt x="2546885" y="-20735"/>
                  <a:pt x="2599443" y="17102"/>
                  <a:pt x="2725070" y="0"/>
                </a:cubicBezTo>
                <a:cubicBezTo>
                  <a:pt x="2850697" y="-17102"/>
                  <a:pt x="3444981" y="-14001"/>
                  <a:pt x="3630672" y="0"/>
                </a:cubicBezTo>
                <a:cubicBezTo>
                  <a:pt x="3816363" y="14001"/>
                  <a:pt x="4142499" y="-12996"/>
                  <a:pt x="4327289" y="0"/>
                </a:cubicBezTo>
                <a:cubicBezTo>
                  <a:pt x="4512079" y="12996"/>
                  <a:pt x="4707217" y="19247"/>
                  <a:pt x="4919413" y="0"/>
                </a:cubicBezTo>
                <a:cubicBezTo>
                  <a:pt x="5131609" y="-19247"/>
                  <a:pt x="5405622" y="-7419"/>
                  <a:pt x="5720522" y="0"/>
                </a:cubicBezTo>
                <a:cubicBezTo>
                  <a:pt x="6035422" y="7419"/>
                  <a:pt x="6152601" y="22637"/>
                  <a:pt x="6417138" y="0"/>
                </a:cubicBezTo>
                <a:cubicBezTo>
                  <a:pt x="6681675" y="-22637"/>
                  <a:pt x="6849190" y="-27782"/>
                  <a:pt x="7009263" y="0"/>
                </a:cubicBezTo>
                <a:cubicBezTo>
                  <a:pt x="7169337" y="27782"/>
                  <a:pt x="7302543" y="6543"/>
                  <a:pt x="7392402" y="0"/>
                </a:cubicBezTo>
                <a:cubicBezTo>
                  <a:pt x="7482261" y="-6543"/>
                  <a:pt x="7790271" y="8825"/>
                  <a:pt x="7984526" y="0"/>
                </a:cubicBezTo>
                <a:cubicBezTo>
                  <a:pt x="8178781" y="-8825"/>
                  <a:pt x="8449348" y="26446"/>
                  <a:pt x="8576650" y="0"/>
                </a:cubicBezTo>
                <a:cubicBezTo>
                  <a:pt x="8703952" y="-26446"/>
                  <a:pt x="8804130" y="-1185"/>
                  <a:pt x="8959789" y="0"/>
                </a:cubicBezTo>
                <a:cubicBezTo>
                  <a:pt x="9115448" y="1185"/>
                  <a:pt x="9304216" y="6249"/>
                  <a:pt x="9447421" y="0"/>
                </a:cubicBezTo>
                <a:cubicBezTo>
                  <a:pt x="9590626" y="-6249"/>
                  <a:pt x="9680819" y="-17893"/>
                  <a:pt x="9830560" y="0"/>
                </a:cubicBezTo>
                <a:cubicBezTo>
                  <a:pt x="9980301" y="17893"/>
                  <a:pt x="10501890" y="-25520"/>
                  <a:pt x="10910316" y="0"/>
                </a:cubicBezTo>
                <a:cubicBezTo>
                  <a:pt x="11176900" y="20334"/>
                  <a:pt x="11324427" y="231322"/>
                  <a:pt x="11371382" y="461066"/>
                </a:cubicBezTo>
                <a:cubicBezTo>
                  <a:pt x="11365341" y="650176"/>
                  <a:pt x="11385180" y="949075"/>
                  <a:pt x="11371382" y="1205530"/>
                </a:cubicBezTo>
                <a:cubicBezTo>
                  <a:pt x="11357584" y="1461985"/>
                  <a:pt x="11347390" y="1670646"/>
                  <a:pt x="11371382" y="1812131"/>
                </a:cubicBezTo>
                <a:cubicBezTo>
                  <a:pt x="11395374" y="1953616"/>
                  <a:pt x="11406447" y="2246214"/>
                  <a:pt x="11371382" y="2529022"/>
                </a:cubicBezTo>
                <a:cubicBezTo>
                  <a:pt x="11336317" y="2811830"/>
                  <a:pt x="11380430" y="3014525"/>
                  <a:pt x="11371382" y="3218341"/>
                </a:cubicBezTo>
                <a:cubicBezTo>
                  <a:pt x="11424752" y="3448049"/>
                  <a:pt x="11165011" y="3707992"/>
                  <a:pt x="10910316" y="3679407"/>
                </a:cubicBezTo>
                <a:cubicBezTo>
                  <a:pt x="10644148" y="3681306"/>
                  <a:pt x="10280240" y="3662466"/>
                  <a:pt x="10109207" y="3679407"/>
                </a:cubicBezTo>
                <a:cubicBezTo>
                  <a:pt x="9938174" y="3696348"/>
                  <a:pt x="9874997" y="3668770"/>
                  <a:pt x="9726068" y="3679407"/>
                </a:cubicBezTo>
                <a:cubicBezTo>
                  <a:pt x="9577139" y="3690044"/>
                  <a:pt x="9098861" y="3709037"/>
                  <a:pt x="8820466" y="3679407"/>
                </a:cubicBezTo>
                <a:cubicBezTo>
                  <a:pt x="8542071" y="3649777"/>
                  <a:pt x="8432402" y="3697654"/>
                  <a:pt x="8228342" y="3679407"/>
                </a:cubicBezTo>
                <a:cubicBezTo>
                  <a:pt x="8024282" y="3661160"/>
                  <a:pt x="7824393" y="3683685"/>
                  <a:pt x="7636218" y="3679407"/>
                </a:cubicBezTo>
                <a:cubicBezTo>
                  <a:pt x="7448043" y="3675129"/>
                  <a:pt x="7090147" y="3652087"/>
                  <a:pt x="6939601" y="3679407"/>
                </a:cubicBezTo>
                <a:cubicBezTo>
                  <a:pt x="6789055" y="3706727"/>
                  <a:pt x="6366727" y="3692650"/>
                  <a:pt x="6033999" y="3679407"/>
                </a:cubicBezTo>
                <a:cubicBezTo>
                  <a:pt x="5701271" y="3666164"/>
                  <a:pt x="5664076" y="3692599"/>
                  <a:pt x="5441875" y="3679407"/>
                </a:cubicBezTo>
                <a:cubicBezTo>
                  <a:pt x="5219674" y="3666215"/>
                  <a:pt x="4968463" y="3709315"/>
                  <a:pt x="4745259" y="3679407"/>
                </a:cubicBezTo>
                <a:cubicBezTo>
                  <a:pt x="4522055" y="3649499"/>
                  <a:pt x="4439013" y="3660278"/>
                  <a:pt x="4153134" y="3679407"/>
                </a:cubicBezTo>
                <a:cubicBezTo>
                  <a:pt x="3867255" y="3698536"/>
                  <a:pt x="3648741" y="3673745"/>
                  <a:pt x="3456518" y="3679407"/>
                </a:cubicBezTo>
                <a:cubicBezTo>
                  <a:pt x="3264295" y="3685069"/>
                  <a:pt x="3005173" y="3674499"/>
                  <a:pt x="2655409" y="3679407"/>
                </a:cubicBezTo>
                <a:cubicBezTo>
                  <a:pt x="2305645" y="3684315"/>
                  <a:pt x="2237487" y="3666640"/>
                  <a:pt x="2063284" y="3679407"/>
                </a:cubicBezTo>
                <a:cubicBezTo>
                  <a:pt x="1889081" y="3692174"/>
                  <a:pt x="1442908" y="3722647"/>
                  <a:pt x="1157683" y="3679407"/>
                </a:cubicBezTo>
                <a:cubicBezTo>
                  <a:pt x="872458" y="3636167"/>
                  <a:pt x="672169" y="3686593"/>
                  <a:pt x="461066" y="3679407"/>
                </a:cubicBezTo>
                <a:cubicBezTo>
                  <a:pt x="228830" y="3725019"/>
                  <a:pt x="12040" y="3463454"/>
                  <a:pt x="0" y="3218341"/>
                </a:cubicBezTo>
                <a:cubicBezTo>
                  <a:pt x="29018" y="2897052"/>
                  <a:pt x="11114" y="2806066"/>
                  <a:pt x="0" y="2473877"/>
                </a:cubicBezTo>
                <a:cubicBezTo>
                  <a:pt x="-11114" y="2141688"/>
                  <a:pt x="30644" y="2035742"/>
                  <a:pt x="0" y="1839704"/>
                </a:cubicBezTo>
                <a:cubicBezTo>
                  <a:pt x="-30644" y="1643666"/>
                  <a:pt x="-9010" y="1427574"/>
                  <a:pt x="0" y="1177958"/>
                </a:cubicBezTo>
                <a:cubicBezTo>
                  <a:pt x="9010" y="928342"/>
                  <a:pt x="-3314" y="772661"/>
                  <a:pt x="0" y="461066"/>
                </a:cubicBezTo>
                <a:close/>
              </a:path>
              <a:path w="11371382" h="3679407" stroke="0" extrusionOk="0">
                <a:moveTo>
                  <a:pt x="0" y="461066"/>
                </a:moveTo>
                <a:cubicBezTo>
                  <a:pt x="1387" y="248849"/>
                  <a:pt x="221732" y="27350"/>
                  <a:pt x="461066" y="0"/>
                </a:cubicBezTo>
                <a:cubicBezTo>
                  <a:pt x="732122" y="38894"/>
                  <a:pt x="996863" y="-3275"/>
                  <a:pt x="1262175" y="0"/>
                </a:cubicBezTo>
                <a:cubicBezTo>
                  <a:pt x="1527487" y="3275"/>
                  <a:pt x="1559182" y="11667"/>
                  <a:pt x="1749807" y="0"/>
                </a:cubicBezTo>
                <a:cubicBezTo>
                  <a:pt x="1940432" y="-11667"/>
                  <a:pt x="2099300" y="-1542"/>
                  <a:pt x="2237439" y="0"/>
                </a:cubicBezTo>
                <a:cubicBezTo>
                  <a:pt x="2375578" y="1542"/>
                  <a:pt x="2732765" y="-4026"/>
                  <a:pt x="3038548" y="0"/>
                </a:cubicBezTo>
                <a:cubicBezTo>
                  <a:pt x="3344331" y="4026"/>
                  <a:pt x="3463851" y="-13205"/>
                  <a:pt x="3630672" y="0"/>
                </a:cubicBezTo>
                <a:cubicBezTo>
                  <a:pt x="3797493" y="13205"/>
                  <a:pt x="4296379" y="20238"/>
                  <a:pt x="4536273" y="0"/>
                </a:cubicBezTo>
                <a:cubicBezTo>
                  <a:pt x="4776167" y="-20238"/>
                  <a:pt x="5165378" y="42662"/>
                  <a:pt x="5441875" y="0"/>
                </a:cubicBezTo>
                <a:cubicBezTo>
                  <a:pt x="5718372" y="-42662"/>
                  <a:pt x="5920034" y="14357"/>
                  <a:pt x="6242984" y="0"/>
                </a:cubicBezTo>
                <a:cubicBezTo>
                  <a:pt x="6565934" y="-14357"/>
                  <a:pt x="6515294" y="15911"/>
                  <a:pt x="6730616" y="0"/>
                </a:cubicBezTo>
                <a:cubicBezTo>
                  <a:pt x="6945938" y="-15911"/>
                  <a:pt x="7025482" y="4941"/>
                  <a:pt x="7113755" y="0"/>
                </a:cubicBezTo>
                <a:cubicBezTo>
                  <a:pt x="7202028" y="-4941"/>
                  <a:pt x="7655466" y="42250"/>
                  <a:pt x="8019357" y="0"/>
                </a:cubicBezTo>
                <a:cubicBezTo>
                  <a:pt x="8383248" y="-42250"/>
                  <a:pt x="8533277" y="-20896"/>
                  <a:pt x="8715973" y="0"/>
                </a:cubicBezTo>
                <a:cubicBezTo>
                  <a:pt x="8898669" y="20896"/>
                  <a:pt x="9166987" y="-31122"/>
                  <a:pt x="9412590" y="0"/>
                </a:cubicBezTo>
                <a:cubicBezTo>
                  <a:pt x="9658193" y="31122"/>
                  <a:pt x="9746168" y="-23587"/>
                  <a:pt x="9900222" y="0"/>
                </a:cubicBezTo>
                <a:cubicBezTo>
                  <a:pt x="10054276" y="23587"/>
                  <a:pt x="10600905" y="-7824"/>
                  <a:pt x="10910316" y="0"/>
                </a:cubicBezTo>
                <a:cubicBezTo>
                  <a:pt x="11170815" y="1330"/>
                  <a:pt x="11360748" y="202906"/>
                  <a:pt x="11371382" y="461066"/>
                </a:cubicBezTo>
                <a:cubicBezTo>
                  <a:pt x="11402733" y="730180"/>
                  <a:pt x="11381645" y="906423"/>
                  <a:pt x="11371382" y="1095239"/>
                </a:cubicBezTo>
                <a:cubicBezTo>
                  <a:pt x="11361119" y="1284055"/>
                  <a:pt x="11402393" y="1670061"/>
                  <a:pt x="11371382" y="1839704"/>
                </a:cubicBezTo>
                <a:cubicBezTo>
                  <a:pt x="11340371" y="2009348"/>
                  <a:pt x="11362160" y="2254612"/>
                  <a:pt x="11371382" y="2556595"/>
                </a:cubicBezTo>
                <a:cubicBezTo>
                  <a:pt x="11380604" y="2858578"/>
                  <a:pt x="11389367" y="3055625"/>
                  <a:pt x="11371382" y="3218341"/>
                </a:cubicBezTo>
                <a:cubicBezTo>
                  <a:pt x="11366887" y="3464504"/>
                  <a:pt x="11171469" y="3697548"/>
                  <a:pt x="10910316" y="3679407"/>
                </a:cubicBezTo>
                <a:cubicBezTo>
                  <a:pt x="10575347" y="3679918"/>
                  <a:pt x="10377539" y="3674575"/>
                  <a:pt x="10213699" y="3679407"/>
                </a:cubicBezTo>
                <a:cubicBezTo>
                  <a:pt x="10049859" y="3684239"/>
                  <a:pt x="9810094" y="3686359"/>
                  <a:pt x="9621575" y="3679407"/>
                </a:cubicBezTo>
                <a:cubicBezTo>
                  <a:pt x="9433056" y="3672455"/>
                  <a:pt x="9064710" y="3717313"/>
                  <a:pt x="8715974" y="3679407"/>
                </a:cubicBezTo>
                <a:cubicBezTo>
                  <a:pt x="8367238" y="3641501"/>
                  <a:pt x="8079538" y="3637659"/>
                  <a:pt x="7810372" y="3679407"/>
                </a:cubicBezTo>
                <a:cubicBezTo>
                  <a:pt x="7541206" y="3721155"/>
                  <a:pt x="7429760" y="3704677"/>
                  <a:pt x="7218248" y="3679407"/>
                </a:cubicBezTo>
                <a:cubicBezTo>
                  <a:pt x="7006736" y="3654137"/>
                  <a:pt x="6932341" y="3663600"/>
                  <a:pt x="6835109" y="3679407"/>
                </a:cubicBezTo>
                <a:cubicBezTo>
                  <a:pt x="6737877" y="3695214"/>
                  <a:pt x="6585596" y="3656438"/>
                  <a:pt x="6347477" y="3679407"/>
                </a:cubicBezTo>
                <a:cubicBezTo>
                  <a:pt x="6109358" y="3702376"/>
                  <a:pt x="6095136" y="3675237"/>
                  <a:pt x="5859845" y="3679407"/>
                </a:cubicBezTo>
                <a:cubicBezTo>
                  <a:pt x="5624554" y="3683577"/>
                  <a:pt x="5347107" y="3692727"/>
                  <a:pt x="5058736" y="3679407"/>
                </a:cubicBezTo>
                <a:cubicBezTo>
                  <a:pt x="4770365" y="3666087"/>
                  <a:pt x="4787327" y="3666895"/>
                  <a:pt x="4675597" y="3679407"/>
                </a:cubicBezTo>
                <a:cubicBezTo>
                  <a:pt x="4563867" y="3691919"/>
                  <a:pt x="4391060" y="3674218"/>
                  <a:pt x="4187965" y="3679407"/>
                </a:cubicBezTo>
                <a:cubicBezTo>
                  <a:pt x="3984870" y="3684596"/>
                  <a:pt x="3628221" y="3681753"/>
                  <a:pt x="3282364" y="3679407"/>
                </a:cubicBezTo>
                <a:cubicBezTo>
                  <a:pt x="2936507" y="3677061"/>
                  <a:pt x="3061487" y="3695023"/>
                  <a:pt x="2899224" y="3679407"/>
                </a:cubicBezTo>
                <a:cubicBezTo>
                  <a:pt x="2736961" y="3663791"/>
                  <a:pt x="2635446" y="3677293"/>
                  <a:pt x="2516085" y="3679407"/>
                </a:cubicBezTo>
                <a:cubicBezTo>
                  <a:pt x="2396724" y="3681521"/>
                  <a:pt x="2236229" y="3684508"/>
                  <a:pt x="2132946" y="3679407"/>
                </a:cubicBezTo>
                <a:cubicBezTo>
                  <a:pt x="2029663" y="3674306"/>
                  <a:pt x="1584500" y="3681924"/>
                  <a:pt x="1436329" y="3679407"/>
                </a:cubicBezTo>
                <a:cubicBezTo>
                  <a:pt x="1288158" y="3676890"/>
                  <a:pt x="860126" y="3664915"/>
                  <a:pt x="461066" y="3679407"/>
                </a:cubicBezTo>
                <a:cubicBezTo>
                  <a:pt x="217442" y="3677454"/>
                  <a:pt x="-17198" y="3454929"/>
                  <a:pt x="0" y="3218341"/>
                </a:cubicBezTo>
                <a:cubicBezTo>
                  <a:pt x="1001" y="2927789"/>
                  <a:pt x="17694" y="2735642"/>
                  <a:pt x="0" y="2529022"/>
                </a:cubicBezTo>
                <a:cubicBezTo>
                  <a:pt x="-17694" y="2322402"/>
                  <a:pt x="-10397" y="2179164"/>
                  <a:pt x="0" y="1839704"/>
                </a:cubicBezTo>
                <a:cubicBezTo>
                  <a:pt x="10397" y="1500244"/>
                  <a:pt x="12594" y="1385092"/>
                  <a:pt x="0" y="1122812"/>
                </a:cubicBezTo>
                <a:cubicBezTo>
                  <a:pt x="-12594" y="860532"/>
                  <a:pt x="-13971" y="596327"/>
                  <a:pt x="0" y="461066"/>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Hết mùa hoa, chim chóc cũng vãn. Cây gạo chấm dứt những ngày </a:t>
            </a:r>
            <a:r>
              <a:rPr kumimoji="0" lang="vi-VN" sz="360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tưng bừng</a:t>
            </a:r>
            <a:r>
              <a:rPr kumimoji="0" lang="vi-VN" sz="360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vi-VN" sz="360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ồn ã</a:t>
            </a:r>
            <a:r>
              <a:rPr kumimoji="0" lang="vi-VN" sz="36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lại trở về với dáng vẻ </a:t>
            </a:r>
            <a:r>
              <a:rPr kumimoji="0" lang="vi-VN" sz="360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xanh mát</a:t>
            </a:r>
            <a:r>
              <a:rPr kumimoji="0" lang="vi-VN" sz="360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rPr>
              <a:t>, </a:t>
            </a:r>
            <a:r>
              <a:rPr kumimoji="0" lang="vi-VN" sz="360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trầm tư</a:t>
            </a:r>
            <a:r>
              <a:rPr kumimoji="0" lang="vi-VN" sz="36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Cây đứng im, cao lớn, </a:t>
            </a:r>
            <a:r>
              <a:rPr kumimoji="0" lang="vi-VN" sz="360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hiền lành</a:t>
            </a:r>
            <a:r>
              <a:rPr kumimoji="0" lang="vi-VN" sz="36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làm tiêu cho những con đò cập bến và cho những đứa con về thăm quê mẹ.</a:t>
            </a:r>
          </a:p>
        </p:txBody>
      </p:sp>
      <p:sp>
        <p:nvSpPr>
          <p:cNvPr id="40" name="Rectangle: Rounded Corners 39">
            <a:extLst>
              <a:ext uri="{FF2B5EF4-FFF2-40B4-BE49-F238E27FC236}">
                <a16:creationId xmlns:a16="http://schemas.microsoft.com/office/drawing/2014/main" id="{D28F7D45-AB57-41E4-9A1D-2F45134E7CF7}"/>
              </a:ext>
            </a:extLst>
          </p:cNvPr>
          <p:cNvSpPr/>
          <p:nvPr/>
        </p:nvSpPr>
        <p:spPr>
          <a:xfrm>
            <a:off x="490319" y="948294"/>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109C45">
                      <a:lumMod val="60000"/>
                      <a:lumOff val="40000"/>
                    </a:srgbClr>
                  </a:outerShdw>
                </a:effectLst>
                <a:uLnTx/>
                <a:uFillTx/>
                <a:latin typeface="Calibri" panose="020F0502020204030204" pitchFamily="34" charset="0"/>
                <a:cs typeface="Calibri" panose="020F0502020204030204" pitchFamily="34" charset="0"/>
              </a:rPr>
              <a:t>ĐOẠN 3</a:t>
            </a:r>
          </a:p>
        </p:txBody>
      </p:sp>
    </p:spTree>
    <p:extLst>
      <p:ext uri="{BB962C8B-B14F-4D97-AF65-F5344CB8AC3E}">
        <p14:creationId xmlns:p14="http://schemas.microsoft.com/office/powerpoint/2010/main" val="4010169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4E287FBD-B4AF-42B2-85EB-484FCF235D9E}"/>
              </a:ext>
            </a:extLst>
          </p:cNvPr>
          <p:cNvGrpSpPr/>
          <p:nvPr/>
        </p:nvGrpSpPr>
        <p:grpSpPr>
          <a:xfrm>
            <a:off x="1199329" y="2151297"/>
            <a:ext cx="9122782" cy="3486442"/>
            <a:chOff x="4841104" y="3956892"/>
            <a:chExt cx="7073839" cy="2703400"/>
          </a:xfrm>
        </p:grpSpPr>
        <p:grpSp>
          <p:nvGrpSpPr>
            <p:cNvPr id="48" name="Group 47">
              <a:extLst>
                <a:ext uri="{FF2B5EF4-FFF2-40B4-BE49-F238E27FC236}">
                  <a16:creationId xmlns:a16="http://schemas.microsoft.com/office/drawing/2014/main" id="{6D0C7B7A-CA9A-4D42-87A1-404D9EF99BA5}"/>
                </a:ext>
              </a:extLst>
            </p:cNvPr>
            <p:cNvGrpSpPr/>
            <p:nvPr/>
          </p:nvGrpSpPr>
          <p:grpSpPr>
            <a:xfrm>
              <a:off x="4841104" y="3956892"/>
              <a:ext cx="7073839" cy="2703400"/>
              <a:chOff x="2975204" y="1394943"/>
              <a:chExt cx="7073839" cy="2703400"/>
            </a:xfrm>
          </p:grpSpPr>
          <p:sp>
            <p:nvSpPr>
              <p:cNvPr id="58" name="Rectangle: Rounded Corners 57">
                <a:extLst>
                  <a:ext uri="{FF2B5EF4-FFF2-40B4-BE49-F238E27FC236}">
                    <a16:creationId xmlns:a16="http://schemas.microsoft.com/office/drawing/2014/main" id="{F6E80A00-C724-4B0A-A63E-3AD4C208547D}"/>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smtClean="0">
                    <a:solidFill>
                      <a:srgbClr val="000000"/>
                    </a:solidFill>
                    <a:latin typeface="Calibri" panose="020F0502020204030204" pitchFamily="34" charset="0"/>
                    <a:cs typeface="Calibri" panose="020F0502020204030204" pitchFamily="34" charset="0"/>
                  </a:rPr>
                  <a:t>rõ</a:t>
                </a:r>
                <a:r>
                  <a:rPr lang="en-US" sz="4400" dirty="0" smtClean="0">
                    <a:solidFill>
                      <a:srgbClr val="000000"/>
                    </a:solidFill>
                    <a:latin typeface="Calibri" panose="020F0502020204030204" pitchFamily="34" charset="0"/>
                    <a:cs typeface="Calibri" panose="020F0502020204030204" pitchFamily="34" charset="0"/>
                  </a:rPr>
                  <a:t> .</a:t>
                </a:r>
                <a:endParaRPr lang="en-US" sz="4400" dirty="0">
                  <a:solidFill>
                    <a:srgbClr val="000000"/>
                  </a:solidFill>
                  <a:latin typeface="Calibri" panose="020F0502020204030204" pitchFamily="34" charset="0"/>
                  <a:cs typeface="Calibri" panose="020F0502020204030204" pitchFamily="34" charset="0"/>
                </a:endParaRP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N</a:t>
                </a:r>
                <a:r>
                  <a:rPr lang="en-US" sz="4400" dirty="0" err="1" smtClean="0">
                    <a:solidFill>
                      <a:srgbClr val="000000"/>
                    </a:solidFill>
                    <a:latin typeface="Calibri" panose="020F0502020204030204" pitchFamily="34" charset="0"/>
                    <a:cs typeface="Calibri" panose="020F0502020204030204" pitchFamily="34" charset="0"/>
                  </a:rPr>
                  <a:t>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id="{E81DFA02-380A-40C2-BD05-B7FA13AE229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49" name="Picture 48">
              <a:extLst>
                <a:ext uri="{FF2B5EF4-FFF2-40B4-BE49-F238E27FC236}">
                  <a16:creationId xmlns:a16="http://schemas.microsoft.com/office/drawing/2014/main" id="{8F2A542B-57F7-4E2A-8EC5-F00C9AAC6DBC}"/>
                </a:ext>
              </a:extLst>
            </p:cNvPr>
            <p:cNvPicPr>
              <a:picLocks noChangeAspect="1"/>
            </p:cNvPicPr>
            <p:nvPr/>
          </p:nvPicPr>
          <p:blipFill>
            <a:blip r:embed="rId3"/>
            <a:stretch>
              <a:fillRect/>
            </a:stretch>
          </p:blipFill>
          <p:spPr>
            <a:xfrm>
              <a:off x="7566958" y="4801718"/>
              <a:ext cx="469963" cy="469963"/>
            </a:xfrm>
            <a:prstGeom prst="rect">
              <a:avLst/>
            </a:prstGeom>
          </p:spPr>
        </p:pic>
        <p:pic>
          <p:nvPicPr>
            <p:cNvPr id="50" name="Picture 49">
              <a:extLst>
                <a:ext uri="{FF2B5EF4-FFF2-40B4-BE49-F238E27FC236}">
                  <a16:creationId xmlns:a16="http://schemas.microsoft.com/office/drawing/2014/main" id="{149B6F6C-B1C7-47A1-A377-1822AD765F0B}"/>
                </a:ext>
              </a:extLst>
            </p:cNvPr>
            <p:cNvPicPr>
              <a:picLocks noChangeAspect="1"/>
            </p:cNvPicPr>
            <p:nvPr/>
          </p:nvPicPr>
          <p:blipFill>
            <a:blip r:embed="rId4"/>
            <a:stretch>
              <a:fillRect/>
            </a:stretch>
          </p:blipFill>
          <p:spPr>
            <a:xfrm>
              <a:off x="7135841" y="4794333"/>
              <a:ext cx="469963" cy="469963"/>
            </a:xfrm>
            <a:prstGeom prst="rect">
              <a:avLst/>
            </a:prstGeom>
          </p:spPr>
        </p:pic>
        <p:pic>
          <p:nvPicPr>
            <p:cNvPr id="51" name="Picture 50">
              <a:extLst>
                <a:ext uri="{FF2B5EF4-FFF2-40B4-BE49-F238E27FC236}">
                  <a16:creationId xmlns:a16="http://schemas.microsoft.com/office/drawing/2014/main" id="{C4F9C72C-DD60-4175-BD02-96E2D42D8475}"/>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52" name="Picture 51">
              <a:extLst>
                <a:ext uri="{FF2B5EF4-FFF2-40B4-BE49-F238E27FC236}">
                  <a16:creationId xmlns:a16="http://schemas.microsoft.com/office/drawing/2014/main" id="{6A0E0609-E778-41D3-892C-93EA07AA3FE8}"/>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53" name="Picture 52">
              <a:extLst>
                <a:ext uri="{FF2B5EF4-FFF2-40B4-BE49-F238E27FC236}">
                  <a16:creationId xmlns:a16="http://schemas.microsoft.com/office/drawing/2014/main" id="{B8159DB7-70B0-48CD-9E04-D0B2940E8B78}"/>
                </a:ext>
              </a:extLst>
            </p:cNvPr>
            <p:cNvPicPr>
              <a:picLocks noChangeAspect="1"/>
            </p:cNvPicPr>
            <p:nvPr/>
          </p:nvPicPr>
          <p:blipFill>
            <a:blip r:embed="rId4"/>
            <a:stretch>
              <a:fillRect/>
            </a:stretch>
          </p:blipFill>
          <p:spPr>
            <a:xfrm>
              <a:off x="7280276" y="5387610"/>
              <a:ext cx="469963" cy="469963"/>
            </a:xfrm>
            <a:prstGeom prst="rect">
              <a:avLst/>
            </a:prstGeom>
          </p:spPr>
        </p:pic>
        <p:pic>
          <p:nvPicPr>
            <p:cNvPr id="54" name="Picture 53">
              <a:extLst>
                <a:ext uri="{FF2B5EF4-FFF2-40B4-BE49-F238E27FC236}">
                  <a16:creationId xmlns:a16="http://schemas.microsoft.com/office/drawing/2014/main" id="{2D465313-5282-437B-A37D-53FE3C8998C6}"/>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55" name="Picture 54">
              <a:extLst>
                <a:ext uri="{FF2B5EF4-FFF2-40B4-BE49-F238E27FC236}">
                  <a16:creationId xmlns:a16="http://schemas.microsoft.com/office/drawing/2014/main" id="{1C1D109E-1756-4050-918F-A0AAFBF9B5B2}"/>
                </a:ext>
              </a:extLst>
            </p:cNvPr>
            <p:cNvPicPr>
              <a:picLocks noChangeAspect="1"/>
            </p:cNvPicPr>
            <p:nvPr/>
          </p:nvPicPr>
          <p:blipFill>
            <a:blip r:embed="rId3"/>
            <a:stretch>
              <a:fillRect/>
            </a:stretch>
          </p:blipFill>
          <p:spPr>
            <a:xfrm>
              <a:off x="9626121" y="6065165"/>
              <a:ext cx="469963" cy="469963"/>
            </a:xfrm>
            <a:prstGeom prst="rect">
              <a:avLst/>
            </a:prstGeom>
          </p:spPr>
        </p:pic>
        <p:pic>
          <p:nvPicPr>
            <p:cNvPr id="56" name="Picture 55">
              <a:extLst>
                <a:ext uri="{FF2B5EF4-FFF2-40B4-BE49-F238E27FC236}">
                  <a16:creationId xmlns:a16="http://schemas.microsoft.com/office/drawing/2014/main" id="{E2C00688-F0AA-4E9E-809A-000B33E2C32D}"/>
                </a:ext>
              </a:extLst>
            </p:cNvPr>
            <p:cNvPicPr>
              <a:picLocks noChangeAspect="1"/>
            </p:cNvPicPr>
            <p:nvPr/>
          </p:nvPicPr>
          <p:blipFill>
            <a:blip r:embed="rId4"/>
            <a:stretch>
              <a:fillRect/>
            </a:stretch>
          </p:blipFill>
          <p:spPr>
            <a:xfrm>
              <a:off x="9035588" y="6065165"/>
              <a:ext cx="469963" cy="469963"/>
            </a:xfrm>
            <a:prstGeom prst="rect">
              <a:avLst/>
            </a:prstGeom>
          </p:spPr>
        </p:pic>
        <p:pic>
          <p:nvPicPr>
            <p:cNvPr id="57" name="Picture 56">
              <a:extLst>
                <a:ext uri="{FF2B5EF4-FFF2-40B4-BE49-F238E27FC236}">
                  <a16:creationId xmlns:a16="http://schemas.microsoft.com/office/drawing/2014/main" id="{062C42F6-1828-4452-8857-CADC1994B1E9}"/>
                </a:ext>
              </a:extLst>
            </p:cNvPr>
            <p:cNvPicPr>
              <a:picLocks noChangeAspect="1"/>
            </p:cNvPicPr>
            <p:nvPr/>
          </p:nvPicPr>
          <p:blipFill>
            <a:blip r:embed="rId5"/>
            <a:stretch>
              <a:fillRect/>
            </a:stretch>
          </p:blipFill>
          <p:spPr>
            <a:xfrm>
              <a:off x="10198861" y="6091208"/>
              <a:ext cx="469963" cy="469963"/>
            </a:xfrm>
            <a:prstGeom prst="rect">
              <a:avLst/>
            </a:prstGeom>
          </p:spPr>
        </p:pic>
      </p:grpSp>
      <p:pic>
        <p:nvPicPr>
          <p:cNvPr id="60" name="Picture 59">
            <a:extLst>
              <a:ext uri="{FF2B5EF4-FFF2-40B4-BE49-F238E27FC236}">
                <a16:creationId xmlns:a16="http://schemas.microsoft.com/office/drawing/2014/main" id="{27742CDF-B45F-4CDA-860D-6D215E7DD871}"/>
              </a:ext>
            </a:extLst>
          </p:cNvPr>
          <p:cNvPicPr>
            <a:picLocks noChangeAspect="1"/>
          </p:cNvPicPr>
          <p:nvPr/>
        </p:nvPicPr>
        <p:blipFill>
          <a:blip r:embed="rId6"/>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341245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5393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3858895" y="1732915"/>
            <a:ext cx="4148508" cy="861774"/>
          </a:xfrm>
          <a:prstGeom prst="rect">
            <a:avLst/>
          </a:prstGeom>
          <a:noFill/>
        </p:spPr>
        <p:txBody>
          <a:bodyPr wrap="none" rtlCol="0" anchor="t">
            <a:spAutoFit/>
          </a:bodyPr>
          <a:lstStyle/>
          <a:p>
            <a:r>
              <a:rPr lang="en-US" sz="5000" b="1" dirty="0">
                <a:solidFill>
                  <a:srgbClr val="FF0000"/>
                </a:solidFill>
                <a:latin typeface="Times New Roman" panose="02020603050405020304" charset="0"/>
                <a:cs typeface="Times New Roman" panose="02020603050405020304" charset="0"/>
                <a:sym typeface="+mn-ea"/>
              </a:rPr>
              <a:t>LUYỆN VIẾT</a:t>
            </a:r>
          </a:p>
        </p:txBody>
      </p:sp>
      <p:sp>
        <p:nvSpPr>
          <p:cNvPr id="100" name="Text Box 99"/>
          <p:cNvSpPr txBox="1"/>
          <p:nvPr/>
        </p:nvSpPr>
        <p:spPr>
          <a:xfrm>
            <a:off x="2848640" y="2893491"/>
            <a:ext cx="6494719" cy="707886"/>
          </a:xfrm>
          <a:prstGeom prst="rect">
            <a:avLst/>
          </a:prstGeom>
          <a:noFill/>
          <a:ln w="9525">
            <a:noFill/>
          </a:ln>
        </p:spPr>
        <p:txBody>
          <a:bodyPr wrap="square">
            <a:spAutoFit/>
          </a:bodyPr>
          <a:lstStyle/>
          <a:p>
            <a:pPr indent="0" algn="ctr"/>
            <a:r>
              <a:rPr lang="en-US" sz="4000" b="1" dirty="0">
                <a:latin typeface="Times New Roman" panose="02020603050405020304" charset="0"/>
              </a:rPr>
              <a:t>ÔN CHỮ VIẾT HOA P, Q</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3661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ƯỚNG DẪN VIẾT CHỮ HOA P - CỠ CHỮ 2,5 LY - -KIẾN THỨC TIỂU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93148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Xin_chao_tat_ca_cac_ban_hoc_sinh_lop_3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2093575" cy="6759575"/>
          </a:xfrm>
          <a:prstGeom prst="rect">
            <a:avLst/>
          </a:prstGeom>
        </p:spPr>
      </p:pic>
    </p:spTree>
    <p:extLst>
      <p:ext uri="{BB962C8B-B14F-4D97-AF65-F5344CB8AC3E}">
        <p14:creationId xmlns:p14="http://schemas.microsoft.com/office/powerpoint/2010/main" val="523162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Ữ 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6572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utomp3.com - HƯỚNG DẪN VIẾT CHỮ HOA Q  CỠ CHỮ 25 LY  KIẾN THỨC TIỂU HỌC_360P">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94310" y="0"/>
            <a:ext cx="11338560" cy="6858000"/>
          </a:xfrm>
        </p:spPr>
      </p:pic>
    </p:spTree>
    <p:extLst>
      <p:ext uri="{BB962C8B-B14F-4D97-AF65-F5344CB8AC3E}">
        <p14:creationId xmlns:p14="http://schemas.microsoft.com/office/powerpoint/2010/main" val="204434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QUY TRÌNH CHỮ 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1477109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Table&#10;&#10;Description automatically generated">
            <a:extLst>
              <a:ext uri="{FF2B5EF4-FFF2-40B4-BE49-F238E27FC236}">
                <a16:creationId xmlns:a16="http://schemas.microsoft.com/office/drawing/2014/main" id="{E7AB9334-2115-2068-366C-4F1DBA43AC05}"/>
              </a:ext>
            </a:extLst>
          </p:cNvPr>
          <p:cNvPicPr>
            <a:picLocks noChangeAspect="1"/>
          </p:cNvPicPr>
          <p:nvPr/>
        </p:nvPicPr>
        <p:blipFill rotWithShape="1">
          <a:blip r:embed="rId2"/>
          <a:srcRect t="7449" b="10245"/>
          <a:stretch/>
        </p:blipFill>
        <p:spPr>
          <a:xfrm>
            <a:off x="374746" y="497702"/>
            <a:ext cx="11442507" cy="5862595"/>
          </a:xfrm>
          <a:prstGeom prst="rect">
            <a:avLst/>
          </a:prstGeom>
        </p:spPr>
      </p:pic>
    </p:spTree>
    <p:extLst>
      <p:ext uri="{BB962C8B-B14F-4D97-AF65-F5344CB8AC3E}">
        <p14:creationId xmlns:p14="http://schemas.microsoft.com/office/powerpoint/2010/main" val="39206141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2.ex-cdn.com/crystalbay.com/files/content/2024/11/25/phu-quoc-1-103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29"/>
            <a:ext cx="12053455" cy="6727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31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ãi biển nhiệt đới vào một ngày nắng đẹp - Trả phí Bản quyền Một lần Phú Quốc Bức ảnh sẵn c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136"/>
            <a:ext cx="12192000" cy="676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6979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Quần đảo An Thới - Hòn ngọc Phú Quốc (Ảnh: Sưu tầm inter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6" y="0"/>
            <a:ext cx="122751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1008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E7AB9334-2115-2068-366C-4F1DBA43AC05}"/>
              </a:ext>
            </a:extLst>
          </p:cNvPr>
          <p:cNvPicPr>
            <a:picLocks noChangeAspect="1"/>
          </p:cNvPicPr>
          <p:nvPr/>
        </p:nvPicPr>
        <p:blipFill rotWithShape="1">
          <a:blip r:embed="rId2"/>
          <a:srcRect t="7449" b="10245"/>
          <a:stretch/>
        </p:blipFill>
        <p:spPr>
          <a:xfrm>
            <a:off x="374746" y="497702"/>
            <a:ext cx="11442507" cy="5862595"/>
          </a:xfrm>
          <a:prstGeom prst="rect">
            <a:avLst/>
          </a:prstGeom>
        </p:spPr>
      </p:pic>
    </p:spTree>
    <p:extLst>
      <p:ext uri="{BB962C8B-B14F-4D97-AF65-F5344CB8AC3E}">
        <p14:creationId xmlns:p14="http://schemas.microsoft.com/office/powerpoint/2010/main" val="651446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lendar&#10;&#10;Description automatically generated">
            <a:extLst>
              <a:ext uri="{FF2B5EF4-FFF2-40B4-BE49-F238E27FC236}">
                <a16:creationId xmlns:a16="http://schemas.microsoft.com/office/drawing/2014/main" id="{BFDF934D-EA0B-ED5C-B981-74CF04C96C4F}"/>
              </a:ext>
            </a:extLst>
          </p:cNvPr>
          <p:cNvPicPr>
            <a:picLocks noChangeAspect="1"/>
          </p:cNvPicPr>
          <p:nvPr/>
        </p:nvPicPr>
        <p:blipFill>
          <a:blip r:embed="rId2"/>
          <a:stretch>
            <a:fillRect/>
          </a:stretch>
        </p:blipFill>
        <p:spPr>
          <a:xfrm>
            <a:off x="268645" y="909925"/>
            <a:ext cx="11654709" cy="4632745"/>
          </a:xfrm>
          <a:prstGeom prst="rect">
            <a:avLst/>
          </a:prstGeom>
        </p:spPr>
      </p:pic>
    </p:spTree>
    <p:extLst>
      <p:ext uri="{BB962C8B-B14F-4D97-AF65-F5344CB8AC3E}">
        <p14:creationId xmlns:p14="http://schemas.microsoft.com/office/powerpoint/2010/main" val="4127961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E7AB9334-2115-2068-366C-4F1DBA43AC05}"/>
              </a:ext>
            </a:extLst>
          </p:cNvPr>
          <p:cNvPicPr>
            <a:picLocks noChangeAspect="1"/>
          </p:cNvPicPr>
          <p:nvPr/>
        </p:nvPicPr>
        <p:blipFill rotWithShape="1">
          <a:blip r:embed="rId2"/>
          <a:srcRect t="7449" b="10245"/>
          <a:stretch/>
        </p:blipFill>
        <p:spPr>
          <a:xfrm>
            <a:off x="374746" y="497702"/>
            <a:ext cx="11442507" cy="5862595"/>
          </a:xfrm>
          <a:prstGeom prst="rect">
            <a:avLst/>
          </a:prstGeom>
        </p:spPr>
      </p:pic>
    </p:spTree>
    <p:extLst>
      <p:ext uri="{BB962C8B-B14F-4D97-AF65-F5344CB8AC3E}">
        <p14:creationId xmlns:p14="http://schemas.microsoft.com/office/powerpoint/2010/main" val="38679545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22139e67080abdef291"/>
          <p:cNvPicPr>
            <a:picLocks noGrp="1" noChangeAspect="1"/>
          </p:cNvPicPr>
          <p:nvPr>
            <p:ph sz="half" idx="1"/>
          </p:nvPr>
        </p:nvPicPr>
        <p:blipFill>
          <a:blip r:embed="rId2"/>
          <a:stretch>
            <a:fillRect/>
          </a:stretch>
        </p:blipFill>
        <p:spPr>
          <a:xfrm>
            <a:off x="113030" y="70485"/>
            <a:ext cx="11965940" cy="6716395"/>
          </a:xfrm>
          <a:prstGeom prst="rect">
            <a:avLst/>
          </a:prstGeom>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6550" y="2110105"/>
            <a:ext cx="4499610" cy="4351655"/>
          </a:xfrm>
          <a:prstGeom prst="rect">
            <a:avLst/>
          </a:prstGeom>
        </p:spPr>
      </p:pic>
      <p:pic>
        <p:nvPicPr>
          <p:cNvPr id="6" name="Content Placeholder 8"/>
          <p:cNvPicPr>
            <a:picLocks noGrp="1" noChangeAspect="1"/>
          </p:cNvPicPr>
          <p:nvPr>
            <p:ph sz="half" idx="1"/>
          </p:nvPr>
        </p:nvPicPr>
        <p:blipFill>
          <a:blip r:embed="rId4"/>
          <a:stretch>
            <a:fillRect/>
          </a:stretch>
        </p:blipFill>
        <p:spPr>
          <a:xfrm>
            <a:off x="2639439" y="914891"/>
            <a:ext cx="6729351" cy="1425039"/>
          </a:xfrm>
          <a:prstGeom prst="rect">
            <a:avLst/>
          </a:prstGeom>
        </p:spPr>
      </p:pic>
    </p:spTree>
    <p:extLst>
      <p:ext uri="{BB962C8B-B14F-4D97-AF65-F5344CB8AC3E}">
        <p14:creationId xmlns:p14="http://schemas.microsoft.com/office/powerpoint/2010/main" val="365044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ẢNH ĐẸP VIỆT NAM TỪ BẮC XUỐNG NA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1654657100"/>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_thay_cac_ban_hoc_rat_tich_cuc-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1430000" cy="5791200"/>
          </a:xfrm>
          <a:prstGeom prst="rect">
            <a:avLst/>
          </a:prstGeom>
        </p:spPr>
      </p:pic>
    </p:spTree>
    <p:extLst>
      <p:ext uri="{BB962C8B-B14F-4D97-AF65-F5344CB8AC3E}">
        <p14:creationId xmlns:p14="http://schemas.microsoft.com/office/powerpoint/2010/main" val="1008136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classroom with desks and chairs&#10;&#10;Description automatically generated with medium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6" name="Group 25"/>
          <p:cNvGrpSpPr/>
          <p:nvPr/>
        </p:nvGrpSpPr>
        <p:grpSpPr>
          <a:xfrm>
            <a:off x="2750820" y="2806700"/>
            <a:ext cx="6502400" cy="3151505"/>
            <a:chOff x="277034" y="1489257"/>
            <a:chExt cx="3726918" cy="1700807"/>
          </a:xfrm>
        </p:grpSpPr>
        <p:sp>
          <p:nvSpPr>
            <p:cNvPr id="25" name="Rectangle: Rounded Corners 24"/>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4" name="Picture 13"/>
            <p:cNvPicPr>
              <a:picLocks noChangeAspect="1"/>
            </p:cNvPicPr>
            <p:nvPr/>
          </p:nvPicPr>
          <p:blipFill>
            <a:blip r:embed="rId3"/>
            <a:stretch>
              <a:fillRect/>
            </a:stretch>
          </p:blipFill>
          <p:spPr>
            <a:xfrm rot="737208" flipH="1">
              <a:off x="277034" y="1489257"/>
              <a:ext cx="919996" cy="919996"/>
            </a:xfrm>
            <a:prstGeom prst="rect">
              <a:avLst/>
            </a:prstGeom>
          </p:spPr>
        </p:pic>
      </p:grpSp>
      <p:pic>
        <p:nvPicPr>
          <p:cNvPr id="2" name="Picture 1"/>
          <p:cNvPicPr>
            <a:picLocks noChangeAspect="1"/>
          </p:cNvPicPr>
          <p:nvPr/>
        </p:nvPicPr>
        <p:blipFill>
          <a:blip r:embed="rId4"/>
          <a:stretch>
            <a:fillRect/>
          </a:stretch>
        </p:blipFill>
        <p:spPr>
          <a:xfrm>
            <a:off x="4108531" y="723092"/>
            <a:ext cx="3974937" cy="268856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hoto - Ngắm hoa gạo nở rộ đẹp đến nao l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3630" y="0"/>
            <a:ext cx="59207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y Hoa Ga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 y="0"/>
            <a:ext cx="60121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06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ùa hoa g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0771" y="0"/>
            <a:ext cx="60312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hoa Gạo – Rực đỏ như cảm xúc mãnh liệt của tình yê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 y="0"/>
            <a:ext cx="594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60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1 bài văn Tả cây gạo lớp 4 siêu h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550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ả cây hoa gạo siêu hay kèm dàn ý chi tiết Tập làm văn lớp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1"/>
            <a:ext cx="6134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48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wipe(down)">
                                      <p:cBhvr>
                                        <p:cTn id="1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032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Cội gạo thiêng bên dòng Như Nguyệt xưa -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4" y="0"/>
            <a:ext cx="12105005" cy="677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383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a_phan_chia_se_cua_co_giao_va_cac_ban__to_c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2093575" cy="6759575"/>
          </a:xfrm>
          <a:prstGeom prst="rect">
            <a:avLst/>
          </a:prstGeom>
        </p:spPr>
      </p:pic>
    </p:spTree>
    <p:extLst>
      <p:ext uri="{BB962C8B-B14F-4D97-AF65-F5344CB8AC3E}">
        <p14:creationId xmlns:p14="http://schemas.microsoft.com/office/powerpoint/2010/main" val="2971763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ang bìa"/>
  <p:tag name="ISPRING_SLIDE_INDENT_LEVEL" val="0"/>
  <p:tag name="ISPRING_PRESENTER_ID" val="{6C780E61-BFEA-4E47-82C3-FE8627A7CCF1}"/>
  <p:tag name="ISPRING_SLIDE_BRANCHING_PROPERTIES" val="&lt;BranchingProperties&gt;&lt;nextAction&gt;&lt;action&gt;0&lt;/action&gt;&lt;/nextAction&gt;&lt;prevAction&gt;&lt;action&gt;0&lt;/action&gt;&lt;/prevAction&gt;&lt;lock&gt;0&lt;/lock&gt;&lt;/BranchingProperties&gt;&#10;"/>
  <p:tag name="TIMING" val="|2.148|5.178|3.572|9.532|2.622|3.824|2.747"/>
  <p:tag name="GENSWF_ADVANCE_TIME" val="37.407"/>
  <p:tag name="ISPRING_SLIDE_ID_2" val="{7443E11B-4984-46DE-A06B-66C94EFCEFC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TotalTime>
  <Words>297</Words>
  <Application>Microsoft Office PowerPoint</Application>
  <PresentationFormat>Widescreen</PresentationFormat>
  <Paragraphs>27</Paragraphs>
  <Slides>32</Slides>
  <Notes>5</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宋体</vt:lpstr>
      <vt:lpstr>Arial</vt:lpstr>
      <vt:lpstr>Arial-Rounded</vt:lpstr>
      <vt:lpstr>Calibri</vt:lpstr>
      <vt:lpstr>Calibri Light</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cp:lastModifiedBy>
  <cp:revision>38</cp:revision>
  <dcterms:created xsi:type="dcterms:W3CDTF">2023-01-27T14:03:00Z</dcterms:created>
  <dcterms:modified xsi:type="dcterms:W3CDTF">2025-02-18T04:13:39Z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311DBFA7EE15440F938DE55C2981FCFB</vt:lpwstr>
  </property>
  <property fmtid="{D5CDD505-2E9C-101B-9397-08002B2CF9AE}" pid="3" name="KSOProductBuildVer">
    <vt:lpwstr>1033-11.2.0.11440</vt:lpwstr>
  </property>
</Properties>
</file>