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9" r:id="rId2"/>
    <p:sldId id="2858" r:id="rId3"/>
    <p:sldId id="257" r:id="rId4"/>
    <p:sldId id="259" r:id="rId5"/>
    <p:sldId id="2007577265" r:id="rId6"/>
    <p:sldId id="264" r:id="rId7"/>
    <p:sldId id="2007577271" r:id="rId8"/>
    <p:sldId id="258" r:id="rId9"/>
    <p:sldId id="285" r:id="rId10"/>
    <p:sldId id="308" r:id="rId11"/>
    <p:sldId id="2007577266" r:id="rId12"/>
    <p:sldId id="2007577268" r:id="rId13"/>
    <p:sldId id="2007577262" r:id="rId14"/>
    <p:sldId id="294" r:id="rId15"/>
    <p:sldId id="2007577269" r:id="rId16"/>
    <p:sldId id="2007577263" r:id="rId17"/>
    <p:sldId id="273" r:id="rId18"/>
    <p:sldId id="2007577270" r:id="rId19"/>
    <p:sldId id="2007577267" r:id="rId20"/>
    <p:sldId id="2007577275" r:id="rId21"/>
    <p:sldId id="2007577274" r:id="rId22"/>
    <p:sldId id="315" r:id="rId23"/>
    <p:sldId id="260" r:id="rId24"/>
    <p:sldId id="309" r:id="rId25"/>
    <p:sldId id="272" r:id="rId26"/>
    <p:sldId id="301" r:id="rId27"/>
    <p:sldId id="290" r:id="rId28"/>
    <p:sldId id="2007577276" r:id="rId29"/>
    <p:sldId id="2007577279" r:id="rId30"/>
    <p:sldId id="336" r:id="rId31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D0B95"/>
    <a:srgbClr val="FD49B0"/>
    <a:srgbClr val="FDBBE5"/>
    <a:srgbClr val="FD2BA3"/>
    <a:srgbClr val="FEA8D9"/>
    <a:srgbClr val="F2A198"/>
    <a:srgbClr val="FE8ACC"/>
    <a:srgbClr val="FEDEF3"/>
    <a:srgbClr val="FF2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51" autoAdjust="0"/>
    <p:restoredTop sz="93772" autoAdjust="0"/>
  </p:normalViewPr>
  <p:slideViewPr>
    <p:cSldViewPr>
      <p:cViewPr varScale="1">
        <p:scale>
          <a:sx n="109" d="100"/>
          <a:sy n="109" d="100"/>
        </p:scale>
        <p:origin x="77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bồ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?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5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ở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GV </a:t>
            </a:r>
            <a:r>
              <a:rPr lang="en-US" dirty="0" err="1"/>
              <a:t>đọc</a:t>
            </a:r>
            <a:r>
              <a:rPr lang="en-US" dirty="0"/>
              <a:t>. </a:t>
            </a:r>
          </a:p>
          <a:p>
            <a:r>
              <a:rPr lang="en-US" dirty="0" err="1"/>
              <a:t>Gọi</a:t>
            </a:r>
            <a:r>
              <a:rPr lang="en-US" dirty="0"/>
              <a:t> 2 HS </a:t>
            </a:r>
            <a:r>
              <a:rPr lang="en-US" dirty="0" err="1"/>
              <a:t>đọc</a:t>
            </a:r>
            <a:r>
              <a:rPr lang="en-US" dirty="0"/>
              <a:t>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03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chồi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nhé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90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6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2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Khiêm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khiêm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……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1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99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nhàng</a:t>
            </a:r>
            <a:r>
              <a:rPr lang="en-US" dirty="0"/>
              <a:t>, </a:t>
            </a:r>
            <a:r>
              <a:rPr lang="en-US" dirty="0" err="1"/>
              <a:t>chậm</a:t>
            </a:r>
            <a:r>
              <a:rPr lang="en-US" dirty="0"/>
              <a:t> </a:t>
            </a:r>
            <a:r>
              <a:rPr lang="en-US" dirty="0" err="1"/>
              <a:t>rãi</a:t>
            </a:r>
            <a:r>
              <a:rPr lang="en-US" dirty="0"/>
              <a:t>,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8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ở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li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.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li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1 than con </a:t>
            </a:r>
            <a:r>
              <a:rPr lang="en-US" dirty="0" err="1"/>
              <a:t>chữ</a:t>
            </a:r>
            <a:r>
              <a:rPr lang="en-US" dirty="0"/>
              <a:t> o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 ô. </a:t>
            </a:r>
            <a:r>
              <a:rPr lang="en-US" dirty="0" err="1"/>
              <a:t>Cách</a:t>
            </a:r>
            <a:r>
              <a:rPr lang="en-US" dirty="0"/>
              <a:t> 3 ô li to </a:t>
            </a:r>
            <a:r>
              <a:rPr lang="en-US" dirty="0" err="1"/>
              <a:t>viết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.</a:t>
            </a:r>
          </a:p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khiêm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li 3.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Khiêm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4 ô to.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khiêm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dóng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ạ.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ng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con.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ai </a:t>
            </a:r>
            <a:r>
              <a:rPr lang="en-US" dirty="0" err="1"/>
              <a:t>nhé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CD72A-9B1A-4F5A-B02F-2E164DF2AEDF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87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“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” </a:t>
            </a:r>
            <a:r>
              <a:rPr lang="en-US" dirty="0" err="1"/>
              <a:t>tiết</a:t>
            </a:r>
            <a:r>
              <a:rPr lang="en-US" dirty="0"/>
              <a:t> 1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5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chia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3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chia </a:t>
            </a:r>
            <a:r>
              <a:rPr lang="en-US" dirty="0" err="1"/>
              <a:t>làm</a:t>
            </a:r>
            <a:r>
              <a:rPr lang="en-US" dirty="0"/>
              <a:t> 4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4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0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1 </a:t>
            </a:r>
            <a:r>
              <a:rPr lang="en-US" dirty="0" err="1"/>
              <a:t>nào</a:t>
            </a:r>
            <a:r>
              <a:rPr lang="en-US" dirty="0"/>
              <a:t>. 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khoe</a:t>
            </a:r>
            <a:r>
              <a:rPr lang="en-US" dirty="0"/>
              <a:t>,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  <a:p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khoe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thắm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.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thắm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5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Ở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2 HS </a:t>
            </a:r>
            <a:r>
              <a:rPr lang="en-US" dirty="0" err="1"/>
              <a:t>đọc</a:t>
            </a:r>
            <a:r>
              <a:rPr lang="en-US" dirty="0"/>
              <a:t>. </a:t>
            </a:r>
          </a:p>
          <a:p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2.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2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trĩu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biếc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trĩu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3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Trĩu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 sa thấp hoặc cong hẳn xuống do sức nặng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ờng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trĩu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8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198164" y="308679"/>
            <a:ext cx="9487005" cy="5711006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1974995" y="2681027"/>
            <a:ext cx="697687" cy="764538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165297" y="3777432"/>
            <a:ext cx="464572" cy="718913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4417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162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microsoft.com/office/2007/relationships/media" Target="../media/media6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9.jpeg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04"/>
            <a:ext cx="9144000" cy="5273899"/>
          </a:xfrm>
        </p:spPr>
      </p:pic>
      <p:sp>
        <p:nvSpPr>
          <p:cNvPr id="5" name="Rectangle 4"/>
          <p:cNvSpPr/>
          <p:nvPr/>
        </p:nvSpPr>
        <p:spPr>
          <a:xfrm>
            <a:off x="1752600" y="374868"/>
            <a:ext cx="6477000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Chµo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mõng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thÇy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c«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gi¸o</a:t>
            </a:r>
            <a:endParaRPr lang="en-US" sz="4050" b="1" dirty="0">
              <a:ln w="95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vÒ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dù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giê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4D4A6-EC93-41E7-B44E-22BB98F5CD3E}"/>
              </a:ext>
            </a:extLst>
          </p:cNvPr>
          <p:cNvSpPr txBox="1"/>
          <p:nvPr/>
        </p:nvSpPr>
        <p:spPr>
          <a:xfrm>
            <a:off x="1447800" y="2952750"/>
            <a:ext cx="7696200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Môn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Việt</a:t>
            </a:r>
            <a:endParaRPr lang="en-US" sz="2800" b="1" dirty="0">
              <a:solidFill>
                <a:srgbClr val="CC0000"/>
              </a:solidFill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  <a:p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Lớp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: 1A</a:t>
            </a:r>
          </a:p>
          <a:p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Giáo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viên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thực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hiện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Nguyễn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Hoài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Trang</a:t>
            </a:r>
          </a:p>
          <a:p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Sinh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năm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: 1993                            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Trình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độ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SP: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học</a:t>
            </a:r>
            <a:endParaRPr lang="vi-VN" sz="2800" b="1" dirty="0">
              <a:solidFill>
                <a:srgbClr val="CC0000"/>
              </a:solidFill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0511" y="0"/>
            <a:ext cx="116031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5996" y="25374"/>
            <a:ext cx="5947064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rễ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965" y="590077"/>
            <a:ext cx="3733800" cy="440107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Khoe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thắm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vòm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trĩu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biếc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162799" y="20902"/>
            <a:ext cx="1882631" cy="89457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Chia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endParaRPr lang="en-US" sz="22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" y="165455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99614" y="610016"/>
            <a:ext cx="4051300" cy="483195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chồi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ngọt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bé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Khiêm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nhường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Dung)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CC1B1-2759-4AC1-84B2-A2292430BAB0}"/>
              </a:ext>
            </a:extLst>
          </p:cNvPr>
          <p:cNvSpPr txBox="1"/>
          <p:nvPr/>
        </p:nvSpPr>
        <p:spPr>
          <a:xfrm>
            <a:off x="504836" y="879381"/>
            <a:ext cx="47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E8646-CD8A-401C-86B7-DA7537F3245F}"/>
              </a:ext>
            </a:extLst>
          </p:cNvPr>
          <p:cNvSpPr txBox="1"/>
          <p:nvPr/>
        </p:nvSpPr>
        <p:spPr>
          <a:xfrm>
            <a:off x="571500" y="287655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42E7D-DD46-4764-8383-DFDC838811A3}"/>
              </a:ext>
            </a:extLst>
          </p:cNvPr>
          <p:cNvSpPr txBox="1"/>
          <p:nvPr/>
        </p:nvSpPr>
        <p:spPr>
          <a:xfrm>
            <a:off x="4324351" y="918525"/>
            <a:ext cx="34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4A4DB-0D8F-4A91-B117-F1359F21BD1C}"/>
              </a:ext>
            </a:extLst>
          </p:cNvPr>
          <p:cNvSpPr txBox="1"/>
          <p:nvPr/>
        </p:nvSpPr>
        <p:spPr>
          <a:xfrm>
            <a:off x="4324350" y="287655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77097-D1F7-46FE-9B2D-CF2330574D56}"/>
              </a:ext>
            </a:extLst>
          </p:cNvPr>
          <p:cNvSpPr txBox="1"/>
          <p:nvPr/>
        </p:nvSpPr>
        <p:spPr>
          <a:xfrm>
            <a:off x="0" y="4550362"/>
            <a:ext cx="5478217" cy="584666"/>
          </a:xfrm>
          <a:prstGeom prst="rect">
            <a:avLst/>
          </a:prstGeom>
          <a:solidFill>
            <a:srgbClr val="FEDEF3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mấy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47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/>
      <p:bldP spid="6" grpId="0"/>
      <p:bldP spid="10" grpId="0"/>
      <p:bldP spid="11" grpId="0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8DB9A-6587-4421-A11F-02E655FCB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3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D3F5B-4563-4036-B5EA-DE603E162F4B}"/>
              </a:ext>
            </a:extLst>
          </p:cNvPr>
          <p:cNvSpPr/>
          <p:nvPr/>
        </p:nvSpPr>
        <p:spPr>
          <a:xfrm>
            <a:off x="2971801" y="43815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9F991-8A66-4807-AF32-0377FBA9D7DD}"/>
              </a:ext>
            </a:extLst>
          </p:cNvPr>
          <p:cNvSpPr/>
          <p:nvPr/>
        </p:nvSpPr>
        <p:spPr>
          <a:xfrm>
            <a:off x="3200400" y="108448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7EDB1-63EC-4E0F-ABCF-365DF01537F0}"/>
              </a:ext>
            </a:extLst>
          </p:cNvPr>
          <p:cNvCxnSpPr>
            <a:cxnSpLocks/>
          </p:cNvCxnSpPr>
          <p:nvPr/>
        </p:nvCxnSpPr>
        <p:spPr>
          <a:xfrm>
            <a:off x="3352800" y="2056715"/>
            <a:ext cx="88493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BF231C-E53D-4D36-BF56-8360A0505AB7}"/>
              </a:ext>
            </a:extLst>
          </p:cNvPr>
          <p:cNvCxnSpPr/>
          <p:nvPr/>
        </p:nvCxnSpPr>
        <p:spPr>
          <a:xfrm>
            <a:off x="5486400" y="2056715"/>
            <a:ext cx="13716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CB0303D-BEC9-46CC-995D-AB392FE5CF28}"/>
              </a:ext>
            </a:extLst>
          </p:cNvPr>
          <p:cNvSpPr txBox="1"/>
          <p:nvPr/>
        </p:nvSpPr>
        <p:spPr>
          <a:xfrm>
            <a:off x="1371600" y="43815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1</a:t>
            </a:r>
            <a:endParaRPr lang="vi-VN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8DB9A-6587-4421-A11F-02E655FCB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3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D3F5B-4563-4036-B5EA-DE603E162F4B}"/>
              </a:ext>
            </a:extLst>
          </p:cNvPr>
          <p:cNvSpPr/>
          <p:nvPr/>
        </p:nvSpPr>
        <p:spPr>
          <a:xfrm>
            <a:off x="2971801" y="43815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9F991-8A66-4807-AF32-0377FBA9D7DD}"/>
              </a:ext>
            </a:extLst>
          </p:cNvPr>
          <p:cNvSpPr/>
          <p:nvPr/>
        </p:nvSpPr>
        <p:spPr>
          <a:xfrm>
            <a:off x="3200400" y="108448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592C0C-8461-4E31-BAE3-A9AB00CC6A34}"/>
              </a:ext>
            </a:extLst>
          </p:cNvPr>
          <p:cNvCxnSpPr/>
          <p:nvPr/>
        </p:nvCxnSpPr>
        <p:spPr>
          <a:xfrm flipH="1">
            <a:off x="4591096" y="1164020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F83A08-9737-4528-B659-66943067EDAC}"/>
              </a:ext>
            </a:extLst>
          </p:cNvPr>
          <p:cNvCxnSpPr/>
          <p:nvPr/>
        </p:nvCxnSpPr>
        <p:spPr>
          <a:xfrm flipH="1">
            <a:off x="4174941" y="2224667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BCBEE-4B95-49E6-A7B2-A215A68D0322}"/>
              </a:ext>
            </a:extLst>
          </p:cNvPr>
          <p:cNvCxnSpPr/>
          <p:nvPr/>
        </p:nvCxnSpPr>
        <p:spPr>
          <a:xfrm flipH="1">
            <a:off x="4237732" y="1709632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22EE01-DDE6-473F-AAFE-2E3375A888E5}"/>
              </a:ext>
            </a:extLst>
          </p:cNvPr>
          <p:cNvCxnSpPr/>
          <p:nvPr/>
        </p:nvCxnSpPr>
        <p:spPr>
          <a:xfrm flipH="1">
            <a:off x="5181600" y="2681867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7DAD24-3A6F-4530-9E5D-09ABEE3AB354}"/>
              </a:ext>
            </a:extLst>
          </p:cNvPr>
          <p:cNvCxnSpPr/>
          <p:nvPr/>
        </p:nvCxnSpPr>
        <p:spPr>
          <a:xfrm flipH="1">
            <a:off x="7298261" y="2632905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2A7CDD-2B98-422B-9B18-7F589B6E5FF1}"/>
              </a:ext>
            </a:extLst>
          </p:cNvPr>
          <p:cNvCxnSpPr/>
          <p:nvPr/>
        </p:nvCxnSpPr>
        <p:spPr>
          <a:xfrm flipH="1">
            <a:off x="7361052" y="263290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7EDB1-63EC-4E0F-ABCF-365DF01537F0}"/>
              </a:ext>
            </a:extLst>
          </p:cNvPr>
          <p:cNvCxnSpPr>
            <a:cxnSpLocks/>
          </p:cNvCxnSpPr>
          <p:nvPr/>
        </p:nvCxnSpPr>
        <p:spPr>
          <a:xfrm>
            <a:off x="3352800" y="2056715"/>
            <a:ext cx="88493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5D3FE9-2127-46F4-93BB-8270A83C5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28511"/>
            <a:ext cx="14936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8DB9A-6587-4421-A11F-02E655FCB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144000" cy="5202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D3F5B-4563-4036-B5EA-DE603E162F4B}"/>
              </a:ext>
            </a:extLst>
          </p:cNvPr>
          <p:cNvSpPr/>
          <p:nvPr/>
        </p:nvSpPr>
        <p:spPr>
          <a:xfrm>
            <a:off x="2971801" y="43815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E8E911-10B6-4296-B525-062FDFBCD69A}"/>
              </a:ext>
            </a:extLst>
          </p:cNvPr>
          <p:cNvSpPr/>
          <p:nvPr/>
        </p:nvSpPr>
        <p:spPr>
          <a:xfrm>
            <a:off x="3200400" y="761315"/>
            <a:ext cx="457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6D5C05-84FE-461E-A30E-7C4A1000C78F}"/>
              </a:ext>
            </a:extLst>
          </p:cNvPr>
          <p:cNvCxnSpPr/>
          <p:nvPr/>
        </p:nvCxnSpPr>
        <p:spPr>
          <a:xfrm>
            <a:off x="4648200" y="2044502"/>
            <a:ext cx="6096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970DF2-1A31-4632-9D6D-A06809F2F46D}"/>
              </a:ext>
            </a:extLst>
          </p:cNvPr>
          <p:cNvCxnSpPr/>
          <p:nvPr/>
        </p:nvCxnSpPr>
        <p:spPr>
          <a:xfrm>
            <a:off x="4343400" y="2533645"/>
            <a:ext cx="1524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7B178CD-B954-47BC-A3FA-39AB1BB5706A}"/>
              </a:ext>
            </a:extLst>
          </p:cNvPr>
          <p:cNvSpPr txBox="1"/>
          <p:nvPr/>
        </p:nvSpPr>
        <p:spPr>
          <a:xfrm>
            <a:off x="1752599" y="438150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2</a:t>
            </a:r>
            <a:endParaRPr lang="vi-VN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9400" y="-19050"/>
            <a:ext cx="8458200" cy="1577841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trĩu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nặng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cành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cong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 descr="Image result for cây trĩu qu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970"/>
            <a:ext cx="4911164" cy="32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ây trĩu qu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558791"/>
            <a:ext cx="43942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96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8DB9A-6587-4421-A11F-02E655FCB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144000" cy="5202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D3F5B-4563-4036-B5EA-DE603E162F4B}"/>
              </a:ext>
            </a:extLst>
          </p:cNvPr>
          <p:cNvSpPr/>
          <p:nvPr/>
        </p:nvSpPr>
        <p:spPr>
          <a:xfrm>
            <a:off x="2971801" y="43815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E8E911-10B6-4296-B525-062FDFBCD69A}"/>
              </a:ext>
            </a:extLst>
          </p:cNvPr>
          <p:cNvSpPr/>
          <p:nvPr/>
        </p:nvSpPr>
        <p:spPr>
          <a:xfrm>
            <a:off x="3200400" y="761315"/>
            <a:ext cx="457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203B1E-5D7C-4B2C-88D9-1284A96DCBC2}"/>
              </a:ext>
            </a:extLst>
          </p:cNvPr>
          <p:cNvCxnSpPr/>
          <p:nvPr/>
        </p:nvCxnSpPr>
        <p:spPr>
          <a:xfrm flipH="1">
            <a:off x="3770166" y="1226541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7058B1-4E1A-4F21-822B-63CB32A4072C}"/>
              </a:ext>
            </a:extLst>
          </p:cNvPr>
          <p:cNvCxnSpPr/>
          <p:nvPr/>
        </p:nvCxnSpPr>
        <p:spPr>
          <a:xfrm flipH="1">
            <a:off x="3770766" y="1697419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F3328-1F51-4988-940F-D78408EB396C}"/>
              </a:ext>
            </a:extLst>
          </p:cNvPr>
          <p:cNvCxnSpPr/>
          <p:nvPr/>
        </p:nvCxnSpPr>
        <p:spPr>
          <a:xfrm flipH="1">
            <a:off x="3770166" y="2186562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5D3F60-5C7F-4B73-BA78-641F042B5CD4}"/>
              </a:ext>
            </a:extLst>
          </p:cNvPr>
          <p:cNvCxnSpPr/>
          <p:nvPr/>
        </p:nvCxnSpPr>
        <p:spPr>
          <a:xfrm flipH="1">
            <a:off x="3784413" y="2663540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DF5EE2-91A7-48B5-B27B-CAF0B1E76C92}"/>
              </a:ext>
            </a:extLst>
          </p:cNvPr>
          <p:cNvCxnSpPr/>
          <p:nvPr/>
        </p:nvCxnSpPr>
        <p:spPr>
          <a:xfrm flipH="1">
            <a:off x="6766181" y="2570765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7FA2CF-F3D0-46FE-BC9B-7B29295EF656}"/>
              </a:ext>
            </a:extLst>
          </p:cNvPr>
          <p:cNvCxnSpPr/>
          <p:nvPr/>
        </p:nvCxnSpPr>
        <p:spPr>
          <a:xfrm flipH="1">
            <a:off x="6698540" y="259387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679065-4E32-4273-8017-1E98C47CA527}"/>
              </a:ext>
            </a:extLst>
          </p:cNvPr>
          <p:cNvSpPr txBox="1"/>
          <p:nvPr/>
        </p:nvSpPr>
        <p:spPr>
          <a:xfrm>
            <a:off x="1752599" y="438150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2</a:t>
            </a:r>
            <a:endParaRPr lang="vi-VN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9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87C6-3E5C-4659-868A-32250940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D30139-C590-41BE-B40C-55F8C85AC331}"/>
              </a:ext>
            </a:extLst>
          </p:cNvPr>
          <p:cNvSpPr/>
          <p:nvPr/>
        </p:nvSpPr>
        <p:spPr>
          <a:xfrm>
            <a:off x="2971800" y="438150"/>
            <a:ext cx="36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2F4E2A-9A3E-425B-A4E6-0E504673A4F0}"/>
              </a:ext>
            </a:extLst>
          </p:cNvPr>
          <p:cNvSpPr/>
          <p:nvPr/>
        </p:nvSpPr>
        <p:spPr>
          <a:xfrm>
            <a:off x="3124200" y="120015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100023-7585-4BA2-A22E-CD4A91927A5A}"/>
              </a:ext>
            </a:extLst>
          </p:cNvPr>
          <p:cNvCxnSpPr>
            <a:cxnSpLocks/>
          </p:cNvCxnSpPr>
          <p:nvPr/>
        </p:nvCxnSpPr>
        <p:spPr>
          <a:xfrm>
            <a:off x="6019800" y="2190750"/>
            <a:ext cx="762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64F2D6E-3BAE-4237-ABE8-F390435AE098}"/>
              </a:ext>
            </a:extLst>
          </p:cNvPr>
          <p:cNvSpPr txBox="1"/>
          <p:nvPr/>
        </p:nvSpPr>
        <p:spPr>
          <a:xfrm>
            <a:off x="1371600" y="530482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3</a:t>
            </a:r>
            <a:endParaRPr lang="vi-VN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77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ồi">
            <a:hlinkClick r:id="" action="ppaction://media"/>
            <a:extLst>
              <a:ext uri="{FF2B5EF4-FFF2-40B4-BE49-F238E27FC236}">
                <a16:creationId xmlns:a16="http://schemas.microsoft.com/office/drawing/2014/main" id="{6206187F-1515-432D-BC71-3AA8EFE73D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87C6-3E5C-4659-868A-32250940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D30139-C590-41BE-B40C-55F8C85AC331}"/>
              </a:ext>
            </a:extLst>
          </p:cNvPr>
          <p:cNvSpPr/>
          <p:nvPr/>
        </p:nvSpPr>
        <p:spPr>
          <a:xfrm>
            <a:off x="2971800" y="438150"/>
            <a:ext cx="36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2F4E2A-9A3E-425B-A4E6-0E504673A4F0}"/>
              </a:ext>
            </a:extLst>
          </p:cNvPr>
          <p:cNvSpPr/>
          <p:nvPr/>
        </p:nvSpPr>
        <p:spPr>
          <a:xfrm>
            <a:off x="3124200" y="120015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8521F1-C9FA-4DB5-8DE5-66756D0B5283}"/>
              </a:ext>
            </a:extLst>
          </p:cNvPr>
          <p:cNvCxnSpPr/>
          <p:nvPr/>
        </p:nvCxnSpPr>
        <p:spPr>
          <a:xfrm flipH="1">
            <a:off x="3949507" y="1300568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D27215-3DA5-485E-897C-BD374184C88D}"/>
              </a:ext>
            </a:extLst>
          </p:cNvPr>
          <p:cNvCxnSpPr/>
          <p:nvPr/>
        </p:nvCxnSpPr>
        <p:spPr>
          <a:xfrm flipH="1">
            <a:off x="5029200" y="1837698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3A89B7-D7AC-4985-99B8-2AB3A5464AFD}"/>
              </a:ext>
            </a:extLst>
          </p:cNvPr>
          <p:cNvCxnSpPr/>
          <p:nvPr/>
        </p:nvCxnSpPr>
        <p:spPr>
          <a:xfrm flipH="1">
            <a:off x="4343400" y="279150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58C803-73F7-4AC8-A68C-1F2D899040D9}"/>
              </a:ext>
            </a:extLst>
          </p:cNvPr>
          <p:cNvCxnSpPr/>
          <p:nvPr/>
        </p:nvCxnSpPr>
        <p:spPr>
          <a:xfrm flipH="1">
            <a:off x="4343400" y="2288662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BFE052-244F-451F-9BA0-6600DC0ABF99}"/>
              </a:ext>
            </a:extLst>
          </p:cNvPr>
          <p:cNvCxnSpPr/>
          <p:nvPr/>
        </p:nvCxnSpPr>
        <p:spPr>
          <a:xfrm flipH="1">
            <a:off x="6517689" y="2766907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78CAF9-AD94-470A-A143-038513462B85}"/>
              </a:ext>
            </a:extLst>
          </p:cNvPr>
          <p:cNvCxnSpPr/>
          <p:nvPr/>
        </p:nvCxnSpPr>
        <p:spPr>
          <a:xfrm flipH="1">
            <a:off x="6580480" y="279150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74154F-1C59-4620-A450-E927561A3573}"/>
              </a:ext>
            </a:extLst>
          </p:cNvPr>
          <p:cNvSpPr txBox="1"/>
          <p:nvPr/>
        </p:nvSpPr>
        <p:spPr>
          <a:xfrm>
            <a:off x="1371600" y="438150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3</a:t>
            </a:r>
            <a:endParaRPr lang="vi-VN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55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87C6-3E5C-4659-868A-32250940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4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D30139-C590-41BE-B40C-55F8C85AC331}"/>
              </a:ext>
            </a:extLst>
          </p:cNvPr>
          <p:cNvSpPr/>
          <p:nvPr/>
        </p:nvSpPr>
        <p:spPr>
          <a:xfrm>
            <a:off x="2971800" y="438150"/>
            <a:ext cx="36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2EAB5-4F4B-40E2-83F2-59EE9FE73039}"/>
              </a:ext>
            </a:extLst>
          </p:cNvPr>
          <p:cNvSpPr/>
          <p:nvPr/>
        </p:nvSpPr>
        <p:spPr>
          <a:xfrm>
            <a:off x="3124200" y="105188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B0CFB1-E41D-4836-BCC4-DFFA2D4AB600}"/>
              </a:ext>
            </a:extLst>
          </p:cNvPr>
          <p:cNvCxnSpPr/>
          <p:nvPr/>
        </p:nvCxnSpPr>
        <p:spPr>
          <a:xfrm>
            <a:off x="3352800" y="3028950"/>
            <a:ext cx="2438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AD4E7A-12FE-47CC-BFD1-06E4DA519502}"/>
              </a:ext>
            </a:extLst>
          </p:cNvPr>
          <p:cNvCxnSpPr/>
          <p:nvPr/>
        </p:nvCxnSpPr>
        <p:spPr>
          <a:xfrm>
            <a:off x="6096000" y="3028950"/>
            <a:ext cx="1143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F93F347-E5E2-4041-8261-D84D8001ACD2}"/>
              </a:ext>
            </a:extLst>
          </p:cNvPr>
          <p:cNvSpPr txBox="1"/>
          <p:nvPr/>
        </p:nvSpPr>
        <p:spPr>
          <a:xfrm>
            <a:off x="1752599" y="438150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4</a:t>
            </a:r>
            <a:endParaRPr lang="vi-VN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3806515" y="797009"/>
            <a:ext cx="244220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6391373" y="-39911"/>
            <a:ext cx="2550816" cy="13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3" y="1930440"/>
            <a:ext cx="3875927" cy="33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2" y="-67204"/>
            <a:ext cx="4471988" cy="349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4072587" y="2588170"/>
            <a:ext cx="5085554" cy="3098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350" y="479707"/>
            <a:ext cx="3886537" cy="15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9400" y="769870"/>
            <a:ext cx="8458200" cy="1577841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85000" lnSpcReduction="200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khiêm tốn và nhường nhịn trong quan hệ đối xử, không khoe khoang, không tranh giành.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2475848"/>
            <a:ext cx="8458200" cy="1577841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79400" y="3180434"/>
            <a:ext cx="457200" cy="2423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4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87C6-3E5C-4659-868A-32250940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4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D30139-C590-41BE-B40C-55F8C85AC331}"/>
              </a:ext>
            </a:extLst>
          </p:cNvPr>
          <p:cNvSpPr/>
          <p:nvPr/>
        </p:nvSpPr>
        <p:spPr>
          <a:xfrm>
            <a:off x="2971800" y="438150"/>
            <a:ext cx="36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2EAB5-4F4B-40E2-83F2-59EE9FE73039}"/>
              </a:ext>
            </a:extLst>
          </p:cNvPr>
          <p:cNvSpPr/>
          <p:nvPr/>
        </p:nvSpPr>
        <p:spPr>
          <a:xfrm>
            <a:off x="3124200" y="105188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75003-F462-4E05-A933-1495C17E9BF2}"/>
              </a:ext>
            </a:extLst>
          </p:cNvPr>
          <p:cNvCxnSpPr/>
          <p:nvPr/>
        </p:nvCxnSpPr>
        <p:spPr>
          <a:xfrm flipH="1">
            <a:off x="3695864" y="1133891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3FCDF0-CF48-45C9-9775-57C76082FF4E}"/>
              </a:ext>
            </a:extLst>
          </p:cNvPr>
          <p:cNvCxnSpPr/>
          <p:nvPr/>
        </p:nvCxnSpPr>
        <p:spPr>
          <a:xfrm flipH="1">
            <a:off x="4776140" y="2119083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81D25E-F28A-4DDA-8BE3-09F346C15544}"/>
              </a:ext>
            </a:extLst>
          </p:cNvPr>
          <p:cNvCxnSpPr/>
          <p:nvPr/>
        </p:nvCxnSpPr>
        <p:spPr>
          <a:xfrm flipH="1">
            <a:off x="5943600" y="2602736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811F32-67C4-4865-A493-AD2EF0C65B5F}"/>
              </a:ext>
            </a:extLst>
          </p:cNvPr>
          <p:cNvCxnSpPr/>
          <p:nvPr/>
        </p:nvCxnSpPr>
        <p:spPr>
          <a:xfrm flipH="1">
            <a:off x="7138340" y="2571750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9E8F01-44E8-4372-A6F2-FB0D1F237200}"/>
              </a:ext>
            </a:extLst>
          </p:cNvPr>
          <p:cNvCxnSpPr/>
          <p:nvPr/>
        </p:nvCxnSpPr>
        <p:spPr>
          <a:xfrm flipH="1">
            <a:off x="7204095" y="2590528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B957FB-9D51-4C4B-AC37-A24D750F63C5}"/>
              </a:ext>
            </a:extLst>
          </p:cNvPr>
          <p:cNvCxnSpPr/>
          <p:nvPr/>
        </p:nvCxnSpPr>
        <p:spPr>
          <a:xfrm flipH="1">
            <a:off x="4901722" y="1645696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D8B9D4-8F68-41FC-B082-52C175A8BBC6}"/>
              </a:ext>
            </a:extLst>
          </p:cNvPr>
          <p:cNvSpPr txBox="1"/>
          <p:nvPr/>
        </p:nvSpPr>
        <p:spPr>
          <a:xfrm>
            <a:off x="1600200" y="438150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KHỔ 4</a:t>
            </a:r>
            <a:endParaRPr lang="vi-VN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89505" y="261235"/>
            <a:ext cx="6254497" cy="498631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2386" y="2346697"/>
            <a:ext cx="4289615" cy="2900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E774B-2EB5-BC88-31F2-5DD2ED12C3E2}"/>
              </a:ext>
            </a:extLst>
          </p:cNvPr>
          <p:cNvSpPr txBox="1"/>
          <p:nvPr/>
        </p:nvSpPr>
        <p:spPr>
          <a:xfrm>
            <a:off x="3581400" y="678924"/>
            <a:ext cx="4728308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189">
              <a:defRPr/>
            </a:pPr>
            <a:r>
              <a:rPr lang="en-US" sz="7200" b="1" spc="10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Học</a:t>
            </a:r>
            <a:r>
              <a:rPr lang="en-US" sz="7200" b="1" spc="10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7200" b="1" spc="10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sinh</a:t>
            </a:r>
            <a:r>
              <a:rPr lang="en-US" sz="7200" b="1" spc="10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7200" b="1" spc="10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đọc</a:t>
            </a:r>
            <a:r>
              <a:rPr lang="en-US" sz="7200" b="1" spc="10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7200" b="1" spc="10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nối</a:t>
            </a:r>
            <a:r>
              <a:rPr lang="en-US" sz="7200" b="1" spc="10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7200" b="1" spc="10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đoạn</a:t>
            </a:r>
            <a:endParaRPr lang="en-US" sz="7200" b="1" spc="10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7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38200" y="651054"/>
            <a:ext cx="3733800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Khoe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muôn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thắm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vòm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Tỏa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hương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nắng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quả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trĩu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biếc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4100" y="651054"/>
            <a:ext cx="4051300" cy="466268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Nếu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chồi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ra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trái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ngọt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tươi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Âm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bé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Khiêm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nhường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lẽ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Dung)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1060451" y="1487701"/>
            <a:ext cx="6159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108204" y="3549650"/>
            <a:ext cx="527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461007" y="4400550"/>
            <a:ext cx="9463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965706" y="7012132"/>
            <a:ext cx="41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011183" y="4400550"/>
            <a:ext cx="21640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151193" y="1487701"/>
            <a:ext cx="692394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64695" y="7349837"/>
            <a:ext cx="8797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61695" y="7718137"/>
            <a:ext cx="574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62941" y="5908"/>
            <a:ext cx="5947064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rễ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73FEA5-AD4E-4356-BA9C-18F3FBF85296}"/>
              </a:ext>
            </a:extLst>
          </p:cNvPr>
          <p:cNvCxnSpPr/>
          <p:nvPr/>
        </p:nvCxnSpPr>
        <p:spPr>
          <a:xfrm>
            <a:off x="1905000" y="394335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8A3DF5E-5244-4A89-9841-43B5F7EC7BB0}"/>
              </a:ext>
            </a:extLst>
          </p:cNvPr>
          <p:cNvSpPr txBox="1"/>
          <p:nvPr/>
        </p:nvSpPr>
        <p:spPr>
          <a:xfrm>
            <a:off x="-38100" y="4558834"/>
            <a:ext cx="5486400" cy="584666"/>
          </a:xfrm>
          <a:prstGeom prst="rect">
            <a:avLst/>
          </a:prstGeom>
          <a:solidFill>
            <a:srgbClr val="FEDEF3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BA9A5-42A9-4D64-931A-32CEAE717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871401" y="2072849"/>
            <a:ext cx="184731" cy="30008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135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829533" y="717496"/>
            <a:ext cx="3015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71400" y="1489851"/>
            <a:ext cx="309403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chẳng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đời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Khiêm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nhường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lẽ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2683361" y="154132"/>
            <a:ext cx="4261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717584" y="761071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56798" y="761071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476965" y="106215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88026" y="110815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40449" y="1406812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15408" y="1406811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65904" y="1753894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97244" y="1725766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39861" y="1737979"/>
            <a:ext cx="125582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13257" y="2349849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29046" y="2349849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213257" y="2631638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83228" y="2696931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186692" y="2980542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629406" y="2999177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49529" y="3327624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182376" y="3327624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414781" y="1552224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828185" y="1501117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183175" y="1875807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245078" y="1814474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997067" y="2222890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119053" y="2148739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060079" y="2535551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138027" y="2480348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185802" y="2490054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265691" y="3083857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075015" y="3079523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106630" y="3426341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903529" y="3426340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968417" y="3763650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859491" y="3763649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712230" y="4077277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603303" y="4043823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641830" y="4043822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244013" y="3311842"/>
            <a:ext cx="88076" cy="3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0B6A76A-B976-4C5D-AE38-BF497718A1FE}"/>
              </a:ext>
            </a:extLst>
          </p:cNvPr>
          <p:cNvSpPr txBox="1"/>
          <p:nvPr/>
        </p:nvSpPr>
        <p:spPr>
          <a:xfrm>
            <a:off x="6106630" y="45223"/>
            <a:ext cx="3165207" cy="584666"/>
          </a:xfrm>
          <a:prstGeom prst="rect">
            <a:avLst/>
          </a:prstGeom>
          <a:solidFill>
            <a:srgbClr val="FEDEF3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D6BF55-144D-4F4E-B3A9-DF5439BE89B9}"/>
              </a:ext>
            </a:extLst>
          </p:cNvPr>
          <p:cNvSpPr txBox="1"/>
          <p:nvPr/>
        </p:nvSpPr>
        <p:spPr>
          <a:xfrm>
            <a:off x="1636203" y="4140140"/>
            <a:ext cx="2888066" cy="584666"/>
          </a:xfrm>
          <a:prstGeom prst="rect">
            <a:avLst/>
          </a:prstGeom>
          <a:solidFill>
            <a:srgbClr val="FEDEF3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Thi đua</a:t>
            </a:r>
          </a:p>
        </p:txBody>
      </p:sp>
    </p:spTree>
    <p:extLst>
      <p:ext uri="{BB962C8B-B14F-4D97-AF65-F5344CB8AC3E}">
        <p14:creationId xmlns:p14="http://schemas.microsoft.com/office/powerpoint/2010/main" val="2339438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8" grpId="0" animBg="1"/>
      <p:bldP spid="48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02410232509">
            <a:hlinkClick r:id="" action="ppaction://media"/>
            <a:extLst>
              <a:ext uri="{FF2B5EF4-FFF2-40B4-BE49-F238E27FC236}">
                <a16:creationId xmlns:a16="http://schemas.microsoft.com/office/drawing/2014/main" id="{7DE1E665-F102-4AAB-ADC4-BE7C243265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28" r="9008"/>
          <a:stretch/>
        </p:blipFill>
        <p:spPr>
          <a:xfrm>
            <a:off x="57150" y="0"/>
            <a:ext cx="405765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ường THPT Thái Thuận 4">
            <a:hlinkClick r:id="" action="ppaction://media"/>
            <a:extLst>
              <a:ext uri="{FF2B5EF4-FFF2-40B4-BE49-F238E27FC236}">
                <a16:creationId xmlns:a16="http://schemas.microsoft.com/office/drawing/2014/main" id="{07D0DEA3-5933-46D3-8A36-10087AA3B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357.9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57200" y="1549502"/>
            <a:ext cx="304800" cy="3048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0B9D0AA-4142-42FF-97D4-698ABA40934A}"/>
              </a:ext>
            </a:extLst>
          </p:cNvPr>
          <p:cNvSpPr/>
          <p:nvPr/>
        </p:nvSpPr>
        <p:spPr>
          <a:xfrm>
            <a:off x="4000500" y="1072946"/>
            <a:ext cx="4774409" cy="370860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vần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cuối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vần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nhau</a:t>
            </a:r>
            <a:endParaRPr lang="en-US" sz="2800" b="1" dirty="0">
              <a:solidFill>
                <a:schemeClr val="tx1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  <a:p>
            <a:pPr algn="ctr"/>
            <a:endParaRPr lang="en-US" sz="900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AE41E49-2BAF-4966-B64C-EA45B5380293}"/>
              </a:ext>
            </a:extLst>
          </p:cNvPr>
          <p:cNvSpPr txBox="1"/>
          <p:nvPr/>
        </p:nvSpPr>
        <p:spPr>
          <a:xfrm>
            <a:off x="1729819" y="3152461"/>
            <a:ext cx="3508771" cy="445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2200" b="1" dirty="0">
              <a:solidFill>
                <a:srgbClr val="7030A0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</p:txBody>
      </p:sp>
    </p:spTree>
    <p:extLst>
      <p:ext uri="{BB962C8B-B14F-4D97-AF65-F5344CB8AC3E}">
        <p14:creationId xmlns:p14="http://schemas.microsoft.com/office/powerpoint/2010/main" val="10845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7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92730" y="104322"/>
            <a:ext cx="822267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62941" y="655594"/>
            <a:ext cx="5947064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2800" b="1" dirty="0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D49B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rễ</a:t>
            </a:r>
            <a:endParaRPr lang="en-US" sz="2800" b="1" dirty="0">
              <a:solidFill>
                <a:srgbClr val="FD49B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200" y="1254803"/>
            <a:ext cx="3733800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Hoa nở trên cành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Khoe muôn sắc thắm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Giữa vòm lá xanh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Tỏa hương trong nắng.</a:t>
            </a:r>
          </a:p>
          <a:p>
            <a:pPr algn="just"/>
            <a:endParaRPr lang="en-US" sz="270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Để hoa nở đẹp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Để quả trĩu cành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Để lá biếc xanh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Rễ chìm trong đất…</a:t>
            </a:r>
          </a:p>
          <a:p>
            <a:pPr algn="just"/>
            <a:endParaRPr lang="en-US" sz="27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64100" y="1265194"/>
            <a:ext cx="4051300" cy="3831685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Nếu không có rễ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Cây chẳng đâm chồi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Chẳng ra trái ngọt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Chẳng nở hoa tươi.</a:t>
            </a:r>
          </a:p>
          <a:p>
            <a:pPr algn="just"/>
            <a:endParaRPr lang="en-US" sz="270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Rễ chẳng nhiều lời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Âm thầm, nhỏ bé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Làm đẹp cho đời</a:t>
            </a:r>
          </a:p>
          <a:p>
            <a:pPr algn="just"/>
            <a:r>
              <a:rPr lang="en-US" sz="2700">
                <a:latin typeface="Arial" pitchFamily="34" charset="0"/>
                <a:ea typeface="Arial-Rounded" pitchFamily="34" charset="0"/>
                <a:cs typeface="Arial" pitchFamily="34" charset="0"/>
              </a:rPr>
              <a:t>Khiêm nhường, lặng lẽ.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30137" y="1691986"/>
            <a:ext cx="754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840528" y="2530186"/>
            <a:ext cx="754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05100" y="4151168"/>
            <a:ext cx="754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513561" y="4587586"/>
            <a:ext cx="754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426545" y="3759777"/>
            <a:ext cx="4258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31597" y="4587586"/>
            <a:ext cx="51525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171958" y="4151168"/>
            <a:ext cx="3871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170362" y="4968586"/>
            <a:ext cx="29084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30236" y="1250627"/>
            <a:ext cx="990600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anh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71800" y="2074443"/>
            <a:ext cx="990600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anh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798619" y="3725141"/>
            <a:ext cx="990600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anh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635827" y="4140777"/>
            <a:ext cx="990600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anh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436936" y="3320310"/>
            <a:ext cx="536408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130475" y="4152625"/>
            <a:ext cx="536408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281019" y="3733800"/>
            <a:ext cx="536408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159971" y="4556413"/>
            <a:ext cx="536408" cy="50769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e</a:t>
            </a:r>
          </a:p>
        </p:txBody>
      </p:sp>
      <p:sp>
        <p:nvSpPr>
          <p:cNvPr id="74" name="Oval 73"/>
          <p:cNvSpPr/>
          <p:nvPr/>
        </p:nvSpPr>
        <p:spPr>
          <a:xfrm>
            <a:off x="-1211943" y="77474"/>
            <a:ext cx="609600" cy="609600"/>
          </a:xfrm>
          <a:prstGeom prst="ellipse">
            <a:avLst/>
          </a:pr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" y="77474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2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684903" y="289442"/>
            <a:ext cx="1487837" cy="1278610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.VnAvant" panose="020B7200000000000000" pitchFamily="34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3550172" y="206970"/>
            <a:ext cx="1487837" cy="1278610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.VnAvant" panose="020B7200000000000000" pitchFamily="34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1813330" y="1537774"/>
            <a:ext cx="1487837" cy="1278610"/>
          </a:xfrm>
          <a:prstGeom prst="star7">
            <a:avLst>
              <a:gd name="adj" fmla="val 37000"/>
              <a:gd name="hf" fmla="val 102572"/>
              <a:gd name="vf" fmla="val 105210"/>
            </a:avLst>
          </a:prstGeom>
          <a:solidFill>
            <a:srgbClr val="FEA8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881" y="636360"/>
            <a:ext cx="111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942" y="482523"/>
            <a:ext cx="1150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557249" y="989264"/>
            <a:ext cx="662552" cy="156068"/>
          </a:xfrm>
          <a:custGeom>
            <a:avLst/>
            <a:gdLst>
              <a:gd name="connsiteX0" fmla="*/ 0 w 883403"/>
              <a:gd name="connsiteY0" fmla="*/ 97850 h 208090"/>
              <a:gd name="connsiteX1" fmla="*/ 449450 w 883403"/>
              <a:gd name="connsiteY1" fmla="*/ 206338 h 208090"/>
              <a:gd name="connsiteX2" fmla="*/ 774915 w 883403"/>
              <a:gd name="connsiteY2" fmla="*/ 20359 h 208090"/>
              <a:gd name="connsiteX3" fmla="*/ 883403 w 883403"/>
              <a:gd name="connsiteY3" fmla="*/ 4861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03" h="208090">
                <a:moveTo>
                  <a:pt x="0" y="97850"/>
                </a:moveTo>
                <a:cubicBezTo>
                  <a:pt x="160149" y="158551"/>
                  <a:pt x="320298" y="219253"/>
                  <a:pt x="449450" y="206338"/>
                </a:cubicBezTo>
                <a:cubicBezTo>
                  <a:pt x="578602" y="193423"/>
                  <a:pt x="702590" y="53938"/>
                  <a:pt x="774915" y="20359"/>
                </a:cubicBezTo>
                <a:cubicBezTo>
                  <a:pt x="847240" y="-13220"/>
                  <a:pt x="883403" y="4861"/>
                  <a:pt x="883403" y="486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/>
          </a:p>
        </p:txBody>
      </p:sp>
      <p:sp>
        <p:nvSpPr>
          <p:cNvPr id="8" name="7-Point Star 3">
            <a:extLst>
              <a:ext uri="{FF2B5EF4-FFF2-40B4-BE49-F238E27FC236}">
                <a16:creationId xmlns:a16="http://schemas.microsoft.com/office/drawing/2014/main" id="{2CDCAC4C-91FD-4CF3-9D48-A66048349C89}"/>
              </a:ext>
            </a:extLst>
          </p:cNvPr>
          <p:cNvSpPr/>
          <p:nvPr/>
        </p:nvSpPr>
        <p:spPr>
          <a:xfrm>
            <a:off x="5173013" y="1580500"/>
            <a:ext cx="1487837" cy="1278610"/>
          </a:xfrm>
          <a:prstGeom prst="star7">
            <a:avLst/>
          </a:prstGeom>
          <a:solidFill>
            <a:srgbClr val="FDB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7-Point Star 3">
            <a:extLst>
              <a:ext uri="{FF2B5EF4-FFF2-40B4-BE49-F238E27FC236}">
                <a16:creationId xmlns:a16="http://schemas.microsoft.com/office/drawing/2014/main" id="{F89976D8-973C-4F0C-B290-7F5E2F76F201}"/>
              </a:ext>
            </a:extLst>
          </p:cNvPr>
          <p:cNvSpPr/>
          <p:nvPr/>
        </p:nvSpPr>
        <p:spPr>
          <a:xfrm>
            <a:off x="1694409" y="3425411"/>
            <a:ext cx="1487837" cy="1278610"/>
          </a:xfrm>
          <a:prstGeom prst="star7">
            <a:avLst/>
          </a:prstGeom>
          <a:solidFill>
            <a:srgbClr val="FE8A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7-Point Star 3">
            <a:extLst>
              <a:ext uri="{FF2B5EF4-FFF2-40B4-BE49-F238E27FC236}">
                <a16:creationId xmlns:a16="http://schemas.microsoft.com/office/drawing/2014/main" id="{B9D54697-9A05-4AE9-A4EA-602307D3582C}"/>
              </a:ext>
            </a:extLst>
          </p:cNvPr>
          <p:cNvSpPr/>
          <p:nvPr/>
        </p:nvSpPr>
        <p:spPr>
          <a:xfrm>
            <a:off x="5486400" y="3269343"/>
            <a:ext cx="1487837" cy="1278610"/>
          </a:xfrm>
          <a:prstGeom prst="star7">
            <a:avLst/>
          </a:prstGeom>
          <a:solidFill>
            <a:srgbClr val="F2A1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5A9A3F7-CEBA-4761-BC9F-75115BB6F2FE}"/>
              </a:ext>
            </a:extLst>
          </p:cNvPr>
          <p:cNvSpPr/>
          <p:nvPr/>
        </p:nvSpPr>
        <p:spPr>
          <a:xfrm>
            <a:off x="3505200" y="3908648"/>
            <a:ext cx="1336834" cy="339502"/>
          </a:xfrm>
          <a:custGeom>
            <a:avLst/>
            <a:gdLst>
              <a:gd name="connsiteX0" fmla="*/ 0 w 883403"/>
              <a:gd name="connsiteY0" fmla="*/ 97850 h 208090"/>
              <a:gd name="connsiteX1" fmla="*/ 449450 w 883403"/>
              <a:gd name="connsiteY1" fmla="*/ 206338 h 208090"/>
              <a:gd name="connsiteX2" fmla="*/ 774915 w 883403"/>
              <a:gd name="connsiteY2" fmla="*/ 20359 h 208090"/>
              <a:gd name="connsiteX3" fmla="*/ 883403 w 883403"/>
              <a:gd name="connsiteY3" fmla="*/ 4861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03" h="208090">
                <a:moveTo>
                  <a:pt x="0" y="97850"/>
                </a:moveTo>
                <a:cubicBezTo>
                  <a:pt x="160149" y="158551"/>
                  <a:pt x="320298" y="219253"/>
                  <a:pt x="449450" y="206338"/>
                </a:cubicBezTo>
                <a:cubicBezTo>
                  <a:pt x="578602" y="193423"/>
                  <a:pt x="702590" y="53938"/>
                  <a:pt x="774915" y="20359"/>
                </a:cubicBezTo>
                <a:cubicBezTo>
                  <a:pt x="847240" y="-13220"/>
                  <a:pt x="883403" y="4861"/>
                  <a:pt x="883403" y="486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33F308A-7CE7-42E9-80FF-03DCE8779B9A}"/>
              </a:ext>
            </a:extLst>
          </p:cNvPr>
          <p:cNvSpPr/>
          <p:nvPr/>
        </p:nvSpPr>
        <p:spPr>
          <a:xfrm>
            <a:off x="3749942" y="2266950"/>
            <a:ext cx="1170770" cy="141502"/>
          </a:xfrm>
          <a:custGeom>
            <a:avLst/>
            <a:gdLst>
              <a:gd name="connsiteX0" fmla="*/ 0 w 883403"/>
              <a:gd name="connsiteY0" fmla="*/ 97850 h 208090"/>
              <a:gd name="connsiteX1" fmla="*/ 449450 w 883403"/>
              <a:gd name="connsiteY1" fmla="*/ 206338 h 208090"/>
              <a:gd name="connsiteX2" fmla="*/ 774915 w 883403"/>
              <a:gd name="connsiteY2" fmla="*/ 20359 h 208090"/>
              <a:gd name="connsiteX3" fmla="*/ 883403 w 883403"/>
              <a:gd name="connsiteY3" fmla="*/ 4861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03" h="208090">
                <a:moveTo>
                  <a:pt x="0" y="97850"/>
                </a:moveTo>
                <a:cubicBezTo>
                  <a:pt x="160149" y="158551"/>
                  <a:pt x="320298" y="219253"/>
                  <a:pt x="449450" y="206338"/>
                </a:cubicBezTo>
                <a:cubicBezTo>
                  <a:pt x="578602" y="193423"/>
                  <a:pt x="702590" y="53938"/>
                  <a:pt x="774915" y="20359"/>
                </a:cubicBezTo>
                <a:cubicBezTo>
                  <a:pt x="847240" y="-13220"/>
                  <a:pt x="883403" y="4861"/>
                  <a:pt x="883403" y="486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/>
          </a:p>
        </p:txBody>
      </p:sp>
    </p:spTree>
    <p:extLst>
      <p:ext uri="{BB962C8B-B14F-4D97-AF65-F5344CB8AC3E}">
        <p14:creationId xmlns:p14="http://schemas.microsoft.com/office/powerpoint/2010/main" val="23005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BC00B-D5A4-472C-9556-B855BDE6A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0"/>
            <a:ext cx="71628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2941" y="209550"/>
            <a:ext cx="5947064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chuyện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rễ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905054"/>
            <a:ext cx="3733800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7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Khoe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muôn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thắm</a:t>
            </a:r>
            <a:endParaRPr lang="en-US" sz="27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vòm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7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Tỏa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hương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endParaRPr lang="en-US" sz="2700" dirty="0">
              <a:solidFill>
                <a:srgbClr val="00B05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quả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trĩu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700" dirty="0">
              <a:solidFill>
                <a:srgbClr val="00B05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biếc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700" dirty="0">
              <a:solidFill>
                <a:srgbClr val="00B05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chìm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US" sz="27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905054"/>
            <a:ext cx="4051300" cy="466268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Nếu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endParaRPr lang="en-US" sz="2700" dirty="0">
              <a:solidFill>
                <a:srgbClr val="FD0B95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đâm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chồi</a:t>
            </a:r>
            <a:endParaRPr lang="en-US" sz="2700" dirty="0">
              <a:solidFill>
                <a:srgbClr val="FD0B95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ra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trái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ngọt</a:t>
            </a:r>
            <a:endParaRPr lang="en-US" sz="2700" dirty="0">
              <a:solidFill>
                <a:srgbClr val="FD0B95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tươi</a:t>
            </a:r>
            <a:r>
              <a:rPr lang="en-US" sz="2700" dirty="0">
                <a:solidFill>
                  <a:srgbClr val="FD0B9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Âm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bé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Khiêm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nhường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lặng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lẽ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Dung)</a:t>
            </a:r>
          </a:p>
          <a:p>
            <a:pPr algn="just"/>
            <a:endParaRPr lang="en-US" sz="27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4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ẹo Mút Chupa Chups Sắc Màu Tongue Painter (Gói 58 viên) | Shopee Việt Nam">
            <a:extLst>
              <a:ext uri="{FF2B5EF4-FFF2-40B4-BE49-F238E27FC236}">
                <a16:creationId xmlns:a16="http://schemas.microsoft.com/office/drawing/2014/main" id="{EBB0C383-CDBB-4BCB-B87B-29C311C8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21" y="1606858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E6E00-60A5-DEA5-7D18-4F0EBE4E2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38" y="1598115"/>
            <a:ext cx="1471818" cy="12226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t="-1" b="-113575"/>
            </a:stretch>
          </a:blipFill>
        </p:spPr>
      </p:sp>
      <p:sp>
        <p:nvSpPr>
          <p:cNvPr id="57" name="Freeform 2"/>
          <p:cNvSpPr/>
          <p:nvPr/>
        </p:nvSpPr>
        <p:spPr>
          <a:xfrm>
            <a:off x="-114868" y="3267827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8" name="Freeform 2">
            <a:hlinkClick r:id="rId7" action="ppaction://hlinksldjump"/>
          </p:cNvPr>
          <p:cNvSpPr/>
          <p:nvPr/>
        </p:nvSpPr>
        <p:spPr>
          <a:xfrm flipH="1">
            <a:off x="7315200" y="3267827"/>
            <a:ext cx="1170600" cy="1893348"/>
          </a:xfrm>
          <a:custGeom>
            <a:avLst/>
            <a:gdLst/>
            <a:ahLst/>
            <a:cxnLst/>
            <a:rect l="l" t="t" r="r" b="b"/>
            <a:pathLst>
              <a:path w="2704606" h="3604138">
                <a:moveTo>
                  <a:pt x="0" y="0"/>
                </a:moveTo>
                <a:lnTo>
                  <a:pt x="2704606" y="0"/>
                </a:lnTo>
                <a:lnTo>
                  <a:pt x="2704606" y="3604138"/>
                </a:lnTo>
                <a:lnTo>
                  <a:pt x="0" y="3604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0" name="Left Arrow 59">
            <a:hlinkClick r:id="" action="ppaction://noaction"/>
          </p:cNvPr>
          <p:cNvSpPr/>
          <p:nvPr/>
        </p:nvSpPr>
        <p:spPr>
          <a:xfrm flipH="1">
            <a:off x="5601334" y="3748371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2438" y="-28404"/>
            <a:ext cx="4179170" cy="82760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670" y="1333179"/>
            <a:ext cx="2437768" cy="1812718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115" y="1402373"/>
            <a:ext cx="2358257" cy="1807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C7ACE-3A9E-1120-034A-E042023DB9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0580" y="1825863"/>
            <a:ext cx="1121813" cy="70952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08906" y="1368414"/>
            <a:ext cx="2566535" cy="18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>
            <a:extLst>
              <a:ext uri="{FF2B5EF4-FFF2-40B4-BE49-F238E27FC236}">
                <a16:creationId xmlns:a16="http://schemas.microsoft.com/office/drawing/2014/main" id="{94070C2B-4C45-4878-2A85-27A8AE1F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842" y="3123591"/>
            <a:ext cx="7551060" cy="201991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539D6873-80A9-1317-1593-8D7828602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7304" y="1"/>
            <a:ext cx="1469377" cy="1241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08989-BD2A-F3E6-538A-7CBB62168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98" y="1083494"/>
            <a:ext cx="8402618" cy="18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06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93308" y="1175657"/>
            <a:ext cx="3263674" cy="1212397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6376" y="1843322"/>
              <a:ext cx="41021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bồ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0" y="321288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8001000" y="2486346"/>
            <a:ext cx="1161197" cy="258246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1028" t="-5497" r="-3502" b="-13496"/>
          <a:stretch/>
        </p:blipFill>
        <p:spPr>
          <a:xfrm>
            <a:off x="4588275" y="778054"/>
            <a:ext cx="2153840" cy="2582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-8810" t="-4509" r="49548" b="-8559"/>
          <a:stretch/>
        </p:blipFill>
        <p:spPr>
          <a:xfrm>
            <a:off x="2156041" y="798328"/>
            <a:ext cx="2432447" cy="2453877"/>
          </a:xfrm>
          <a:prstGeom prst="rect">
            <a:avLst/>
          </a:prstGeom>
        </p:spPr>
      </p:pic>
      <p:sp>
        <p:nvSpPr>
          <p:cNvPr id="18" name="Left Arrow 17">
            <a:hlinkClick r:id="rId7" action="ppaction://hlinksldjump"/>
          </p:cNvPr>
          <p:cNvSpPr/>
          <p:nvPr/>
        </p:nvSpPr>
        <p:spPr>
          <a:xfrm>
            <a:off x="5338368" y="3736690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415" y="87775"/>
            <a:ext cx="417917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25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55112E-17 L -0.25 5.55112E-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96243" y="1175657"/>
            <a:ext cx="3263674" cy="1212397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3784" y="1842563"/>
              <a:ext cx="36657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bồ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7716" t="-7225" b="-21212"/>
          <a:stretch/>
        </p:blipFill>
        <p:spPr>
          <a:xfrm>
            <a:off x="4248116" y="633929"/>
            <a:ext cx="2019129" cy="2620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3180" t="-13283" r="51645" b="-20001"/>
          <a:stretch/>
        </p:blipFill>
        <p:spPr>
          <a:xfrm>
            <a:off x="2303171" y="520914"/>
            <a:ext cx="1990225" cy="2719560"/>
          </a:xfrm>
          <a:prstGeom prst="roundRect">
            <a:avLst/>
          </a:prstGeom>
        </p:spPr>
      </p:pic>
      <p:sp>
        <p:nvSpPr>
          <p:cNvPr id="14" name="Freeform 2"/>
          <p:cNvSpPr/>
          <p:nvPr/>
        </p:nvSpPr>
        <p:spPr>
          <a:xfrm>
            <a:off x="-143188" y="299240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7554243" y="2444937"/>
            <a:ext cx="1582012" cy="2716239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Left Arrow 15">
            <a:hlinkClick r:id="rId8" action="ppaction://hlinksldjump"/>
          </p:cNvPr>
          <p:cNvSpPr/>
          <p:nvPr/>
        </p:nvSpPr>
        <p:spPr>
          <a:xfrm>
            <a:off x="5429496" y="3744746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243" y="19108"/>
            <a:ext cx="417917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19531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0" y="-34290"/>
            <a:ext cx="9443605" cy="5382855"/>
          </a:xfrm>
          <a:prstGeom prst="rect">
            <a:avLst/>
          </a:prstGeom>
        </p:spPr>
      </p:pic>
      <p:pic>
        <p:nvPicPr>
          <p:cNvPr id="5" name="6403532677703">
            <a:hlinkClick r:id="" action="ppaction://media"/>
            <a:extLst>
              <a:ext uri="{FF2B5EF4-FFF2-40B4-BE49-F238E27FC236}">
                <a16:creationId xmlns:a16="http://schemas.microsoft.com/office/drawing/2014/main" id="{0A4396CF-02DD-4D94-9FCF-1F87B259A0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31482" b="32221"/>
          <a:stretch/>
        </p:blipFill>
        <p:spPr>
          <a:xfrm>
            <a:off x="93948" y="66675"/>
            <a:ext cx="9255708" cy="5076825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04154832324">
            <a:hlinkClick r:id="" action="ppaction://media"/>
            <a:extLst>
              <a:ext uri="{FF2B5EF4-FFF2-40B4-BE49-F238E27FC236}">
                <a16:creationId xmlns:a16="http://schemas.microsoft.com/office/drawing/2014/main" id="{39E674D4-39CA-4171-A712-435E26D8F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782" y="203336"/>
            <a:ext cx="116031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2941" y="209550"/>
            <a:ext cx="5947064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Câu chuyện của rễ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905054"/>
            <a:ext cx="3733800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Khoe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muôn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thắm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vòm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Tỏa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hương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nắng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quả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trĩu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cành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biếc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US" sz="27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162800" y="105123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mẫu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" y="165455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64100" y="905054"/>
            <a:ext cx="4051300" cy="466268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Nếu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chồi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ra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trái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ngọt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tươi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Âm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bé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Khiêm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nhường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lẽ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Dung)</a:t>
            </a:r>
          </a:p>
          <a:p>
            <a:pPr algn="just"/>
            <a:endParaRPr lang="en-US" sz="27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" y="264102"/>
            <a:ext cx="9144000" cy="487939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34E4F5F5-0B9E-48BF-855A-0F891E5C8617}"/>
              </a:ext>
            </a:extLst>
          </p:cNvPr>
          <p:cNvSpPr/>
          <p:nvPr/>
        </p:nvSpPr>
        <p:spPr>
          <a:xfrm>
            <a:off x="2362200" y="264102"/>
            <a:ext cx="4724400" cy="4212648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thầm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1420</Words>
  <Application>Microsoft Office PowerPoint</Application>
  <PresentationFormat>On-screen Show (16:9)</PresentationFormat>
  <Paragraphs>252</Paragraphs>
  <Slides>30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.VnAvant</vt:lpstr>
      <vt:lpstr>Arial</vt:lpstr>
      <vt:lpstr>Arial Rounded MT Bold</vt:lpstr>
      <vt:lpstr>Arial-Rounded</vt:lpstr>
      <vt:lpstr>Calibri</vt:lpstr>
      <vt:lpstr>Noto Serif Display Bold</vt:lpstr>
      <vt:lpstr>Times New Roman</vt:lpstr>
      <vt:lpstr>UVN Banh Mi</vt:lpstr>
      <vt:lpstr>Wingdings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607</cp:revision>
  <dcterms:created xsi:type="dcterms:W3CDTF">2020-12-08T15:48:47Z</dcterms:created>
  <dcterms:modified xsi:type="dcterms:W3CDTF">2025-03-20T14:53:42Z</dcterms:modified>
</cp:coreProperties>
</file>