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0" r:id="rId1"/>
  </p:sldMasterIdLst>
  <p:notesMasterIdLst>
    <p:notesMasterId r:id="rId22"/>
  </p:notesMasterIdLst>
  <p:sldIdLst>
    <p:sldId id="268" r:id="rId2"/>
    <p:sldId id="267" r:id="rId3"/>
    <p:sldId id="258" r:id="rId4"/>
    <p:sldId id="260" r:id="rId5"/>
    <p:sldId id="261" r:id="rId6"/>
    <p:sldId id="263" r:id="rId7"/>
    <p:sldId id="262" r:id="rId8"/>
    <p:sldId id="264" r:id="rId9"/>
    <p:sldId id="272" r:id="rId10"/>
    <p:sldId id="289" r:id="rId11"/>
    <p:sldId id="310" r:id="rId12"/>
    <p:sldId id="297" r:id="rId13"/>
    <p:sldId id="294" r:id="rId14"/>
    <p:sldId id="265" r:id="rId15"/>
    <p:sldId id="277" r:id="rId16"/>
    <p:sldId id="305" r:id="rId17"/>
    <p:sldId id="298" r:id="rId18"/>
    <p:sldId id="287" r:id="rId19"/>
    <p:sldId id="309" r:id="rId20"/>
    <p:sldId id="273" r:id="rId21"/>
  </p:sldIdLst>
  <p:sldSz cx="12192000" cy="6858000"/>
  <p:notesSz cx="6858000" cy="9144000"/>
  <p:embeddedFontLst>
    <p:embeddedFont>
      <p:font typeface="Calibri Light" panose="020F0302020204030204" pitchFamily="34" charset="0"/>
      <p:regular r:id="rId23"/>
      <p: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CB0F57"/>
    <a:srgbClr val="DA0000"/>
    <a:srgbClr val="D20000"/>
    <a:srgbClr val="00A44A"/>
    <a:srgbClr val="FFCCCC"/>
    <a:srgbClr val="FF66FF"/>
    <a:srgbClr val="CEE1F2"/>
    <a:srgbClr val="FF0066"/>
    <a:srgbClr val="BA20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65" autoAdjust="0"/>
    <p:restoredTop sz="94660"/>
  </p:normalViewPr>
  <p:slideViewPr>
    <p:cSldViewPr snapToGrid="0">
      <p:cViewPr varScale="1">
        <p:scale>
          <a:sx n="88" d="100"/>
          <a:sy n="88" d="100"/>
        </p:scale>
        <p:origin x="82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EA82D8-1A8E-48A8-837F-05640195829C}" type="datetimeFigureOut">
              <a:rPr lang="vi-VN" smtClean="0"/>
              <a:t>20/03/2025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2FD7D2-0EC3-485F-890E-17FEE3922B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1674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991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503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84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173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659048"/>
      </p:ext>
    </p:extLst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42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663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203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256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589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437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826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colorTemperature colorTemp="4898"/>
                    </a14:imgEffect>
                    <a14:imgEffect>
                      <a14:saturation sat="4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08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12" Type="http://schemas.openxmlformats.org/officeDocument/2006/relationships/image" Target="../media/image33.png"/><Relationship Id="rId2" Type="http://schemas.openxmlformats.org/officeDocument/2006/relationships/image" Target="../media/image28.png"/><Relationship Id="rId16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5" Type="http://schemas.openxmlformats.org/officeDocument/2006/relationships/image" Target="../media/image35.pn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microsoft.com/office/2007/relationships/hdphoto" Target="../media/hdphoto10.wdp"/><Relationship Id="rId14" Type="http://schemas.microsoft.com/office/2007/relationships/hdphoto" Target="../media/hdphoto1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7.png"/><Relationship Id="rId18" Type="http://schemas.microsoft.com/office/2007/relationships/hdphoto" Target="../media/hdphoto4.wdp"/><Relationship Id="rId26" Type="http://schemas.openxmlformats.org/officeDocument/2006/relationships/image" Target="../media/image23.png"/><Relationship Id="rId3" Type="http://schemas.openxmlformats.org/officeDocument/2006/relationships/image" Target="../media/image9.png"/><Relationship Id="rId21" Type="http://schemas.openxmlformats.org/officeDocument/2006/relationships/slide" Target="slide4.xml"/><Relationship Id="rId7" Type="http://schemas.openxmlformats.org/officeDocument/2006/relationships/image" Target="../media/image13.gif"/><Relationship Id="rId12" Type="http://schemas.microsoft.com/office/2007/relationships/hdphoto" Target="../media/hdphoto2.wdp"/><Relationship Id="rId17" Type="http://schemas.openxmlformats.org/officeDocument/2006/relationships/image" Target="../media/image19.png"/><Relationship Id="rId25" Type="http://schemas.openxmlformats.org/officeDocument/2006/relationships/slide" Target="slide6.xml"/><Relationship Id="rId2" Type="http://schemas.openxmlformats.org/officeDocument/2006/relationships/audio" Target="../media/audio1.wav"/><Relationship Id="rId16" Type="http://schemas.openxmlformats.org/officeDocument/2006/relationships/image" Target="../media/image18.png"/><Relationship Id="rId20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11" Type="http://schemas.openxmlformats.org/officeDocument/2006/relationships/image" Target="../media/image16.png"/><Relationship Id="rId24" Type="http://schemas.openxmlformats.org/officeDocument/2006/relationships/image" Target="../media/image22.png"/><Relationship Id="rId5" Type="http://schemas.openxmlformats.org/officeDocument/2006/relationships/image" Target="../media/image11.gif"/><Relationship Id="rId15" Type="http://schemas.openxmlformats.org/officeDocument/2006/relationships/slide" Target="slide5.xml"/><Relationship Id="rId23" Type="http://schemas.openxmlformats.org/officeDocument/2006/relationships/slide" Target="slide7.xml"/><Relationship Id="rId10" Type="http://schemas.openxmlformats.org/officeDocument/2006/relationships/image" Target="../media/image15.png"/><Relationship Id="rId19" Type="http://schemas.openxmlformats.org/officeDocument/2006/relationships/image" Target="../media/image20.png"/><Relationship Id="rId4" Type="http://schemas.openxmlformats.org/officeDocument/2006/relationships/image" Target="../media/image10.gif"/><Relationship Id="rId9" Type="http://schemas.openxmlformats.org/officeDocument/2006/relationships/image" Target="../media/image14.png"/><Relationship Id="rId14" Type="http://schemas.microsoft.com/office/2007/relationships/hdphoto" Target="../media/hdphoto3.wdp"/><Relationship Id="rId22" Type="http://schemas.openxmlformats.org/officeDocument/2006/relationships/image" Target="../media/image21.png"/><Relationship Id="rId27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slide" Target="slide3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115374" y="0"/>
            <a:ext cx="8971564" cy="448578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3197493"/>
            <a:ext cx="12192000" cy="36558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0095802" y="644691"/>
            <a:ext cx="1743460" cy="8018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82549" y="59025"/>
            <a:ext cx="2534828" cy="104948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9395379" y="3993278"/>
            <a:ext cx="3053120" cy="305312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1869523" y="913463"/>
            <a:ext cx="9468273" cy="5954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>
                <a:gd name="adj" fmla="val 12302848"/>
              </a:avLst>
            </a:prstTxWarp>
            <a:spAutoFit/>
          </a:bodyPr>
          <a:lstStyle/>
          <a:p>
            <a:pPr algn="ctr"/>
            <a:r>
              <a:rPr lang="en-US" sz="2000" b="1" kern="1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PHÒNG GIÁO DỤC HUYỆN AN LÃO</a:t>
            </a:r>
          </a:p>
          <a:p>
            <a:pPr algn="ctr"/>
            <a:r>
              <a:rPr lang="en-US" sz="2000" b="1" kern="1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TRƯỜNG TIỂU HỌC MỸ ĐỨC 2</a:t>
            </a:r>
            <a:endParaRPr lang="en-US" altLang="zh-CN" sz="2000" b="1" kern="1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  <a:sym typeface="+mn-ea"/>
            </a:endParaRP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4812959" y="1434598"/>
            <a:ext cx="3581399" cy="5351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989"/>
              </a:avLst>
            </a:prstTxWarp>
          </a:bodyPr>
          <a:lstStyle/>
          <a:p>
            <a:pPr algn="ctr"/>
            <a:r>
              <a:rPr lang="en-US" sz="48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MÔN: </a:t>
            </a:r>
            <a:r>
              <a:rPr lang="vi-VN" sz="48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TIẾNG </a:t>
            </a:r>
            <a:r>
              <a:rPr lang="vi-VN" sz="4800" kern="1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VIỆT</a:t>
            </a:r>
            <a:r>
              <a:rPr lang="en-US" sz="4800" kern="1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endParaRPr lang="en-US" sz="48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2" name="Text Box 1"/>
          <p:cNvSpPr txBox="1"/>
          <p:nvPr/>
        </p:nvSpPr>
        <p:spPr>
          <a:xfrm>
            <a:off x="2456570" y="2359586"/>
            <a:ext cx="872774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 dirty="0" err="1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sz="3600" b="1" dirty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5</a:t>
            </a:r>
            <a:r>
              <a:rPr lang="en-US" sz="3600" b="1" dirty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vi-VN" sz="3600" b="1" dirty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ĐÈN</a:t>
            </a:r>
            <a:r>
              <a:rPr lang="vi-VN" sz="3600" b="1" dirty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3600" b="1" dirty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GIAO</a:t>
            </a:r>
            <a:r>
              <a:rPr lang="vi-VN" sz="3600" b="1" dirty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3600" b="1" dirty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THÔNG</a:t>
            </a:r>
            <a:r>
              <a:rPr lang="en-US" sz="3600" b="1" dirty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>
                <a:ln w="12700">
                  <a:solidFill>
                    <a:srgbClr val="F56636"/>
                  </a:solidFill>
                  <a:prstDash val="solid"/>
                </a:ln>
                <a:solidFill>
                  <a:schemeClr val="accent6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(</a:t>
            </a:r>
            <a:r>
              <a:rPr lang="en-US" sz="3200" b="1" dirty="0" err="1">
                <a:ln w="12700">
                  <a:solidFill>
                    <a:srgbClr val="F56636"/>
                  </a:solidFill>
                  <a:prstDash val="solid"/>
                </a:ln>
                <a:solidFill>
                  <a:schemeClr val="accent6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3200" b="1" dirty="0">
                <a:ln w="12700">
                  <a:solidFill>
                    <a:srgbClr val="F56636"/>
                  </a:solidFill>
                  <a:prstDash val="solid"/>
                </a:ln>
                <a:solidFill>
                  <a:schemeClr val="accent6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1)</a:t>
            </a:r>
          </a:p>
        </p:txBody>
      </p:sp>
      <p:sp>
        <p:nvSpPr>
          <p:cNvPr id="13" name="Text Box 1">
            <a:extLst>
              <a:ext uri="{FF2B5EF4-FFF2-40B4-BE49-F238E27FC236}">
                <a16:creationId xmlns:a16="http://schemas.microsoft.com/office/drawing/2014/main" id="{B9D29AF4-61C1-479B-A35A-3345BECBFE91}"/>
              </a:ext>
            </a:extLst>
          </p:cNvPr>
          <p:cNvSpPr txBox="1"/>
          <p:nvPr/>
        </p:nvSpPr>
        <p:spPr>
          <a:xfrm>
            <a:off x="2456570" y="3465765"/>
            <a:ext cx="872774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200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F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GIÁO VIÊN THỰC HIỆN: NINH THỊ LUYẾN</a:t>
            </a:r>
            <a:endParaRPr lang="en-US" dirty="0">
              <a:ln w="12700">
                <a:solidFill>
                  <a:srgbClr val="F56636"/>
                </a:solidFill>
                <a:prstDash val="solid"/>
              </a:ln>
              <a:solidFill>
                <a:srgbClr val="FF00FF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1053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7" grpId="0" animBg="1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648"/>
            <a:ext cx="12170741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1411397">
            <a:off x="13646" y="13648"/>
            <a:ext cx="4817661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RightFacing"/>
              <a:lightRig rig="threePt" dir="t"/>
            </a:scene3d>
          </a:bodyPr>
          <a:lstStyle/>
          <a:p>
            <a:r>
              <a:rPr lang="vi-VN" sz="7200" b="1" i="1" dirty="0">
                <a:ln w="0">
                  <a:solidFill>
                    <a:srgbClr val="FF0066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Trò chơi: </a:t>
            </a:r>
          </a:p>
        </p:txBody>
      </p:sp>
      <p:pic>
        <p:nvPicPr>
          <p:cNvPr id="5" name="Em Đi Qua Ngã Tư Đường Phố - Nhạc Thiếu Nhi Hoạt Hình Vui Nhộ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341" end="11380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3988" y="1149530"/>
            <a:ext cx="6254662" cy="441524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2" t="91940" r="40231" b="1492"/>
          <a:stretch/>
        </p:blipFill>
        <p:spPr>
          <a:xfrm>
            <a:off x="6796585" y="6233614"/>
            <a:ext cx="2470245" cy="62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2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QUY ĐỊNH VỀ TÍN HIỆU GIAO THÔNG ĐƯỜNG BỘ - Mầm non Hoa Phượng"/>
          <p:cNvSpPr>
            <a:spLocks noChangeAspect="1" noChangeArrowheads="1"/>
          </p:cNvSpPr>
          <p:nvPr/>
        </p:nvSpPr>
        <p:spPr bwMode="auto">
          <a:xfrm>
            <a:off x="933497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67" r="18898"/>
          <a:stretch/>
        </p:blipFill>
        <p:spPr>
          <a:xfrm>
            <a:off x="1390697" y="482294"/>
            <a:ext cx="10376186" cy="63044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AutoShape 10" descr="QUY ĐỊNH VỀ TÍN HIỆU GIAO THÔNG ĐƯỜNG BỘ - Mầm non Hoa Phượng"/>
          <p:cNvSpPr>
            <a:spLocks noChangeAspect="1" noChangeArrowheads="1"/>
          </p:cNvSpPr>
          <p:nvPr/>
        </p:nvSpPr>
        <p:spPr bwMode="auto">
          <a:xfrm>
            <a:off x="1085897" y="1524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20921" t="66433" r="67237" b="25848"/>
          <a:stretch/>
        </p:blipFill>
        <p:spPr>
          <a:xfrm rot="21363772" flipV="1">
            <a:off x="5224808" y="3965978"/>
            <a:ext cx="983311" cy="1109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27541" t="55528" r="68640" b="36714"/>
          <a:stretch/>
        </p:blipFill>
        <p:spPr>
          <a:xfrm flipV="1">
            <a:off x="5349475" y="3945770"/>
            <a:ext cx="582619" cy="5748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27541" t="55528" r="68640" b="36714"/>
          <a:stretch/>
        </p:blipFill>
        <p:spPr>
          <a:xfrm flipV="1">
            <a:off x="5737595" y="3945914"/>
            <a:ext cx="388997" cy="57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978843-FFF4-4E0D-A4B7-49C55FF85D27}"/>
              </a:ext>
            </a:extLst>
          </p:cNvPr>
          <p:cNvSpPr txBox="1"/>
          <p:nvPr/>
        </p:nvSpPr>
        <p:spPr>
          <a:xfrm>
            <a:off x="2496296" y="3044279"/>
            <a:ext cx="71994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</a:rPr>
              <a:t>Nội</a:t>
            </a:r>
            <a:r>
              <a:rPr lang="en-US" sz="4400" dirty="0">
                <a:solidFill>
                  <a:schemeClr val="bg1"/>
                </a:solidFill>
              </a:rPr>
              <a:t> dung </a:t>
            </a:r>
            <a:r>
              <a:rPr lang="en-US" sz="4400" dirty="0" err="1">
                <a:solidFill>
                  <a:schemeClr val="bg1"/>
                </a:solidFill>
              </a:rPr>
              <a:t>tiếp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theo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của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bài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học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9" t="48413" r="28048" b="16865"/>
          <a:stretch/>
        </p:blipFill>
        <p:spPr bwMode="auto">
          <a:xfrm>
            <a:off x="301210" y="243123"/>
            <a:ext cx="11603915" cy="6498194"/>
          </a:xfrm>
          <a:prstGeom prst="rect">
            <a:avLst/>
          </a:prstGeom>
          <a:noFill/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23631" y="0"/>
            <a:ext cx="12014581" cy="646210"/>
          </a:xfrm>
          <a:prstGeom prst="rect">
            <a:avLst/>
          </a:prstGeom>
          <a:solidFill>
            <a:schemeClr val="bg1"/>
          </a:solidFill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36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1. </a:t>
            </a:r>
            <a:r>
              <a:rPr lang="en-US" sz="36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Quan</a:t>
            </a:r>
            <a:r>
              <a:rPr lang="en-US" sz="36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sát</a:t>
            </a:r>
            <a:r>
              <a:rPr lang="en-US" sz="36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tranh</a:t>
            </a:r>
            <a:r>
              <a:rPr lang="en-US" sz="36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6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cho</a:t>
            </a:r>
            <a:r>
              <a:rPr lang="en-US" sz="36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biết</a:t>
            </a:r>
            <a:r>
              <a:rPr lang="en-US" sz="36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tranh</a:t>
            </a:r>
            <a:r>
              <a:rPr lang="en-US" sz="36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vẽ</a:t>
            </a:r>
            <a:r>
              <a:rPr lang="en-US" sz="36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cảnh</a:t>
            </a:r>
            <a:r>
              <a:rPr lang="en-US" sz="36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gì</a:t>
            </a:r>
            <a:r>
              <a:rPr lang="en-US" sz="36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8467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6622" y="349083"/>
            <a:ext cx="4439653" cy="1325563"/>
          </a:xfrm>
        </p:spPr>
        <p:txBody>
          <a:bodyPr/>
          <a:lstStyle/>
          <a:p>
            <a:r>
              <a:rPr lang="vi-VN" dirty="0"/>
              <a:t>Thảo luận nhóm 2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219494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42404" y="82357"/>
            <a:ext cx="4569333" cy="707765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40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40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endParaRPr lang="en-US" sz="4000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184" y="775025"/>
            <a:ext cx="11955437" cy="5786078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Ở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ngã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ngã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tư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phố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: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người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phương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tiện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phép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di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chuyển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Còn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chậm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trước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hẳn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này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gọi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việc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trên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phố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Nếu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thì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việc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sẽ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lộn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xộn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nguy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hiểm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Tuân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thủ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sự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giúp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chúng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ta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bảo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đảm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an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toàn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08191" y="6301002"/>
            <a:ext cx="2383809" cy="523099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(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Trung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Kiên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63450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42404" y="82357"/>
            <a:ext cx="4569333" cy="707765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40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40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endParaRPr lang="en-US" sz="4000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184" y="775025"/>
            <a:ext cx="11955437" cy="5786078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Ở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ngã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ngã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tư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phố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: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phương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tiện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phép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di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chuyển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Còn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chậm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trước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hẳn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này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gọi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việc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trên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phố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Nếu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thì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việc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sẽ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lộn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xộn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nguy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hiểm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Tuân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thủ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sự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giúp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chúng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ta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bảo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đảm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an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toàn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08191" y="6301002"/>
            <a:ext cx="2383809" cy="523099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(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Trung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Kiên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)</a:t>
            </a:r>
          </a:p>
        </p:txBody>
      </p:sp>
      <p:sp>
        <p:nvSpPr>
          <p:cNvPr id="7" name="Oval 6"/>
          <p:cNvSpPr/>
          <p:nvPr/>
        </p:nvSpPr>
        <p:spPr>
          <a:xfrm>
            <a:off x="4983707" y="1305369"/>
            <a:ext cx="327546" cy="354842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</a:t>
            </a:r>
            <a:endParaRPr lang="vi-VN" b="1" dirty="0">
              <a:solidFill>
                <a:srgbClr val="FF000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6581826" y="1980860"/>
            <a:ext cx="215696" cy="50786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9592495" y="1980859"/>
            <a:ext cx="215696" cy="50786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9669863" y="1985404"/>
            <a:ext cx="215696" cy="50786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8618036" y="1375522"/>
            <a:ext cx="215696" cy="50786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1929879" y="1402818"/>
            <a:ext cx="215696" cy="50786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87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42404" y="82357"/>
            <a:ext cx="4569333" cy="707765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40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40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endParaRPr lang="en-US" sz="4000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184" y="775025"/>
            <a:ext cx="11955437" cy="5786078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Ở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ngã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ngã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tư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phố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: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người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phương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tiện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phép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di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chuyển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Còn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chậm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trước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hẳn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này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gọi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việc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trên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phố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Nếu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thì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việc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sẽ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lộn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xộn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nguy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hiểm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Tuân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thủ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sự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giúp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chúng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ta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bảo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đảm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an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toàn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08191" y="6301002"/>
            <a:ext cx="2383809" cy="523099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(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Trung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Kiên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)</a:t>
            </a:r>
          </a:p>
        </p:txBody>
      </p:sp>
      <p:sp>
        <p:nvSpPr>
          <p:cNvPr id="2" name="Oval 1"/>
          <p:cNvSpPr/>
          <p:nvPr/>
        </p:nvSpPr>
        <p:spPr>
          <a:xfrm>
            <a:off x="777922" y="928048"/>
            <a:ext cx="327546" cy="354842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983707" y="1305369"/>
            <a:ext cx="327546" cy="354842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9677400" y="1910686"/>
            <a:ext cx="261581" cy="329821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689677" y="2486167"/>
            <a:ext cx="327546" cy="354842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4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77922" y="3744575"/>
            <a:ext cx="327546" cy="354842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5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1068334" y="3599827"/>
            <a:ext cx="327546" cy="354842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6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836088" y="4099417"/>
            <a:ext cx="327546" cy="354842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7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777922" y="5434083"/>
            <a:ext cx="327546" cy="354842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8</a:t>
            </a:r>
            <a:endParaRPr lang="vi-VN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634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42404" y="82357"/>
            <a:ext cx="4569333" cy="707765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40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40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endParaRPr lang="en-US" sz="4000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184" y="775025"/>
            <a:ext cx="11955437" cy="5786078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Ở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ngã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ngã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tư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phố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: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người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phương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tiện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phép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di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chuyển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Còn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chậm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trước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hẳn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này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gọi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việc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trên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phố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Nếu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thì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việc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sẽ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lộn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xộn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nguy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hiểm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Tuân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thủ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sự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giúp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chúng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ta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bảo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đảm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an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toàn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08191" y="6301002"/>
            <a:ext cx="2383809" cy="523099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(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Trung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Kiên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)</a:t>
            </a:r>
          </a:p>
        </p:txBody>
      </p:sp>
      <p:sp>
        <p:nvSpPr>
          <p:cNvPr id="7" name="Oval 6"/>
          <p:cNvSpPr/>
          <p:nvPr/>
        </p:nvSpPr>
        <p:spPr>
          <a:xfrm>
            <a:off x="4983707" y="1305369"/>
            <a:ext cx="327546" cy="354842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</a:t>
            </a:r>
            <a:endParaRPr lang="vi-VN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335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0874" y="534942"/>
            <a:ext cx="6594566" cy="1325563"/>
          </a:xfrm>
        </p:spPr>
        <p:txBody>
          <a:bodyPr/>
          <a:lstStyle/>
          <a:p>
            <a:pPr algn="ctr"/>
            <a:r>
              <a:rPr lang="vi-VN" dirty="0"/>
              <a:t>Đọc nối đoạn trong nhóm 4</a:t>
            </a:r>
          </a:p>
        </p:txBody>
      </p:sp>
    </p:spTree>
    <p:extLst>
      <p:ext uri="{BB962C8B-B14F-4D97-AF65-F5344CB8AC3E}">
        <p14:creationId xmlns:p14="http://schemas.microsoft.com/office/powerpoint/2010/main" val="1989186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42404" y="82357"/>
            <a:ext cx="4569333" cy="707765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40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40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endParaRPr lang="en-US" sz="4000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184" y="775025"/>
            <a:ext cx="11955437" cy="5786078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     Ở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ngã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ngã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tư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phố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: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người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phương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tiện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phép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di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chuyển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Còn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chậm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trước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hẳn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   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này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gọi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việc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trên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đường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phố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Nếu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thì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việc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sẽ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lộn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xộn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nguy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hiểm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    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Tuân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thủ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sự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điều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khiển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giúp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chúng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ta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bảo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đảm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an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toàn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08191" y="6301002"/>
            <a:ext cx="2383809" cy="523099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(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Trung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Kiên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)</a:t>
            </a:r>
          </a:p>
        </p:txBody>
      </p:sp>
      <p:sp>
        <p:nvSpPr>
          <p:cNvPr id="2" name="Oval 1"/>
          <p:cNvSpPr/>
          <p:nvPr/>
        </p:nvSpPr>
        <p:spPr>
          <a:xfrm>
            <a:off x="331546" y="790122"/>
            <a:ext cx="515948" cy="49276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48326" y="3675612"/>
            <a:ext cx="515948" cy="49276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331546" y="5434083"/>
            <a:ext cx="515948" cy="49276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  <a:endParaRPr lang="vi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08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5086" t="20544" r="20544" b="13978"/>
          <a:stretch/>
        </p:blipFill>
        <p:spPr>
          <a:xfrm>
            <a:off x="13646" y="11388"/>
            <a:ext cx="12164706" cy="682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344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22" b="89844" l="10000" r="90000">
                        <a14:foregroundMark x1="43171" y1="12891" x2="46463" y2="7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61" t="6250" r="18049" b="9375"/>
          <a:stretch/>
        </p:blipFill>
        <p:spPr>
          <a:xfrm>
            <a:off x="440871" y="603611"/>
            <a:ext cx="10044481" cy="41723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25" b="830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86" t="20388" r="27960" b="55402"/>
          <a:stretch/>
        </p:blipFill>
        <p:spPr>
          <a:xfrm>
            <a:off x="240487" y="-115061"/>
            <a:ext cx="1904952" cy="11825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25" b="830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23" t="21854" r="27434" b="54875"/>
          <a:stretch/>
        </p:blipFill>
        <p:spPr>
          <a:xfrm>
            <a:off x="9784080" y="-15817"/>
            <a:ext cx="1564210" cy="8100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4" b="100000" l="0" r="99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854" y="59659"/>
            <a:ext cx="1449886" cy="13594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31" b="98385" l="1554" r="978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874" y="1544248"/>
            <a:ext cx="1524000" cy="15802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11" b="30000" l="3111" r="3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519" b="66667"/>
          <a:stretch/>
        </p:blipFill>
        <p:spPr>
          <a:xfrm rot="20881748">
            <a:off x="5285501" y="2190896"/>
            <a:ext cx="1295400" cy="1371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56" b="32889" l="32000" r="62000">
                        <a14:foregroundMark x1="37556" y1="25111" x2="64444" y2="7778"/>
                        <a14:foregroundMark x1="35778" y1="20889" x2="53778" y2="2889"/>
                        <a14:foregroundMark x1="36889" y1="10222" x2="61556" y2="23333"/>
                        <a14:foregroundMark x1="34000" y1="29333" x2="35556" y2="9556"/>
                        <a14:foregroundMark x1="36444" y1="8444" x2="55556" y2="1556"/>
                        <a14:foregroundMark x1="43556" y1="19778" x2="53778" y2="12000"/>
                        <a14:foregroundMark x1="50667" y1="13778" x2="60889" y2="2444"/>
                        <a14:foregroundMark x1="59556" y1="7556" x2="60222" y2="18889"/>
                        <a14:foregroundMark x1="51778" y1="29778" x2="58444" y2="22667"/>
                        <a14:foregroundMark x1="49556" y1="27333" x2="47556" y2="1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82" r="33333" b="64815"/>
          <a:stretch/>
        </p:blipFill>
        <p:spPr>
          <a:xfrm>
            <a:off x="10685736" y="2071467"/>
            <a:ext cx="1447800" cy="1447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56" b="32889" l="32000" r="62000">
                        <a14:foregroundMark x1="37556" y1="25111" x2="64444" y2="7778"/>
                        <a14:foregroundMark x1="35778" y1="20889" x2="53778" y2="2889"/>
                        <a14:foregroundMark x1="36889" y1="10222" x2="61556" y2="23333"/>
                        <a14:foregroundMark x1="34000" y1="29333" x2="35556" y2="9556"/>
                        <a14:foregroundMark x1="36444" y1="8444" x2="55556" y2="1556"/>
                        <a14:foregroundMark x1="43556" y1="19778" x2="53778" y2="12000"/>
                        <a14:foregroundMark x1="50667" y1="13778" x2="60889" y2="2444"/>
                        <a14:foregroundMark x1="59556" y1="7556" x2="60222" y2="18889"/>
                        <a14:foregroundMark x1="51778" y1="29778" x2="58444" y2="22667"/>
                        <a14:foregroundMark x1="49556" y1="27333" x2="47556" y2="1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82" r="33333" b="64815"/>
          <a:stretch/>
        </p:blipFill>
        <p:spPr>
          <a:xfrm>
            <a:off x="10053966" y="5494606"/>
            <a:ext cx="1447800" cy="1447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31" b="98385" l="1554" r="978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738" y="4420560"/>
            <a:ext cx="1524000" cy="15802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56" b="32889" l="32000" r="62000">
                        <a14:foregroundMark x1="37556" y1="25111" x2="64444" y2="7778"/>
                        <a14:foregroundMark x1="35778" y1="20889" x2="53778" y2="2889"/>
                        <a14:foregroundMark x1="36889" y1="10222" x2="61556" y2="23333"/>
                        <a14:foregroundMark x1="34000" y1="29333" x2="35556" y2="9556"/>
                        <a14:foregroundMark x1="36444" y1="8444" x2="55556" y2="1556"/>
                        <a14:foregroundMark x1="43556" y1="19778" x2="53778" y2="12000"/>
                        <a14:foregroundMark x1="50667" y1="13778" x2="60889" y2="2444"/>
                        <a14:foregroundMark x1="59556" y1="7556" x2="60222" y2="18889"/>
                        <a14:foregroundMark x1="51778" y1="29778" x2="58444" y2="22667"/>
                        <a14:foregroundMark x1="49556" y1="27333" x2="47556" y2="1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82" r="33333" b="64815"/>
          <a:stretch/>
        </p:blipFill>
        <p:spPr>
          <a:xfrm>
            <a:off x="-448274" y="5494606"/>
            <a:ext cx="1447800" cy="1447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11" b="30000" l="3111" r="3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519" b="66667"/>
          <a:stretch/>
        </p:blipFill>
        <p:spPr>
          <a:xfrm rot="20881748">
            <a:off x="11094149" y="5532706"/>
            <a:ext cx="129540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25" b="830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23" t="21854" r="27434" b="54875"/>
          <a:stretch/>
        </p:blipFill>
        <p:spPr>
          <a:xfrm>
            <a:off x="2677886" y="-115061"/>
            <a:ext cx="2931456" cy="81008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069" b="90739" l="3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532" b="9780"/>
          <a:stretch/>
        </p:blipFill>
        <p:spPr>
          <a:xfrm>
            <a:off x="443653" y="5004424"/>
            <a:ext cx="6206678" cy="185357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45" b="99633" l="10000" r="99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0" y="4553743"/>
            <a:ext cx="1867989" cy="230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15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40" y="-36740"/>
            <a:ext cx="12191995" cy="685679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2373754" y="2711677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021" y="4977129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8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20174" y="6195287"/>
            <a:ext cx="1506247" cy="5581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9" t="48413" r="28048" b="16865"/>
          <a:stretch/>
        </p:blipFill>
        <p:spPr bwMode="auto">
          <a:xfrm>
            <a:off x="3953814" y="1112085"/>
            <a:ext cx="6593030" cy="4585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369" y="913971"/>
            <a:ext cx="3801652" cy="2460535"/>
          </a:xfrm>
          <a:prstGeom prst="rect">
            <a:avLst/>
          </a:prstGeom>
        </p:spPr>
      </p:pic>
      <p:pic>
        <p:nvPicPr>
          <p:cNvPr id="50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824" y="971510"/>
            <a:ext cx="3552918" cy="2549328"/>
          </a:xfrm>
          <a:prstGeom prst="rect">
            <a:avLst/>
          </a:prstGeom>
        </p:spPr>
      </p:pic>
      <p:pic>
        <p:nvPicPr>
          <p:cNvPr id="51" name="2a">
            <a:hlinkClick r:id="rId15" action="ppaction://hlinksldjump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795" y="945770"/>
            <a:ext cx="3216440" cy="2107552"/>
          </a:xfrm>
          <a:prstGeom prst="rect">
            <a:avLst/>
          </a:prstGeom>
          <a:ln w="228600" cap="sq" cmpd="thickThin">
            <a:solidFill>
              <a:srgbClr val="00A44A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2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88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144" y="3337128"/>
            <a:ext cx="3552918" cy="2389441"/>
          </a:xfrm>
          <a:prstGeom prst="rect">
            <a:avLst/>
          </a:prstGeom>
        </p:spPr>
      </p:pic>
      <p:pic>
        <p:nvPicPr>
          <p:cNvPr id="5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916" y="3277521"/>
            <a:ext cx="3367615" cy="2449048"/>
          </a:xfrm>
          <a:prstGeom prst="rect">
            <a:avLst/>
          </a:prstGeom>
        </p:spPr>
      </p:pic>
      <p:pic>
        <p:nvPicPr>
          <p:cNvPr id="58" name="1a">
            <a:hlinkClick r:id="rId21" action="ppaction://hlinksldjump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596" y="954612"/>
            <a:ext cx="3072460" cy="2107552"/>
          </a:xfrm>
          <a:prstGeom prst="rect">
            <a:avLst/>
          </a:prstGeom>
          <a:ln w="228600" cap="sq" cmpd="thickThin">
            <a:solidFill>
              <a:srgbClr val="00A44A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9" name="3a">
            <a:hlinkClick r:id="rId23" action="ppaction://hlinksldjump"/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596" y="3430812"/>
            <a:ext cx="3075564" cy="2085146"/>
          </a:xfrm>
          <a:prstGeom prst="rect">
            <a:avLst/>
          </a:prstGeom>
          <a:ln w="228600" cap="sq" cmpd="thickThin">
            <a:solidFill>
              <a:srgbClr val="00A44A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0" name="4a">
            <a:hlinkClick r:id="rId25" action="ppaction://hlinksldjump"/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794" y="3483495"/>
            <a:ext cx="3216441" cy="2027259"/>
          </a:xfrm>
          <a:prstGeom prst="rect">
            <a:avLst/>
          </a:prstGeom>
          <a:ln w="228600" cap="sq" cmpd="thickThin">
            <a:solidFill>
              <a:srgbClr val="00A44A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1" name="TextBox 60"/>
          <p:cNvSpPr txBox="1"/>
          <p:nvPr/>
        </p:nvSpPr>
        <p:spPr>
          <a:xfrm rot="21411397">
            <a:off x="301631" y="-219428"/>
            <a:ext cx="4817661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RightFacing"/>
              <a:lightRig rig="threePt" dir="t"/>
            </a:scene3d>
          </a:bodyPr>
          <a:lstStyle/>
          <a:p>
            <a:r>
              <a:rPr lang="vi-VN" sz="7200" b="1" i="1" dirty="0">
                <a:ln w="0">
                  <a:solidFill>
                    <a:srgbClr val="FF0066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Trò chơi: </a:t>
            </a:r>
          </a:p>
        </p:txBody>
      </p:sp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40732" y="6011092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227910" y="1327001"/>
            <a:ext cx="9758958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     </a:t>
            </a:r>
            <a:r>
              <a:rPr lang="en-US" sz="3600" b="1" dirty="0" err="1"/>
              <a:t>Sáng</a:t>
            </a:r>
            <a:r>
              <a:rPr lang="en-US" sz="3600" b="1" dirty="0"/>
              <a:t> </a:t>
            </a:r>
            <a:r>
              <a:rPr lang="en-US" sz="3600" b="1" dirty="0" err="1"/>
              <a:t>Chủ</a:t>
            </a:r>
            <a:r>
              <a:rPr lang="en-US" sz="3600" b="1" dirty="0"/>
              <a:t> </a:t>
            </a:r>
            <a:r>
              <a:rPr lang="en-US" sz="3600" b="1" dirty="0" err="1"/>
              <a:t>nhật</a:t>
            </a:r>
            <a:r>
              <a:rPr lang="en-US" sz="3600" b="1" dirty="0"/>
              <a:t>, </a:t>
            </a:r>
            <a:r>
              <a:rPr lang="en-US" sz="3600" b="1" dirty="0" err="1"/>
              <a:t>bố</a:t>
            </a:r>
            <a:r>
              <a:rPr lang="en-US" sz="3600" b="1" dirty="0"/>
              <a:t> </a:t>
            </a:r>
            <a:r>
              <a:rPr lang="en-US" sz="3600" b="1" dirty="0" err="1"/>
              <a:t>cho</a:t>
            </a:r>
            <a:r>
              <a:rPr lang="en-US" sz="3600" b="1" dirty="0"/>
              <a:t> Nam </a:t>
            </a:r>
            <a:r>
              <a:rPr lang="en-US" sz="3600" b="1" dirty="0" err="1"/>
              <a:t>và</a:t>
            </a:r>
            <a:r>
              <a:rPr lang="en-US" sz="3600" b="1" dirty="0"/>
              <a:t> </a:t>
            </a:r>
            <a:r>
              <a:rPr lang="en-US" sz="3600" b="1" dirty="0" err="1"/>
              <a:t>em</a:t>
            </a:r>
            <a:r>
              <a:rPr lang="en-US" sz="3600" b="1" dirty="0"/>
              <a:t> </a:t>
            </a:r>
            <a:r>
              <a:rPr lang="en-US" sz="3600" b="1" dirty="0" err="1"/>
              <a:t>đi</a:t>
            </a:r>
            <a:r>
              <a:rPr lang="en-US" sz="3600" b="1" dirty="0"/>
              <a:t> </a:t>
            </a:r>
            <a:r>
              <a:rPr lang="en-US" sz="3600" b="1" dirty="0" err="1"/>
              <a:t>công</a:t>
            </a:r>
            <a:r>
              <a:rPr lang="en-US" sz="3600" b="1" dirty="0"/>
              <a:t> </a:t>
            </a:r>
            <a:r>
              <a:rPr lang="en-US" sz="3600" b="1" dirty="0" err="1"/>
              <a:t>viên</a:t>
            </a:r>
            <a:r>
              <a:rPr lang="en-GB" sz="3600" b="1" dirty="0"/>
              <a:t>. </a:t>
            </a:r>
            <a:r>
              <a:rPr lang="en-US" sz="3600" b="1" dirty="0" err="1"/>
              <a:t>Công</a:t>
            </a:r>
            <a:r>
              <a:rPr lang="en-US" sz="3600" b="1" dirty="0"/>
              <a:t> </a:t>
            </a:r>
            <a:r>
              <a:rPr lang="en-US" sz="3600" b="1" dirty="0" err="1"/>
              <a:t>viên</a:t>
            </a:r>
            <a:r>
              <a:rPr lang="en-US" sz="3600" b="1" dirty="0"/>
              <a:t> </a:t>
            </a:r>
            <a:r>
              <a:rPr lang="en-US" sz="3600" b="1" dirty="0" err="1"/>
              <a:t>đông</a:t>
            </a:r>
            <a:r>
              <a:rPr lang="en-US" sz="3600" b="1" dirty="0"/>
              <a:t> </a:t>
            </a:r>
            <a:r>
              <a:rPr lang="en-US" sz="3600" b="1" dirty="0" err="1"/>
              <a:t>như</a:t>
            </a:r>
            <a:r>
              <a:rPr lang="en-US" sz="3600" b="1" dirty="0"/>
              <a:t> </a:t>
            </a:r>
            <a:r>
              <a:rPr lang="en-US" sz="3600" b="1" dirty="0" err="1"/>
              <a:t>hội</a:t>
            </a:r>
            <a:r>
              <a:rPr lang="en-US" sz="3600" b="1" dirty="0"/>
              <a:t>. </a:t>
            </a:r>
            <a:r>
              <a:rPr lang="en-US" sz="3600" b="1" dirty="0" err="1"/>
              <a:t>Khi</a:t>
            </a:r>
            <a:r>
              <a:rPr lang="en-US" sz="3600" b="1" dirty="0"/>
              <a:t> </a:t>
            </a:r>
            <a:r>
              <a:rPr lang="en-US" sz="3600" b="1" dirty="0" err="1"/>
              <a:t>vào</a:t>
            </a:r>
            <a:r>
              <a:rPr lang="en-US" sz="3600" b="1" dirty="0"/>
              <a:t> </a:t>
            </a:r>
            <a:r>
              <a:rPr lang="en-US" sz="3600" b="1" dirty="0" err="1"/>
              <a:t>cổng</a:t>
            </a:r>
            <a:r>
              <a:rPr lang="en-US" sz="3600" b="1" dirty="0"/>
              <a:t>, </a:t>
            </a:r>
            <a:r>
              <a:rPr lang="en-US" sz="3600" b="1" dirty="0" err="1"/>
              <a:t>bố</a:t>
            </a:r>
            <a:r>
              <a:rPr lang="en-US" sz="3600" b="1" dirty="0"/>
              <a:t> </a:t>
            </a:r>
            <a:r>
              <a:rPr lang="en-US" sz="3600" b="1" dirty="0" err="1"/>
              <a:t>dặn</a:t>
            </a:r>
            <a:r>
              <a:rPr lang="en-US" sz="3600" b="1" dirty="0"/>
              <a:t>: “</a:t>
            </a:r>
            <a:r>
              <a:rPr lang="en-US" sz="3600" b="1" dirty="0" err="1"/>
              <a:t>Các</a:t>
            </a:r>
            <a:r>
              <a:rPr lang="en-US" sz="3600" b="1" dirty="0"/>
              <a:t> con </a:t>
            </a:r>
            <a:r>
              <a:rPr lang="en-US" sz="3600" b="1" dirty="0" err="1"/>
              <a:t>cẩn</a:t>
            </a:r>
            <a:r>
              <a:rPr lang="en-US" sz="3600" b="1" dirty="0"/>
              <a:t> </a:t>
            </a:r>
            <a:r>
              <a:rPr lang="en-US" sz="3600" b="1" dirty="0" err="1"/>
              <a:t>thận</a:t>
            </a:r>
            <a:r>
              <a:rPr lang="en-US" sz="3600" b="1" dirty="0"/>
              <a:t> </a:t>
            </a:r>
            <a:r>
              <a:rPr lang="en-US" sz="3600" b="1" dirty="0" err="1"/>
              <a:t>kẻo</a:t>
            </a:r>
            <a:r>
              <a:rPr lang="en-US" sz="3600" b="1" dirty="0"/>
              <a:t> </a:t>
            </a:r>
            <a:r>
              <a:rPr lang="en-US" sz="3600" b="1" dirty="0" err="1"/>
              <a:t>bị</a:t>
            </a:r>
            <a:r>
              <a:rPr lang="en-US" sz="3600" b="1" dirty="0"/>
              <a:t> </a:t>
            </a:r>
            <a:r>
              <a:rPr lang="en-US" sz="3600" b="1" dirty="0" err="1"/>
              <a:t>lạc</a:t>
            </a:r>
            <a:r>
              <a:rPr lang="en-US" sz="3600" b="1" dirty="0"/>
              <a:t>. </a:t>
            </a:r>
            <a:r>
              <a:rPr lang="en-US" sz="3600" b="1" dirty="0" err="1"/>
              <a:t>Nếu</a:t>
            </a:r>
            <a:r>
              <a:rPr lang="en-US" sz="3600" b="1" dirty="0"/>
              <a:t> </a:t>
            </a:r>
            <a:r>
              <a:rPr lang="en-US" sz="3600" b="1" dirty="0" err="1"/>
              <a:t>không</a:t>
            </a:r>
            <a:r>
              <a:rPr lang="en-US" sz="3600" b="1" dirty="0"/>
              <a:t> may </a:t>
            </a:r>
            <a:r>
              <a:rPr lang="en-US" sz="3600" b="1" dirty="0" err="1"/>
              <a:t>bị</a:t>
            </a:r>
            <a:r>
              <a:rPr lang="en-US" sz="3600" b="1" dirty="0"/>
              <a:t> </a:t>
            </a:r>
            <a:r>
              <a:rPr lang="en-US" sz="3600" b="1" dirty="0" err="1"/>
              <a:t>lạc</a:t>
            </a:r>
            <a:r>
              <a:rPr lang="en-US" sz="3600" b="1" dirty="0"/>
              <a:t>, </a:t>
            </a:r>
            <a:r>
              <a:rPr lang="en-US" sz="3600" b="1" dirty="0" err="1"/>
              <a:t>các</a:t>
            </a:r>
            <a:r>
              <a:rPr lang="en-US" sz="3600" b="1" dirty="0"/>
              <a:t> con </a:t>
            </a:r>
            <a:r>
              <a:rPr lang="en-US" sz="3600" b="1" dirty="0" err="1"/>
              <a:t>nhớ</a:t>
            </a:r>
            <a:r>
              <a:rPr lang="en-US" sz="3600" b="1" dirty="0"/>
              <a:t> </a:t>
            </a:r>
            <a:r>
              <a:rPr lang="en-US" sz="3600" b="1" dirty="0" err="1"/>
              <a:t>đi</a:t>
            </a:r>
            <a:r>
              <a:rPr lang="en-US" sz="3600" b="1" dirty="0"/>
              <a:t> </a:t>
            </a:r>
            <a:r>
              <a:rPr lang="en-US" sz="3600" b="1" dirty="0" err="1"/>
              <a:t>ra</a:t>
            </a:r>
            <a:r>
              <a:rPr lang="en-US" sz="3600" b="1" dirty="0"/>
              <a:t> </a:t>
            </a:r>
            <a:r>
              <a:rPr lang="en-US" sz="3600" b="1" dirty="0" err="1"/>
              <a:t>cổng</a:t>
            </a:r>
            <a:r>
              <a:rPr lang="en-US" sz="3600" b="1" dirty="0"/>
              <a:t> </a:t>
            </a:r>
            <a:r>
              <a:rPr lang="en-US" sz="3600" b="1" dirty="0" err="1"/>
              <a:t>này</a:t>
            </a:r>
            <a:r>
              <a:rPr lang="en-US" sz="3600" b="1" dirty="0"/>
              <a:t>. </a:t>
            </a:r>
            <a:r>
              <a:rPr lang="en-US" sz="3600" b="1" dirty="0" err="1"/>
              <a:t>Nhìn</a:t>
            </a:r>
            <a:r>
              <a:rPr lang="en-US" sz="3600" b="1" dirty="0"/>
              <a:t> </a:t>
            </a:r>
            <a:r>
              <a:rPr lang="en-US" sz="3600" b="1" dirty="0" err="1"/>
              <a:t>kìa</a:t>
            </a:r>
            <a:r>
              <a:rPr lang="en-US" sz="3600" b="1" dirty="0"/>
              <a:t>, </a:t>
            </a:r>
            <a:r>
              <a:rPr lang="en-US" sz="3600" b="1" dirty="0" err="1"/>
              <a:t>trên</a:t>
            </a:r>
            <a:r>
              <a:rPr lang="en-US" sz="3600" b="1" dirty="0"/>
              <a:t> </a:t>
            </a:r>
            <a:r>
              <a:rPr lang="en-US" sz="3600" b="1" dirty="0" err="1"/>
              <a:t>cổng</a:t>
            </a:r>
            <a:r>
              <a:rPr lang="en-US" sz="3600" b="1" dirty="0"/>
              <a:t> </a:t>
            </a:r>
            <a:r>
              <a:rPr lang="en-US" sz="3600" b="1" dirty="0" err="1"/>
              <a:t>có</a:t>
            </a:r>
            <a:r>
              <a:rPr lang="en-US" sz="3600" b="1" dirty="0"/>
              <a:t> </a:t>
            </a:r>
            <a:r>
              <a:rPr lang="en-US" sz="3600" b="1" dirty="0" err="1"/>
              <a:t>lá</a:t>
            </a:r>
            <a:r>
              <a:rPr lang="en-US" sz="3600" b="1" dirty="0"/>
              <a:t> </a:t>
            </a:r>
            <a:r>
              <a:rPr lang="en-US" sz="3600" b="1" dirty="0" err="1"/>
              <a:t>cờ</a:t>
            </a:r>
            <a:r>
              <a:rPr lang="en-US" sz="3600" b="1" dirty="0"/>
              <a:t> </a:t>
            </a:r>
            <a:r>
              <a:rPr lang="en-US" sz="3600" b="1" dirty="0" err="1"/>
              <a:t>rất</a:t>
            </a:r>
            <a:r>
              <a:rPr lang="en-US" sz="3600" b="1" dirty="0"/>
              <a:t> to.”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47446" y="661012"/>
            <a:ext cx="46730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 1. Đọc đoạn văn sau:</a:t>
            </a: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  <p:sndAc>
          <p:stSnd>
            <p:snd r:embed="rId2" name="hammer.wav"/>
          </p:stSnd>
        </p:sndAc>
      </p:transition>
    </mc:Choice>
    <mc:Fallback xmlns="">
      <p:transition spd="slow">
        <p:fade/>
        <p:sndAc>
          <p:stSnd>
            <p:snd r:embed="rId6" name="hammer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923446" y="646331"/>
            <a:ext cx="10072466" cy="39703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    </a:t>
            </a:r>
            <a:r>
              <a:rPr lang="en-US" sz="3600" b="1" dirty="0" err="1"/>
              <a:t>Công</a:t>
            </a:r>
            <a:r>
              <a:rPr lang="en-US" sz="3600" b="1" dirty="0"/>
              <a:t> </a:t>
            </a:r>
            <a:r>
              <a:rPr lang="en-US" sz="3600" b="1" dirty="0" err="1"/>
              <a:t>viên</a:t>
            </a:r>
            <a:r>
              <a:rPr lang="en-US" sz="3600" b="1" dirty="0"/>
              <a:t> </a:t>
            </a:r>
            <a:r>
              <a:rPr lang="en-US" sz="3600" b="1" dirty="0" err="1"/>
              <a:t>đẹp</a:t>
            </a:r>
            <a:r>
              <a:rPr lang="en-US" sz="3600" b="1" dirty="0"/>
              <a:t> </a:t>
            </a:r>
            <a:r>
              <a:rPr lang="en-US" sz="3600" b="1" dirty="0" err="1"/>
              <a:t>quá</a:t>
            </a:r>
            <a:r>
              <a:rPr lang="en-ZM" sz="3600" b="1" dirty="0"/>
              <a:t>.</a:t>
            </a:r>
            <a:r>
              <a:rPr lang="en-US" sz="3600" b="1" dirty="0"/>
              <a:t> Nam </a:t>
            </a:r>
            <a:r>
              <a:rPr lang="en-US" sz="3600" b="1" dirty="0" err="1"/>
              <a:t>cứ</a:t>
            </a:r>
            <a:r>
              <a:rPr lang="en-US" sz="3600" b="1" dirty="0"/>
              <a:t> </a:t>
            </a:r>
            <a:r>
              <a:rPr lang="en-US" sz="3600" b="1" dirty="0" err="1"/>
              <a:t>mải</a:t>
            </a:r>
            <a:r>
              <a:rPr lang="en-US" sz="3600" b="1" dirty="0"/>
              <a:t> </a:t>
            </a:r>
            <a:r>
              <a:rPr lang="en-US" sz="3600" b="1" dirty="0" err="1"/>
              <a:t>mê</a:t>
            </a:r>
            <a:r>
              <a:rPr lang="en-US" sz="3600" b="1" dirty="0"/>
              <a:t> </a:t>
            </a:r>
            <a:r>
              <a:rPr lang="en-US" sz="3600" b="1" dirty="0" err="1"/>
              <a:t>xem</a:t>
            </a:r>
            <a:r>
              <a:rPr lang="en-US" sz="3600" b="1" dirty="0"/>
              <a:t> </a:t>
            </a:r>
            <a:r>
              <a:rPr lang="en-US" sz="3600" b="1" dirty="0" err="1"/>
              <a:t>hết</a:t>
            </a:r>
            <a:r>
              <a:rPr lang="en-US" sz="3600" b="1" dirty="0"/>
              <a:t> </a:t>
            </a:r>
            <a:r>
              <a:rPr lang="en-US" sz="3600" b="1" dirty="0" err="1"/>
              <a:t>chỗ</a:t>
            </a:r>
            <a:r>
              <a:rPr lang="en-US" sz="3600" b="1" dirty="0"/>
              <a:t> </a:t>
            </a:r>
            <a:r>
              <a:rPr lang="en-US" sz="3600" b="1" dirty="0" err="1"/>
              <a:t>này</a:t>
            </a:r>
            <a:r>
              <a:rPr lang="en-US" sz="3600" b="1" dirty="0"/>
              <a:t> </a:t>
            </a:r>
            <a:r>
              <a:rPr lang="en-US" sz="3600" b="1" dirty="0" err="1"/>
              <a:t>đến</a:t>
            </a:r>
            <a:r>
              <a:rPr lang="en-US" sz="3600" b="1" dirty="0"/>
              <a:t> </a:t>
            </a:r>
            <a:r>
              <a:rPr lang="en-US" sz="3600" b="1" dirty="0" err="1"/>
              <a:t>chỗ</a:t>
            </a:r>
            <a:r>
              <a:rPr lang="en-US" sz="3600" b="1" dirty="0"/>
              <a:t> </a:t>
            </a:r>
            <a:r>
              <a:rPr lang="en-US" sz="3600" b="1" dirty="0" err="1"/>
              <a:t>khác</a:t>
            </a:r>
            <a:r>
              <a:rPr lang="en-US" sz="3600" b="1" dirty="0"/>
              <a:t>. </a:t>
            </a:r>
            <a:r>
              <a:rPr lang="en-US" sz="3600" b="1" dirty="0" err="1"/>
              <a:t>Lúc</a:t>
            </a:r>
            <a:r>
              <a:rPr lang="en-US" sz="3600" b="1" dirty="0"/>
              <a:t> </a:t>
            </a:r>
            <a:r>
              <a:rPr lang="en-US" sz="3600" b="1" dirty="0" err="1"/>
              <a:t>ngoảnh</a:t>
            </a:r>
            <a:r>
              <a:rPr lang="en-US" sz="3600" b="1" dirty="0"/>
              <a:t> </a:t>
            </a:r>
            <a:r>
              <a:rPr lang="en-US" sz="3600" b="1" dirty="0" err="1"/>
              <a:t>lại</a:t>
            </a:r>
            <a:r>
              <a:rPr lang="en-US" sz="3600" b="1" dirty="0"/>
              <a:t> </a:t>
            </a:r>
            <a:r>
              <a:rPr lang="en-US" sz="3600" b="1" dirty="0" err="1"/>
              <a:t>thì</a:t>
            </a:r>
            <a:r>
              <a:rPr lang="en-US" sz="3600" b="1" dirty="0"/>
              <a:t> </a:t>
            </a:r>
            <a:r>
              <a:rPr lang="en-US" sz="3600" b="1" dirty="0" err="1"/>
              <a:t>không</a:t>
            </a:r>
            <a:r>
              <a:rPr lang="en-US" sz="3600" b="1" dirty="0"/>
              <a:t> </a:t>
            </a:r>
            <a:r>
              <a:rPr lang="en-US" sz="3600" b="1" dirty="0" err="1"/>
              <a:t>thấy</a:t>
            </a:r>
            <a:r>
              <a:rPr lang="en-US" sz="3600" b="1" dirty="0"/>
              <a:t> </a:t>
            </a:r>
            <a:r>
              <a:rPr lang="en-US" sz="3600" b="1" dirty="0" err="1"/>
              <a:t>bố</a:t>
            </a:r>
            <a:r>
              <a:rPr lang="en-US" sz="3600" b="1" dirty="0"/>
              <a:t> </a:t>
            </a:r>
            <a:r>
              <a:rPr lang="en-US" sz="3600" b="1" dirty="0" err="1"/>
              <a:t>và</a:t>
            </a:r>
            <a:r>
              <a:rPr lang="en-US" sz="3600" b="1" dirty="0"/>
              <a:t> </a:t>
            </a:r>
            <a:r>
              <a:rPr lang="en-US" sz="3600" b="1" dirty="0" err="1"/>
              <a:t>em</a:t>
            </a:r>
            <a:r>
              <a:rPr lang="en-US" sz="3600" b="1" dirty="0"/>
              <a:t> </a:t>
            </a:r>
            <a:r>
              <a:rPr lang="en-US" sz="3600" b="1" dirty="0" err="1"/>
              <a:t>đâu</a:t>
            </a:r>
            <a:r>
              <a:rPr lang="en-US" sz="3600" b="1" dirty="0"/>
              <a:t>. Nam </a:t>
            </a:r>
            <a:r>
              <a:rPr lang="en-US" sz="3600" b="1" dirty="0" err="1"/>
              <a:t>vừa</a:t>
            </a:r>
            <a:r>
              <a:rPr lang="en-US" sz="3600" b="1" dirty="0"/>
              <a:t> </a:t>
            </a:r>
            <a:r>
              <a:rPr lang="en-US" sz="3600" b="1" dirty="0" err="1"/>
              <a:t>chạy</a:t>
            </a:r>
            <a:r>
              <a:rPr lang="en-US" sz="3600" b="1" dirty="0"/>
              <a:t> </a:t>
            </a:r>
            <a:r>
              <a:rPr lang="en-US" sz="3600" b="1" dirty="0" err="1"/>
              <a:t>tìm</a:t>
            </a:r>
            <a:r>
              <a:rPr lang="en-US" sz="3600" b="1" dirty="0"/>
              <a:t> </a:t>
            </a:r>
            <a:r>
              <a:rPr lang="en-US" sz="3600" b="1" dirty="0" err="1"/>
              <a:t>vừa</a:t>
            </a:r>
            <a:r>
              <a:rPr lang="en-US" sz="3600" b="1" dirty="0"/>
              <a:t> </a:t>
            </a:r>
            <a:r>
              <a:rPr lang="en-US" sz="3600" b="1" dirty="0" err="1"/>
              <a:t>gọi</a:t>
            </a:r>
            <a:r>
              <a:rPr lang="en-US" sz="3600" b="1" dirty="0"/>
              <a:t> “</a:t>
            </a:r>
            <a:r>
              <a:rPr lang="en-US" sz="3600" b="1" dirty="0" err="1"/>
              <a:t>Bố</a:t>
            </a:r>
            <a:r>
              <a:rPr lang="en-US" sz="3600" b="1" dirty="0"/>
              <a:t> </a:t>
            </a:r>
            <a:r>
              <a:rPr lang="en-US" sz="3600" b="1" dirty="0" err="1"/>
              <a:t>ơi</a:t>
            </a:r>
            <a:r>
              <a:rPr lang="en-US" sz="3600" b="1" dirty="0"/>
              <a:t>! </a:t>
            </a:r>
            <a:r>
              <a:rPr lang="en-US" sz="3600" b="1" dirty="0" err="1"/>
              <a:t>Bố</a:t>
            </a:r>
            <a:r>
              <a:rPr lang="en-US" sz="3600" b="1" dirty="0"/>
              <a:t> </a:t>
            </a:r>
            <a:r>
              <a:rPr lang="en-US" sz="3600" b="1" dirty="0" err="1"/>
              <a:t>ơi</a:t>
            </a:r>
            <a:r>
              <a:rPr lang="en-US" sz="3600" b="1" dirty="0"/>
              <a:t>!”. </a:t>
            </a:r>
            <a:r>
              <a:rPr lang="en-US" sz="3600" b="1" dirty="0" err="1"/>
              <a:t>Hoảng</a:t>
            </a:r>
            <a:r>
              <a:rPr lang="en-US" sz="3600" b="1" dirty="0"/>
              <a:t> </a:t>
            </a:r>
            <a:r>
              <a:rPr lang="en-US" sz="3600" b="1" dirty="0" err="1"/>
              <a:t>hốt</a:t>
            </a:r>
            <a:r>
              <a:rPr lang="en-US" sz="3600" b="1" dirty="0"/>
              <a:t>, Nam </a:t>
            </a:r>
            <a:r>
              <a:rPr lang="en-US" sz="3600" b="1" dirty="0" err="1"/>
              <a:t>suýt</a:t>
            </a:r>
            <a:r>
              <a:rPr lang="en-US" sz="3600" b="1" dirty="0"/>
              <a:t> </a:t>
            </a:r>
            <a:r>
              <a:rPr lang="en-US" sz="3600" b="1" dirty="0" err="1"/>
              <a:t>khóc</a:t>
            </a:r>
            <a:r>
              <a:rPr lang="en-US" sz="3600" b="1" dirty="0"/>
              <a:t>. </a:t>
            </a:r>
            <a:r>
              <a:rPr lang="en-US" sz="3600" b="1" dirty="0" err="1"/>
              <a:t>Chợt</a:t>
            </a:r>
            <a:r>
              <a:rPr lang="en-US" sz="3600" b="1" dirty="0"/>
              <a:t> Nam </a:t>
            </a:r>
            <a:r>
              <a:rPr lang="en-US" sz="3600" b="1" dirty="0" err="1"/>
              <a:t>nhìn</a:t>
            </a:r>
            <a:r>
              <a:rPr lang="en-US" sz="3600" b="1" dirty="0"/>
              <a:t> </a:t>
            </a:r>
            <a:r>
              <a:rPr lang="en-US" sz="3600" b="1" dirty="0" err="1"/>
              <a:t>thấy</a:t>
            </a:r>
            <a:r>
              <a:rPr lang="en-US" sz="3600" b="1" dirty="0"/>
              <a:t> </a:t>
            </a:r>
            <a:r>
              <a:rPr lang="en-US" sz="3600" b="1" dirty="0" err="1"/>
              <a:t>tấm</a:t>
            </a:r>
            <a:r>
              <a:rPr lang="en-US" sz="3600" b="1" dirty="0"/>
              <a:t> </a:t>
            </a:r>
            <a:r>
              <a:rPr lang="en-US" sz="3600" b="1" dirty="0" err="1"/>
              <a:t>biển</a:t>
            </a:r>
            <a:r>
              <a:rPr lang="en-US" sz="3600" b="1" dirty="0"/>
              <a:t> “</a:t>
            </a:r>
            <a:r>
              <a:rPr lang="en-US" sz="3600" b="1" dirty="0" err="1"/>
              <a:t>Lối</a:t>
            </a:r>
            <a:r>
              <a:rPr lang="en-US" sz="3600" b="1" dirty="0"/>
              <a:t> </a:t>
            </a:r>
            <a:r>
              <a:rPr lang="en-US" sz="3600" b="1" dirty="0" err="1"/>
              <a:t>ra</a:t>
            </a:r>
            <a:r>
              <a:rPr lang="en-US" sz="3600" b="1" dirty="0"/>
              <a:t> </a:t>
            </a:r>
            <a:r>
              <a:rPr lang="en-US" sz="3600" b="1" dirty="0" err="1"/>
              <a:t>cổng</a:t>
            </a:r>
            <a:r>
              <a:rPr lang="en-US" sz="3600" b="1" dirty="0"/>
              <a:t>”. </a:t>
            </a:r>
            <a:r>
              <a:rPr lang="en-US" sz="3600" b="1" dirty="0" err="1"/>
              <a:t>Nhớ</a:t>
            </a:r>
            <a:r>
              <a:rPr lang="en-US" sz="3600" b="1" dirty="0"/>
              <a:t> </a:t>
            </a:r>
            <a:r>
              <a:rPr lang="en-US" sz="3600" b="1" dirty="0" err="1"/>
              <a:t>lời</a:t>
            </a:r>
            <a:r>
              <a:rPr lang="en-US" sz="3600" b="1" dirty="0"/>
              <a:t> </a:t>
            </a:r>
            <a:r>
              <a:rPr lang="en-US" sz="3600" b="1" dirty="0" err="1"/>
              <a:t>bố</a:t>
            </a:r>
            <a:r>
              <a:rPr lang="en-US" sz="3600" b="1" dirty="0"/>
              <a:t> </a:t>
            </a:r>
            <a:r>
              <a:rPr lang="en-US" sz="3600" b="1" dirty="0" err="1"/>
              <a:t>dặn</a:t>
            </a:r>
            <a:r>
              <a:rPr lang="en-US" sz="3600" b="1" dirty="0"/>
              <a:t>, Nam </a:t>
            </a:r>
            <a:r>
              <a:rPr lang="en-US" sz="3600" b="1" dirty="0" err="1"/>
              <a:t>đi</a:t>
            </a:r>
            <a:r>
              <a:rPr lang="en-US" sz="3600" b="1" dirty="0"/>
              <a:t> </a:t>
            </a:r>
            <a:r>
              <a:rPr lang="en-US" sz="3600" b="1" dirty="0" err="1"/>
              <a:t>theo</a:t>
            </a:r>
            <a:r>
              <a:rPr lang="en-US" sz="3600" b="1" dirty="0"/>
              <a:t> </a:t>
            </a:r>
            <a:r>
              <a:rPr lang="en-US" sz="3600" b="1" dirty="0" err="1"/>
              <a:t>hướng</a:t>
            </a:r>
            <a:r>
              <a:rPr lang="en-US" sz="3600" b="1" dirty="0"/>
              <a:t> </a:t>
            </a:r>
            <a:r>
              <a:rPr lang="en-US" sz="3600" b="1" dirty="0" err="1"/>
              <a:t>tấm</a:t>
            </a:r>
            <a:r>
              <a:rPr lang="en-US" sz="3600" b="1" dirty="0"/>
              <a:t> </a:t>
            </a:r>
            <a:r>
              <a:rPr lang="en-US" sz="3600" b="1" dirty="0" err="1"/>
              <a:t>biển</a:t>
            </a:r>
            <a:r>
              <a:rPr lang="en-US" sz="3600" b="1" dirty="0"/>
              <a:t> </a:t>
            </a:r>
            <a:r>
              <a:rPr lang="en-US" sz="3600" b="1" dirty="0" err="1"/>
              <a:t>chỉ</a:t>
            </a:r>
            <a:r>
              <a:rPr lang="en-US" sz="3600" b="1" dirty="0"/>
              <a:t> </a:t>
            </a:r>
            <a:r>
              <a:rPr lang="en-US" sz="3600" b="1" dirty="0" err="1"/>
              <a:t>đường</a:t>
            </a:r>
            <a:r>
              <a:rPr lang="en-US" sz="3600" b="1" dirty="0"/>
              <a:t>. “A, </a:t>
            </a:r>
            <a:r>
              <a:rPr lang="en-US" sz="3600" b="1" dirty="0" err="1"/>
              <a:t>lá</a:t>
            </a:r>
            <a:r>
              <a:rPr lang="en-US" sz="3600" b="1" dirty="0"/>
              <a:t> </a:t>
            </a:r>
            <a:r>
              <a:rPr lang="en-US" sz="3600" b="1" dirty="0" err="1"/>
              <a:t>cờ</a:t>
            </a:r>
            <a:r>
              <a:rPr lang="en-US" sz="3600" b="1" dirty="0"/>
              <a:t> </a:t>
            </a:r>
            <a:r>
              <a:rPr lang="en-US" sz="3600" b="1" dirty="0" err="1"/>
              <a:t>kia</a:t>
            </a:r>
            <a:r>
              <a:rPr lang="en-US" sz="3600" b="1" dirty="0"/>
              <a:t> </a:t>
            </a:r>
            <a:r>
              <a:rPr lang="en-US" sz="3600" b="1" dirty="0" err="1"/>
              <a:t>rồi</a:t>
            </a:r>
            <a:r>
              <a:rPr lang="en-US" sz="3600" b="1" dirty="0"/>
              <a:t> !”. Nam </a:t>
            </a:r>
            <a:r>
              <a:rPr lang="en-US" sz="3600" b="1" dirty="0" err="1"/>
              <a:t>mừng</a:t>
            </a:r>
            <a:r>
              <a:rPr lang="en-US" sz="3600" b="1" dirty="0"/>
              <a:t> </a:t>
            </a:r>
            <a:r>
              <a:rPr lang="en-US" sz="3600" b="1" dirty="0" err="1"/>
              <a:t>rỡ</a:t>
            </a:r>
            <a:r>
              <a:rPr lang="en-US" sz="3600" b="1" dirty="0"/>
              <a:t> </a:t>
            </a:r>
            <a:r>
              <a:rPr lang="en-US" sz="3600" b="1" dirty="0" err="1"/>
              <a:t>khi</a:t>
            </a:r>
            <a:r>
              <a:rPr lang="en-US" sz="3600" b="1" dirty="0"/>
              <a:t> </a:t>
            </a:r>
            <a:r>
              <a:rPr lang="en-US" sz="3600" b="1" dirty="0" err="1"/>
              <a:t>thấy</a:t>
            </a:r>
            <a:r>
              <a:rPr lang="en-US" sz="3600" b="1" dirty="0"/>
              <a:t> </a:t>
            </a:r>
            <a:r>
              <a:rPr lang="en-US" sz="3600" b="1" dirty="0" err="1"/>
              <a:t>bố</a:t>
            </a:r>
            <a:r>
              <a:rPr lang="en-US" sz="3600" b="1" dirty="0"/>
              <a:t> </a:t>
            </a:r>
            <a:r>
              <a:rPr lang="en-US" sz="3600" b="1" dirty="0" err="1"/>
              <a:t>và</a:t>
            </a:r>
            <a:r>
              <a:rPr lang="en-US" sz="3600" b="1" dirty="0"/>
              <a:t> </a:t>
            </a:r>
            <a:r>
              <a:rPr lang="en-US" sz="3600" b="1" dirty="0" err="1"/>
              <a:t>em</a:t>
            </a:r>
            <a:r>
              <a:rPr lang="en-US" sz="3600" b="1" dirty="0"/>
              <a:t> </a:t>
            </a:r>
            <a:r>
              <a:rPr lang="en-US" sz="3600" b="1" dirty="0" err="1"/>
              <a:t>đang</a:t>
            </a:r>
            <a:r>
              <a:rPr lang="en-US" sz="3600" b="1" dirty="0"/>
              <a:t> </a:t>
            </a:r>
            <a:r>
              <a:rPr lang="en-US" sz="3600" b="1" dirty="0" err="1"/>
              <a:t>chờ</a:t>
            </a:r>
            <a:r>
              <a:rPr lang="en-US" sz="3600" b="1" dirty="0"/>
              <a:t> ở </a:t>
            </a:r>
            <a:r>
              <a:rPr lang="en-US" sz="3600" b="1" dirty="0" err="1"/>
              <a:t>đó</a:t>
            </a:r>
            <a:r>
              <a:rPr lang="en-US" sz="3600" b="1" dirty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469" y="0"/>
            <a:ext cx="46730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 </a:t>
            </a:r>
            <a:r>
              <a:rPr lang="en-US" sz="3600" dirty="0">
                <a:solidFill>
                  <a:srgbClr val="FF0000"/>
                </a:solidFill>
              </a:rPr>
              <a:t>2</a:t>
            </a:r>
            <a:r>
              <a:rPr lang="vi-VN" sz="3600" dirty="0">
                <a:solidFill>
                  <a:srgbClr val="FF0000"/>
                </a:solidFill>
              </a:rPr>
              <a:t>. Đọc đoạn văn sau:</a:t>
            </a: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>
        <p15:prstTrans prst="curtains"/>
        <p:sndAc>
          <p:stSnd>
            <p:snd r:embed="rId2" name="hammer.wav"/>
          </p:stSnd>
        </p:sndAc>
      </p:transition>
    </mc:Choice>
    <mc:Fallback xmlns="">
      <p:transition spd="slow">
        <p:fade/>
        <p:sndAc>
          <p:stSnd>
            <p:snd r:embed="rId6" name="hammer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4898"/>
                    </a14:imgEffect>
                    <a14:imgEffect>
                      <a14:saturation sat="4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5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762669" y="292387"/>
            <a:ext cx="10901457" cy="58785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Nếu không may bị lạc</a:t>
            </a:r>
            <a:endParaRPr lang="en-US" sz="3200" b="1" dirty="0">
              <a:solidFill>
                <a:srgbClr val="FF0000"/>
              </a:solidFill>
            </a:endParaRPr>
          </a:p>
          <a:p>
            <a:r>
              <a:rPr lang="en-US" sz="3400" b="1" dirty="0" err="1"/>
              <a:t>Sáng</a:t>
            </a:r>
            <a:r>
              <a:rPr lang="en-US" sz="3400" b="1" dirty="0"/>
              <a:t> </a:t>
            </a:r>
            <a:r>
              <a:rPr lang="en-US" sz="3400" b="1" dirty="0" err="1"/>
              <a:t>Chủ</a:t>
            </a:r>
            <a:r>
              <a:rPr lang="en-US" sz="3400" b="1" dirty="0"/>
              <a:t> </a:t>
            </a:r>
            <a:r>
              <a:rPr lang="en-US" sz="3400" b="1" dirty="0" err="1"/>
              <a:t>nhật</a:t>
            </a:r>
            <a:r>
              <a:rPr lang="en-US" sz="3400" b="1" dirty="0"/>
              <a:t>, </a:t>
            </a:r>
            <a:r>
              <a:rPr lang="en-US" sz="3400" b="1" dirty="0" err="1"/>
              <a:t>bố</a:t>
            </a:r>
            <a:r>
              <a:rPr lang="en-US" sz="3400" b="1" dirty="0"/>
              <a:t> </a:t>
            </a:r>
            <a:r>
              <a:rPr lang="en-US" sz="3400" b="1" dirty="0" err="1"/>
              <a:t>cho</a:t>
            </a:r>
            <a:r>
              <a:rPr lang="en-US" sz="3400" b="1" dirty="0"/>
              <a:t> Nam </a:t>
            </a:r>
            <a:r>
              <a:rPr lang="en-US" sz="3400" b="1" dirty="0" err="1"/>
              <a:t>và</a:t>
            </a:r>
            <a:r>
              <a:rPr lang="en-US" sz="3400" b="1" dirty="0"/>
              <a:t> </a:t>
            </a:r>
            <a:r>
              <a:rPr lang="en-US" sz="3400" b="1" dirty="0" err="1"/>
              <a:t>em</a:t>
            </a:r>
            <a:r>
              <a:rPr lang="en-US" sz="3400" b="1" dirty="0"/>
              <a:t> </a:t>
            </a:r>
            <a:r>
              <a:rPr lang="en-US" sz="3400" b="1" dirty="0" err="1"/>
              <a:t>đi</a:t>
            </a:r>
            <a:r>
              <a:rPr lang="en-US" sz="3400" b="1" dirty="0"/>
              <a:t> </a:t>
            </a:r>
            <a:r>
              <a:rPr lang="en-US" sz="3400" b="1" dirty="0" err="1"/>
              <a:t>công</a:t>
            </a:r>
            <a:r>
              <a:rPr lang="en-US" sz="3400" b="1" dirty="0"/>
              <a:t> </a:t>
            </a:r>
            <a:r>
              <a:rPr lang="en-US" sz="3400" b="1" dirty="0" err="1"/>
              <a:t>viên</a:t>
            </a:r>
            <a:r>
              <a:rPr lang="en-GB" sz="3400" b="1" dirty="0"/>
              <a:t>. </a:t>
            </a:r>
            <a:r>
              <a:rPr lang="en-US" sz="3400" b="1" dirty="0" err="1"/>
              <a:t>Công</a:t>
            </a:r>
            <a:r>
              <a:rPr lang="en-US" sz="3400" b="1" dirty="0"/>
              <a:t> </a:t>
            </a:r>
            <a:r>
              <a:rPr lang="en-US" sz="3400" b="1" dirty="0" err="1"/>
              <a:t>viên</a:t>
            </a:r>
            <a:r>
              <a:rPr lang="en-US" sz="3400" b="1" dirty="0"/>
              <a:t> </a:t>
            </a:r>
            <a:r>
              <a:rPr lang="en-US" sz="3400" b="1" dirty="0" err="1"/>
              <a:t>đông</a:t>
            </a:r>
            <a:r>
              <a:rPr lang="en-US" sz="3400" b="1" dirty="0"/>
              <a:t> </a:t>
            </a:r>
            <a:r>
              <a:rPr lang="en-US" sz="3400" b="1" dirty="0" err="1"/>
              <a:t>như</a:t>
            </a:r>
            <a:r>
              <a:rPr lang="en-US" sz="3400" b="1" dirty="0"/>
              <a:t> </a:t>
            </a:r>
            <a:r>
              <a:rPr lang="en-US" sz="3400" b="1" dirty="0" err="1"/>
              <a:t>hội</a:t>
            </a:r>
            <a:r>
              <a:rPr lang="en-US" sz="3400" b="1" dirty="0"/>
              <a:t>. </a:t>
            </a:r>
            <a:r>
              <a:rPr lang="en-US" sz="3400" b="1" dirty="0" err="1"/>
              <a:t>Khi</a:t>
            </a:r>
            <a:r>
              <a:rPr lang="en-US" sz="3400" b="1" dirty="0"/>
              <a:t> </a:t>
            </a:r>
            <a:r>
              <a:rPr lang="en-US" sz="3400" b="1" dirty="0" err="1"/>
              <a:t>vào</a:t>
            </a:r>
            <a:r>
              <a:rPr lang="en-US" sz="3400" b="1" dirty="0"/>
              <a:t> </a:t>
            </a:r>
            <a:r>
              <a:rPr lang="en-US" sz="3400" b="1" dirty="0" err="1"/>
              <a:t>cổng</a:t>
            </a:r>
            <a:r>
              <a:rPr lang="en-US" sz="3400" b="1" dirty="0"/>
              <a:t>, </a:t>
            </a:r>
            <a:r>
              <a:rPr lang="en-US" sz="3400" b="1" dirty="0" err="1"/>
              <a:t>bố</a:t>
            </a:r>
            <a:r>
              <a:rPr lang="en-US" sz="3400" b="1" dirty="0"/>
              <a:t> </a:t>
            </a:r>
            <a:r>
              <a:rPr lang="en-US" sz="3400" b="1" dirty="0" err="1"/>
              <a:t>dặn</a:t>
            </a:r>
            <a:r>
              <a:rPr lang="en-US" sz="3400" b="1" dirty="0"/>
              <a:t>: “</a:t>
            </a:r>
            <a:r>
              <a:rPr lang="en-US" sz="3400" b="1" dirty="0" err="1"/>
              <a:t>Các</a:t>
            </a:r>
            <a:r>
              <a:rPr lang="en-US" sz="3400" b="1" dirty="0"/>
              <a:t> con </a:t>
            </a:r>
            <a:r>
              <a:rPr lang="en-US" sz="3400" b="1" dirty="0" err="1"/>
              <a:t>cẩn</a:t>
            </a:r>
            <a:r>
              <a:rPr lang="en-US" sz="3400" b="1" dirty="0"/>
              <a:t> </a:t>
            </a:r>
            <a:r>
              <a:rPr lang="en-US" sz="3400" b="1" dirty="0" err="1"/>
              <a:t>thận</a:t>
            </a:r>
            <a:r>
              <a:rPr lang="en-US" sz="3400" b="1" dirty="0"/>
              <a:t> </a:t>
            </a:r>
            <a:r>
              <a:rPr lang="en-US" sz="3400" b="1" dirty="0" err="1"/>
              <a:t>kẻo</a:t>
            </a:r>
            <a:r>
              <a:rPr lang="en-US" sz="3400" b="1" dirty="0"/>
              <a:t> </a:t>
            </a:r>
            <a:r>
              <a:rPr lang="en-US" sz="3400" b="1" dirty="0" err="1"/>
              <a:t>bị</a:t>
            </a:r>
            <a:r>
              <a:rPr lang="en-US" sz="3400" b="1" dirty="0"/>
              <a:t> </a:t>
            </a:r>
            <a:r>
              <a:rPr lang="en-US" sz="3400" b="1" dirty="0" err="1"/>
              <a:t>lạc</a:t>
            </a:r>
            <a:r>
              <a:rPr lang="en-US" sz="3400" b="1" dirty="0"/>
              <a:t>. </a:t>
            </a:r>
            <a:r>
              <a:rPr lang="en-US" sz="3400" b="1" dirty="0" err="1"/>
              <a:t>Nếu</a:t>
            </a:r>
            <a:r>
              <a:rPr lang="en-US" sz="3400" b="1" dirty="0"/>
              <a:t> </a:t>
            </a:r>
            <a:r>
              <a:rPr lang="en-US" sz="3400" b="1" dirty="0" err="1"/>
              <a:t>không</a:t>
            </a:r>
            <a:r>
              <a:rPr lang="en-US" sz="3400" b="1" dirty="0"/>
              <a:t> may </a:t>
            </a:r>
            <a:r>
              <a:rPr lang="en-US" sz="3400" b="1" dirty="0" err="1"/>
              <a:t>bị</a:t>
            </a:r>
            <a:r>
              <a:rPr lang="en-US" sz="3400" b="1" dirty="0"/>
              <a:t> </a:t>
            </a:r>
            <a:r>
              <a:rPr lang="en-US" sz="3400" b="1" dirty="0" err="1"/>
              <a:t>lạc</a:t>
            </a:r>
            <a:r>
              <a:rPr lang="en-US" sz="3400" b="1" dirty="0"/>
              <a:t>, </a:t>
            </a:r>
            <a:r>
              <a:rPr lang="en-US" sz="3400" b="1" dirty="0" err="1"/>
              <a:t>các</a:t>
            </a:r>
            <a:r>
              <a:rPr lang="en-US" sz="3400" b="1" dirty="0"/>
              <a:t> con </a:t>
            </a:r>
            <a:r>
              <a:rPr lang="en-US" sz="3400" b="1" dirty="0" err="1"/>
              <a:t>nhớ</a:t>
            </a:r>
            <a:r>
              <a:rPr lang="en-US" sz="3400" b="1" dirty="0"/>
              <a:t> </a:t>
            </a:r>
            <a:r>
              <a:rPr lang="en-US" sz="3400" b="1" dirty="0" err="1"/>
              <a:t>đi</a:t>
            </a:r>
            <a:r>
              <a:rPr lang="en-US" sz="3400" b="1" dirty="0"/>
              <a:t> </a:t>
            </a:r>
            <a:r>
              <a:rPr lang="en-US" sz="3400" b="1" dirty="0" err="1"/>
              <a:t>ra</a:t>
            </a:r>
            <a:r>
              <a:rPr lang="en-US" sz="3400" b="1" dirty="0"/>
              <a:t> </a:t>
            </a:r>
            <a:r>
              <a:rPr lang="en-US" sz="3400" b="1" dirty="0" err="1"/>
              <a:t>cổng</a:t>
            </a:r>
            <a:r>
              <a:rPr lang="en-US" sz="3400" b="1" dirty="0"/>
              <a:t> </a:t>
            </a:r>
            <a:r>
              <a:rPr lang="en-US" sz="3400" b="1" dirty="0" err="1"/>
              <a:t>này</a:t>
            </a:r>
            <a:r>
              <a:rPr lang="en-US" sz="3400" b="1" dirty="0"/>
              <a:t>. </a:t>
            </a:r>
            <a:r>
              <a:rPr lang="en-US" sz="3400" b="1" dirty="0" err="1"/>
              <a:t>Nhìn</a:t>
            </a:r>
            <a:r>
              <a:rPr lang="en-US" sz="3400" b="1" dirty="0"/>
              <a:t> </a:t>
            </a:r>
            <a:r>
              <a:rPr lang="en-US" sz="3400" b="1" dirty="0" err="1"/>
              <a:t>kìa</a:t>
            </a:r>
            <a:r>
              <a:rPr lang="en-US" sz="3400" b="1" dirty="0"/>
              <a:t>, </a:t>
            </a:r>
            <a:r>
              <a:rPr lang="en-US" sz="3400" b="1" dirty="0" err="1"/>
              <a:t>trên</a:t>
            </a:r>
            <a:r>
              <a:rPr lang="en-US" sz="3400" b="1" dirty="0"/>
              <a:t> </a:t>
            </a:r>
            <a:r>
              <a:rPr lang="en-US" sz="3400" b="1" dirty="0" err="1"/>
              <a:t>cổng</a:t>
            </a:r>
            <a:r>
              <a:rPr lang="en-US" sz="3400" b="1" dirty="0"/>
              <a:t> </a:t>
            </a:r>
            <a:r>
              <a:rPr lang="en-US" sz="3400" b="1" dirty="0" err="1"/>
              <a:t>có</a:t>
            </a:r>
            <a:r>
              <a:rPr lang="en-US" sz="3400" b="1" dirty="0"/>
              <a:t> </a:t>
            </a:r>
            <a:r>
              <a:rPr lang="en-US" sz="3400" b="1" dirty="0" err="1"/>
              <a:t>lá</a:t>
            </a:r>
            <a:r>
              <a:rPr lang="en-US" sz="3400" b="1" dirty="0"/>
              <a:t> </a:t>
            </a:r>
            <a:r>
              <a:rPr lang="en-US" sz="3400" b="1" dirty="0" err="1"/>
              <a:t>cờ</a:t>
            </a:r>
            <a:r>
              <a:rPr lang="en-US" sz="3400" b="1" dirty="0"/>
              <a:t> </a:t>
            </a:r>
            <a:r>
              <a:rPr lang="en-US" sz="3400" b="1" dirty="0" err="1"/>
              <a:t>rất</a:t>
            </a:r>
            <a:r>
              <a:rPr lang="en-US" sz="3400" b="1" dirty="0"/>
              <a:t> to.”</a:t>
            </a:r>
          </a:p>
          <a:p>
            <a:r>
              <a:rPr lang="en-US" sz="3400" b="1" dirty="0"/>
              <a:t>    </a:t>
            </a:r>
            <a:r>
              <a:rPr lang="en-US" sz="3400" b="1" dirty="0" err="1"/>
              <a:t>Công</a:t>
            </a:r>
            <a:r>
              <a:rPr lang="en-US" sz="3400" b="1" dirty="0"/>
              <a:t> </a:t>
            </a:r>
            <a:r>
              <a:rPr lang="en-US" sz="3400" b="1" dirty="0" err="1"/>
              <a:t>viên</a:t>
            </a:r>
            <a:r>
              <a:rPr lang="en-US" sz="3400" b="1" dirty="0"/>
              <a:t> </a:t>
            </a:r>
            <a:r>
              <a:rPr lang="en-US" sz="3400" b="1" dirty="0" err="1"/>
              <a:t>đẹp</a:t>
            </a:r>
            <a:r>
              <a:rPr lang="en-US" sz="3400" b="1" dirty="0"/>
              <a:t> </a:t>
            </a:r>
            <a:r>
              <a:rPr lang="en-US" sz="3400" b="1" dirty="0" err="1"/>
              <a:t>quá</a:t>
            </a:r>
            <a:r>
              <a:rPr lang="en-ZM" sz="3400" b="1" dirty="0"/>
              <a:t>.</a:t>
            </a:r>
            <a:r>
              <a:rPr lang="en-US" sz="3400" b="1" dirty="0"/>
              <a:t> Nam </a:t>
            </a:r>
            <a:r>
              <a:rPr lang="en-US" sz="3400" b="1" dirty="0" err="1"/>
              <a:t>cứ</a:t>
            </a:r>
            <a:r>
              <a:rPr lang="en-US" sz="3400" b="1" dirty="0"/>
              <a:t> </a:t>
            </a:r>
            <a:r>
              <a:rPr lang="en-US" sz="3400" b="1" dirty="0" err="1"/>
              <a:t>mải</a:t>
            </a:r>
            <a:r>
              <a:rPr lang="en-US" sz="3400" b="1" dirty="0"/>
              <a:t> </a:t>
            </a:r>
            <a:r>
              <a:rPr lang="en-US" sz="3400" b="1" dirty="0" err="1"/>
              <a:t>mê</a:t>
            </a:r>
            <a:r>
              <a:rPr lang="en-US" sz="3400" b="1" dirty="0"/>
              <a:t> </a:t>
            </a:r>
            <a:r>
              <a:rPr lang="en-US" sz="3400" b="1" dirty="0" err="1"/>
              <a:t>xem</a:t>
            </a:r>
            <a:r>
              <a:rPr lang="en-US" sz="3400" b="1" dirty="0"/>
              <a:t> </a:t>
            </a:r>
            <a:r>
              <a:rPr lang="en-US" sz="3400" b="1" dirty="0" err="1"/>
              <a:t>hết</a:t>
            </a:r>
            <a:r>
              <a:rPr lang="en-US" sz="3400" b="1" dirty="0"/>
              <a:t> </a:t>
            </a:r>
            <a:r>
              <a:rPr lang="en-US" sz="3400" b="1" dirty="0" err="1"/>
              <a:t>chỗ</a:t>
            </a:r>
            <a:r>
              <a:rPr lang="en-US" sz="3400" b="1" dirty="0"/>
              <a:t> </a:t>
            </a:r>
            <a:r>
              <a:rPr lang="en-US" sz="3400" b="1" dirty="0" err="1"/>
              <a:t>này</a:t>
            </a:r>
            <a:r>
              <a:rPr lang="en-US" sz="3400" b="1" dirty="0"/>
              <a:t> </a:t>
            </a:r>
            <a:r>
              <a:rPr lang="en-US" sz="3400" b="1" dirty="0" err="1"/>
              <a:t>đến</a:t>
            </a:r>
            <a:r>
              <a:rPr lang="en-US" sz="3400" b="1" dirty="0"/>
              <a:t> </a:t>
            </a:r>
            <a:r>
              <a:rPr lang="en-US" sz="3400" b="1" dirty="0" err="1"/>
              <a:t>chỗ</a:t>
            </a:r>
            <a:r>
              <a:rPr lang="en-US" sz="3400" b="1" dirty="0"/>
              <a:t> </a:t>
            </a:r>
            <a:r>
              <a:rPr lang="en-US" sz="3400" b="1" dirty="0" err="1"/>
              <a:t>khác</a:t>
            </a:r>
            <a:r>
              <a:rPr lang="en-US" sz="3400" b="1" dirty="0"/>
              <a:t>. </a:t>
            </a:r>
            <a:r>
              <a:rPr lang="en-US" sz="3400" b="1" dirty="0" err="1"/>
              <a:t>Lúc</a:t>
            </a:r>
            <a:r>
              <a:rPr lang="en-US" sz="3400" b="1" dirty="0"/>
              <a:t> </a:t>
            </a:r>
            <a:r>
              <a:rPr lang="en-US" sz="3400" b="1" dirty="0" err="1"/>
              <a:t>ngoảnh</a:t>
            </a:r>
            <a:r>
              <a:rPr lang="en-US" sz="3400" b="1" dirty="0"/>
              <a:t> </a:t>
            </a:r>
            <a:r>
              <a:rPr lang="en-US" sz="3400" b="1" dirty="0" err="1"/>
              <a:t>lại</a:t>
            </a:r>
            <a:r>
              <a:rPr lang="en-US" sz="3400" b="1" dirty="0"/>
              <a:t> </a:t>
            </a:r>
            <a:r>
              <a:rPr lang="en-US" sz="3400" b="1" dirty="0" err="1"/>
              <a:t>thì</a:t>
            </a:r>
            <a:r>
              <a:rPr lang="en-US" sz="3400" b="1" dirty="0"/>
              <a:t> </a:t>
            </a:r>
            <a:r>
              <a:rPr lang="en-US" sz="3400" b="1" dirty="0" err="1"/>
              <a:t>không</a:t>
            </a:r>
            <a:r>
              <a:rPr lang="en-US" sz="3400" b="1" dirty="0"/>
              <a:t> </a:t>
            </a:r>
            <a:r>
              <a:rPr lang="en-US" sz="3400" b="1" dirty="0" err="1"/>
              <a:t>thấy</a:t>
            </a:r>
            <a:r>
              <a:rPr lang="en-US" sz="3400" b="1" dirty="0"/>
              <a:t> </a:t>
            </a:r>
            <a:r>
              <a:rPr lang="en-US" sz="3400" b="1" dirty="0" err="1"/>
              <a:t>bố</a:t>
            </a:r>
            <a:r>
              <a:rPr lang="en-US" sz="3400" b="1" dirty="0"/>
              <a:t> </a:t>
            </a:r>
            <a:r>
              <a:rPr lang="en-US" sz="3400" b="1" dirty="0" err="1"/>
              <a:t>và</a:t>
            </a:r>
            <a:r>
              <a:rPr lang="en-US" sz="3400" b="1" dirty="0"/>
              <a:t> </a:t>
            </a:r>
            <a:r>
              <a:rPr lang="en-US" sz="3400" b="1" dirty="0" err="1"/>
              <a:t>em</a:t>
            </a:r>
            <a:r>
              <a:rPr lang="en-US" sz="3400" b="1" dirty="0"/>
              <a:t> </a:t>
            </a:r>
            <a:r>
              <a:rPr lang="en-US" sz="3400" b="1" dirty="0" err="1"/>
              <a:t>đâu</a:t>
            </a:r>
            <a:r>
              <a:rPr lang="en-US" sz="3400" b="1" dirty="0"/>
              <a:t>. Nam </a:t>
            </a:r>
            <a:r>
              <a:rPr lang="en-US" sz="3400" b="1" dirty="0" err="1"/>
              <a:t>vừa</a:t>
            </a:r>
            <a:r>
              <a:rPr lang="en-US" sz="3400" b="1" dirty="0"/>
              <a:t> </a:t>
            </a:r>
            <a:r>
              <a:rPr lang="en-US" sz="3400" b="1" dirty="0" err="1"/>
              <a:t>chạy</a:t>
            </a:r>
            <a:r>
              <a:rPr lang="en-US" sz="3400" b="1" dirty="0"/>
              <a:t> </a:t>
            </a:r>
            <a:r>
              <a:rPr lang="en-US" sz="3400" b="1" dirty="0" err="1"/>
              <a:t>tìm</a:t>
            </a:r>
            <a:r>
              <a:rPr lang="en-US" sz="3400" b="1" dirty="0"/>
              <a:t> </a:t>
            </a:r>
            <a:r>
              <a:rPr lang="en-US" sz="3400" b="1" dirty="0" err="1"/>
              <a:t>vừa</a:t>
            </a:r>
            <a:r>
              <a:rPr lang="en-US" sz="3400" b="1" dirty="0"/>
              <a:t> </a:t>
            </a:r>
            <a:r>
              <a:rPr lang="en-US" sz="3400" b="1" dirty="0" err="1"/>
              <a:t>gọi</a:t>
            </a:r>
            <a:r>
              <a:rPr lang="en-US" sz="3400" b="1" dirty="0"/>
              <a:t> “</a:t>
            </a:r>
            <a:r>
              <a:rPr lang="en-US" sz="3400" b="1" dirty="0" err="1"/>
              <a:t>Bố</a:t>
            </a:r>
            <a:r>
              <a:rPr lang="en-US" sz="3400" b="1" dirty="0"/>
              <a:t> </a:t>
            </a:r>
            <a:r>
              <a:rPr lang="en-US" sz="3400" b="1" dirty="0" err="1"/>
              <a:t>ơi</a:t>
            </a:r>
            <a:r>
              <a:rPr lang="en-US" sz="3400" b="1" dirty="0"/>
              <a:t>! </a:t>
            </a:r>
            <a:r>
              <a:rPr lang="en-US" sz="3400" b="1" dirty="0" err="1"/>
              <a:t>Bố</a:t>
            </a:r>
            <a:r>
              <a:rPr lang="en-US" sz="3400" b="1" dirty="0"/>
              <a:t> </a:t>
            </a:r>
            <a:r>
              <a:rPr lang="en-US" sz="3400" b="1" dirty="0" err="1"/>
              <a:t>ơi</a:t>
            </a:r>
            <a:r>
              <a:rPr lang="en-US" sz="3400" b="1" dirty="0"/>
              <a:t>!”. </a:t>
            </a:r>
            <a:r>
              <a:rPr lang="en-US" sz="3400" b="1" dirty="0" err="1"/>
              <a:t>Hoảng</a:t>
            </a:r>
            <a:r>
              <a:rPr lang="en-US" sz="3400" b="1" dirty="0"/>
              <a:t> </a:t>
            </a:r>
            <a:r>
              <a:rPr lang="en-US" sz="3400" b="1" dirty="0" err="1"/>
              <a:t>hốt</a:t>
            </a:r>
            <a:r>
              <a:rPr lang="en-US" sz="3400" b="1" dirty="0"/>
              <a:t>, Nam </a:t>
            </a:r>
            <a:r>
              <a:rPr lang="en-US" sz="3400" b="1" dirty="0" err="1"/>
              <a:t>suýt</a:t>
            </a:r>
            <a:r>
              <a:rPr lang="en-US" sz="3400" b="1" dirty="0"/>
              <a:t> </a:t>
            </a:r>
            <a:r>
              <a:rPr lang="en-US" sz="3400" b="1" dirty="0" err="1"/>
              <a:t>khóc</a:t>
            </a:r>
            <a:r>
              <a:rPr lang="en-US" sz="3400" b="1" dirty="0"/>
              <a:t>. </a:t>
            </a:r>
            <a:r>
              <a:rPr lang="en-US" sz="3400" b="1" dirty="0" err="1"/>
              <a:t>Chợt</a:t>
            </a:r>
            <a:r>
              <a:rPr lang="en-US" sz="3400" b="1" dirty="0"/>
              <a:t> Nam </a:t>
            </a:r>
            <a:r>
              <a:rPr lang="en-US" sz="3400" b="1" dirty="0" err="1"/>
              <a:t>nhìn</a:t>
            </a:r>
            <a:r>
              <a:rPr lang="en-US" sz="3400" b="1" dirty="0"/>
              <a:t> </a:t>
            </a:r>
            <a:r>
              <a:rPr lang="en-US" sz="3400" b="1" dirty="0" err="1"/>
              <a:t>thấy</a:t>
            </a:r>
            <a:r>
              <a:rPr lang="en-US" sz="3400" b="1" dirty="0"/>
              <a:t> </a:t>
            </a:r>
            <a:r>
              <a:rPr lang="en-US" sz="3400" b="1" dirty="0" err="1"/>
              <a:t>tấm</a:t>
            </a:r>
            <a:r>
              <a:rPr lang="en-US" sz="3400" b="1" dirty="0"/>
              <a:t> </a:t>
            </a:r>
            <a:r>
              <a:rPr lang="en-US" sz="3400" b="1" dirty="0" err="1"/>
              <a:t>biển</a:t>
            </a:r>
            <a:r>
              <a:rPr lang="en-US" sz="3400" b="1" dirty="0"/>
              <a:t> “</a:t>
            </a:r>
            <a:r>
              <a:rPr lang="en-US" sz="3400" b="1" dirty="0" err="1"/>
              <a:t>Lối</a:t>
            </a:r>
            <a:r>
              <a:rPr lang="en-US" sz="3400" b="1" dirty="0"/>
              <a:t> </a:t>
            </a:r>
            <a:r>
              <a:rPr lang="en-US" sz="3400" b="1" dirty="0" err="1"/>
              <a:t>ra</a:t>
            </a:r>
            <a:r>
              <a:rPr lang="en-US" sz="3400" b="1" dirty="0"/>
              <a:t> </a:t>
            </a:r>
            <a:r>
              <a:rPr lang="en-US" sz="3400" b="1" dirty="0" err="1"/>
              <a:t>cổng</a:t>
            </a:r>
            <a:r>
              <a:rPr lang="en-US" sz="3400" b="1" dirty="0"/>
              <a:t>”. </a:t>
            </a:r>
            <a:r>
              <a:rPr lang="en-US" sz="3400" b="1" dirty="0" err="1"/>
              <a:t>Nhớ</a:t>
            </a:r>
            <a:r>
              <a:rPr lang="en-US" sz="3400" b="1" dirty="0"/>
              <a:t> </a:t>
            </a:r>
            <a:r>
              <a:rPr lang="en-US" sz="3400" b="1" dirty="0" err="1"/>
              <a:t>lời</a:t>
            </a:r>
            <a:r>
              <a:rPr lang="en-US" sz="3400" b="1" dirty="0"/>
              <a:t> </a:t>
            </a:r>
            <a:r>
              <a:rPr lang="en-US" sz="3400" b="1" dirty="0" err="1"/>
              <a:t>bố</a:t>
            </a:r>
            <a:r>
              <a:rPr lang="en-US" sz="3400" b="1" dirty="0"/>
              <a:t> </a:t>
            </a:r>
            <a:r>
              <a:rPr lang="en-US" sz="3400" b="1" dirty="0" err="1"/>
              <a:t>dặn</a:t>
            </a:r>
            <a:r>
              <a:rPr lang="en-US" sz="3400" b="1" dirty="0"/>
              <a:t>, Nam </a:t>
            </a:r>
            <a:r>
              <a:rPr lang="en-US" sz="3400" b="1" dirty="0" err="1"/>
              <a:t>đi</a:t>
            </a:r>
            <a:r>
              <a:rPr lang="en-US" sz="3400" b="1" dirty="0"/>
              <a:t> </a:t>
            </a:r>
            <a:r>
              <a:rPr lang="en-US" sz="3400" b="1" dirty="0" err="1"/>
              <a:t>theo</a:t>
            </a:r>
            <a:r>
              <a:rPr lang="en-US" sz="3400" b="1" dirty="0"/>
              <a:t> </a:t>
            </a:r>
            <a:r>
              <a:rPr lang="en-US" sz="3400" b="1" dirty="0" err="1"/>
              <a:t>hướng</a:t>
            </a:r>
            <a:r>
              <a:rPr lang="en-US" sz="3400" b="1" dirty="0"/>
              <a:t> </a:t>
            </a:r>
            <a:r>
              <a:rPr lang="en-US" sz="3400" b="1" dirty="0" err="1"/>
              <a:t>tấm</a:t>
            </a:r>
            <a:r>
              <a:rPr lang="en-US" sz="3400" b="1" dirty="0"/>
              <a:t> </a:t>
            </a:r>
            <a:r>
              <a:rPr lang="en-US" sz="3400" b="1" dirty="0" err="1"/>
              <a:t>biển</a:t>
            </a:r>
            <a:r>
              <a:rPr lang="en-US" sz="3400" b="1" dirty="0"/>
              <a:t> </a:t>
            </a:r>
            <a:r>
              <a:rPr lang="en-US" sz="3400" b="1" dirty="0" err="1"/>
              <a:t>chỉ</a:t>
            </a:r>
            <a:r>
              <a:rPr lang="en-US" sz="3400" b="1" dirty="0"/>
              <a:t> </a:t>
            </a:r>
            <a:r>
              <a:rPr lang="en-US" sz="3400" b="1" dirty="0" err="1"/>
              <a:t>đường</a:t>
            </a:r>
            <a:r>
              <a:rPr lang="en-US" sz="3400" b="1" dirty="0"/>
              <a:t>. “A, </a:t>
            </a:r>
            <a:r>
              <a:rPr lang="en-US" sz="3400" b="1" dirty="0" err="1"/>
              <a:t>lá</a:t>
            </a:r>
            <a:r>
              <a:rPr lang="en-US" sz="3400" b="1" dirty="0"/>
              <a:t> </a:t>
            </a:r>
            <a:r>
              <a:rPr lang="en-US" sz="3400" b="1" dirty="0" err="1"/>
              <a:t>cờ</a:t>
            </a:r>
            <a:r>
              <a:rPr lang="en-US" sz="3400" b="1" dirty="0"/>
              <a:t> </a:t>
            </a:r>
            <a:r>
              <a:rPr lang="en-US" sz="3400" b="1" dirty="0" err="1"/>
              <a:t>kia</a:t>
            </a:r>
            <a:r>
              <a:rPr lang="en-US" sz="3400" b="1" dirty="0"/>
              <a:t> </a:t>
            </a:r>
            <a:r>
              <a:rPr lang="en-US" sz="3400" b="1" dirty="0" err="1"/>
              <a:t>rồi</a:t>
            </a:r>
            <a:r>
              <a:rPr lang="en-US" sz="3400" b="1" dirty="0"/>
              <a:t> !”. Nam </a:t>
            </a:r>
            <a:r>
              <a:rPr lang="en-US" sz="3400" b="1" dirty="0" err="1"/>
              <a:t>mừng</a:t>
            </a:r>
            <a:r>
              <a:rPr lang="en-US" sz="3400" b="1" dirty="0"/>
              <a:t> </a:t>
            </a:r>
            <a:r>
              <a:rPr lang="en-US" sz="3400" b="1" dirty="0" err="1"/>
              <a:t>rỡ</a:t>
            </a:r>
            <a:r>
              <a:rPr lang="en-US" sz="3400" b="1" dirty="0"/>
              <a:t> </a:t>
            </a:r>
            <a:r>
              <a:rPr lang="en-US" sz="3400" b="1" dirty="0" err="1"/>
              <a:t>khi</a:t>
            </a:r>
            <a:r>
              <a:rPr lang="en-US" sz="3400" b="1" dirty="0"/>
              <a:t> </a:t>
            </a:r>
            <a:r>
              <a:rPr lang="en-US" sz="3400" b="1" dirty="0" err="1"/>
              <a:t>thấy</a:t>
            </a:r>
            <a:r>
              <a:rPr lang="en-US" sz="3400" b="1" dirty="0"/>
              <a:t> </a:t>
            </a:r>
            <a:r>
              <a:rPr lang="en-US" sz="3400" b="1" dirty="0" err="1"/>
              <a:t>bố</a:t>
            </a:r>
            <a:r>
              <a:rPr lang="en-US" sz="3400" b="1" dirty="0"/>
              <a:t> </a:t>
            </a:r>
            <a:r>
              <a:rPr lang="en-US" sz="3400" b="1" dirty="0" err="1"/>
              <a:t>và</a:t>
            </a:r>
            <a:r>
              <a:rPr lang="en-US" sz="3400" b="1" dirty="0"/>
              <a:t> </a:t>
            </a:r>
            <a:r>
              <a:rPr lang="en-US" sz="3400" b="1" dirty="0" err="1"/>
              <a:t>em</a:t>
            </a:r>
            <a:r>
              <a:rPr lang="en-US" sz="3400" b="1" dirty="0"/>
              <a:t> </a:t>
            </a:r>
            <a:r>
              <a:rPr lang="en-US" sz="3400" b="1" dirty="0" err="1"/>
              <a:t>đang</a:t>
            </a:r>
            <a:r>
              <a:rPr lang="en-US" sz="3400" b="1" dirty="0"/>
              <a:t> </a:t>
            </a:r>
            <a:r>
              <a:rPr lang="en-US" sz="3400" b="1" dirty="0" err="1"/>
              <a:t>chờ</a:t>
            </a:r>
            <a:r>
              <a:rPr lang="en-US" sz="3400" b="1" dirty="0"/>
              <a:t> ở </a:t>
            </a:r>
            <a:r>
              <a:rPr lang="en-US" sz="3400" b="1" dirty="0" err="1"/>
              <a:t>đó</a:t>
            </a:r>
            <a:r>
              <a:rPr lang="en-US" sz="3400" b="1" dirty="0"/>
              <a:t>.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37866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solidFill>
                  <a:srgbClr val="C00000"/>
                </a:solidFill>
              </a:rPr>
              <a:t> </a:t>
            </a:r>
            <a:r>
              <a:rPr lang="en-US" sz="3200" dirty="0">
                <a:solidFill>
                  <a:srgbClr val="C00000"/>
                </a:solidFill>
              </a:rPr>
              <a:t>4</a:t>
            </a:r>
            <a:r>
              <a:rPr lang="vi-VN" sz="3200" dirty="0">
                <a:solidFill>
                  <a:srgbClr val="C00000"/>
                </a:solidFill>
              </a:rPr>
              <a:t>. Đọc bài văn sau:</a:t>
            </a: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  <p:sndAc>
          <p:stSnd>
            <p:snd r:embed="rId2" name="hammer.wav"/>
          </p:stSnd>
        </p:sndAc>
      </p:transition>
    </mc:Choice>
    <mc:Fallback xmlns="">
      <p:transition spd="slow">
        <p:fade/>
        <p:sndAc>
          <p:stSnd>
            <p:snd r:embed="rId6" name="hammer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927122" y="1804376"/>
            <a:ext cx="101532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bị lạc khi đi chơi công viên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hớ lời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dặn, Nam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63629" y="882458"/>
            <a:ext cx="4858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</a:rPr>
              <a:t> </a:t>
            </a:r>
            <a:r>
              <a:rPr lang="en-US" sz="4000" dirty="0">
                <a:solidFill>
                  <a:srgbClr val="FF0000"/>
                </a:solidFill>
              </a:rPr>
              <a:t>3</a:t>
            </a:r>
            <a:r>
              <a:rPr lang="vi-VN" sz="4000" dirty="0">
                <a:solidFill>
                  <a:srgbClr val="FF0000"/>
                </a:solidFill>
              </a:rPr>
              <a:t>. </a:t>
            </a:r>
            <a:r>
              <a:rPr lang="en-US" sz="4000" b="1" dirty="0" err="1">
                <a:solidFill>
                  <a:srgbClr val="FF0000"/>
                </a:solidFill>
              </a:rPr>
              <a:t>Trả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lời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hỏi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sau</a:t>
            </a:r>
            <a:r>
              <a:rPr lang="en-US" sz="4000" b="1" dirty="0">
                <a:solidFill>
                  <a:srgbClr val="FF0000"/>
                </a:solidFill>
              </a:rPr>
              <a:t>:</a:t>
            </a:r>
            <a:endParaRPr lang="vi-VN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  <p:sndAc>
          <p:stSnd>
            <p:snd r:embed="rId2" name="hammer.wav"/>
          </p:stSnd>
        </p:sndAc>
      </p:transition>
    </mc:Choice>
    <mc:Fallback xmlns="">
      <p:transition spd="slow">
        <p:fade/>
        <p:sndAc>
          <p:stSnd>
            <p:snd r:embed="rId7" name="hammer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9" y="0"/>
            <a:ext cx="12170741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1411397">
            <a:off x="13646" y="13648"/>
            <a:ext cx="4817661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RightFacing"/>
              <a:lightRig rig="threePt" dir="t"/>
            </a:scene3d>
          </a:bodyPr>
          <a:lstStyle/>
          <a:p>
            <a:r>
              <a:rPr lang="vi-VN" sz="7200" b="1" i="1" dirty="0">
                <a:ln w="0">
                  <a:solidFill>
                    <a:srgbClr val="FF0066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Trò chơi: 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9" t="48413" r="28048" b="16865"/>
          <a:stretch/>
        </p:blipFill>
        <p:spPr bwMode="auto">
          <a:xfrm>
            <a:off x="3915524" y="955344"/>
            <a:ext cx="6825264" cy="47630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2" t="91940" r="40231" b="1492"/>
          <a:stretch/>
        </p:blipFill>
        <p:spPr>
          <a:xfrm>
            <a:off x="3439236" y="6032310"/>
            <a:ext cx="6100549" cy="82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7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40" y="0"/>
            <a:ext cx="12170741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1411397">
            <a:off x="13646" y="13648"/>
            <a:ext cx="4817661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RightFacing"/>
              <a:lightRig rig="threePt" dir="t"/>
            </a:scene3d>
          </a:bodyPr>
          <a:lstStyle/>
          <a:p>
            <a:r>
              <a:rPr lang="vi-VN" sz="7200" b="1" i="1" dirty="0">
                <a:ln w="0">
                  <a:solidFill>
                    <a:srgbClr val="FF0066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Trò chơi: </a:t>
            </a:r>
          </a:p>
        </p:txBody>
      </p:sp>
      <p:pic>
        <p:nvPicPr>
          <p:cNvPr id="5" name="Em Đi Qua Ngã Tư Đường Phố - Nhạc Thiếu Nhi Hoạt Hình Vui Nhộ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271" end="6822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91787" y="900752"/>
            <a:ext cx="6712806" cy="514520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2" t="91940" r="40231" b="1492"/>
          <a:stretch/>
        </p:blipFill>
        <p:spPr>
          <a:xfrm>
            <a:off x="6796585" y="6233614"/>
            <a:ext cx="2470245" cy="6243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80629" y="5584293"/>
            <a:ext cx="6535122" cy="46166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FF00"/>
                </a:solidFill>
              </a:rPr>
              <a:t>BÀI HÁT: EM ĐI QUA NGÃ TƯ ĐƯỜNG PHỐ</a:t>
            </a:r>
          </a:p>
        </p:txBody>
      </p:sp>
    </p:spTree>
    <p:extLst>
      <p:ext uri="{BB962C8B-B14F-4D97-AF65-F5344CB8AC3E}">
        <p14:creationId xmlns:p14="http://schemas.microsoft.com/office/powerpoint/2010/main" val="271238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 animBg="1"/>
      <p:bldP spid="2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1840</TotalTime>
  <Words>631</Words>
  <Application>Microsoft Office PowerPoint</Application>
  <PresentationFormat>Widescreen</PresentationFormat>
  <Paragraphs>63</Paragraphs>
  <Slides>20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Times New Roman</vt:lpstr>
      <vt:lpstr>Calibri Light</vt:lpstr>
      <vt:lpstr>Calibri</vt:lpstr>
      <vt:lpstr>等线</vt:lpstr>
      <vt:lpstr>Arial-Rounded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Thảo luận nhóm 2 </vt:lpstr>
      <vt:lpstr>PowerPoint Presentation</vt:lpstr>
      <vt:lpstr>PowerPoint Presentation</vt:lpstr>
      <vt:lpstr>PowerPoint Presentation</vt:lpstr>
      <vt:lpstr>PowerPoint Presentation</vt:lpstr>
      <vt:lpstr>Đọc nối đoạn trong nhóm 4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Admin</cp:lastModifiedBy>
  <cp:revision>147</cp:revision>
  <dcterms:created xsi:type="dcterms:W3CDTF">2018-11-27T03:58:53Z</dcterms:created>
  <dcterms:modified xsi:type="dcterms:W3CDTF">2025-03-20T15:03:37Z</dcterms:modified>
</cp:coreProperties>
</file>