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2" r:id="rId2"/>
    <p:sldId id="2908" r:id="rId3"/>
    <p:sldId id="2906" r:id="rId4"/>
    <p:sldId id="559" r:id="rId5"/>
    <p:sldId id="560" r:id="rId6"/>
    <p:sldId id="2913" r:id="rId7"/>
    <p:sldId id="571" r:id="rId8"/>
    <p:sldId id="2914" r:id="rId9"/>
    <p:sldId id="2915" r:id="rId10"/>
    <p:sldId id="25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43149-76FA-4BEE-A3A5-E8249C5AA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BA7589F-CA72-4858-87EE-2D19A47F2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75C4EB-01A8-45FF-9DFB-8146DE5B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415AD0-0FCC-49C2-8D25-D44E6D0E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E34DD-A6AB-40D8-8E2B-18ABE2ED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17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4757E-91C0-44B5-8802-209C0CF3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8A97ADB-D8D6-4365-8C22-54BEC4DA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59EB1F-6856-4B5B-BA1D-C1980C3F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FC7377-F46A-4C95-A44B-179F5FDD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F57D79-9BB5-4CD7-87D9-A69FAC91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05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B0A35F-191C-4A35-96C3-F3711949A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EFCCE6-189F-4393-93CD-62A9D828C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84CE5E-D793-4CD5-A0D3-F7C57A1E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563A88-4088-4775-BF55-90FE0104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95BCD0-241A-434D-9E2F-9F716900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785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4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1C25D5-47DC-4CC9-8742-6531CE0F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88466-6456-4748-AB77-52376F012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06D3D0-B83D-4C15-8AAD-907252FE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989E07-288E-4AB8-A629-8F5886B2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A26D5D-24E6-4AB8-924E-E1010A30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3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AF8BE5-BFB4-4228-A7AE-B019EFDC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28F1DB-572F-421A-BF49-ED677BC0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85B998-AF46-4F0C-B5E6-AB52A5AF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ECFED5-A6A0-4DB3-9EA8-0F044850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7C5022-05D5-41B7-92C9-64F2FAE6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76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D247E-3910-471A-A578-BBE85ACB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6D4393-19C5-4E6E-A1E8-EDA4F3177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5C1DBC-9082-40CE-BB5D-ACC8F4092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E452C3-A862-486D-BA4F-1D4C23C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628AD5-450A-4D96-9F94-698DB20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3F9D1B-7333-4DD5-A312-071867B8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6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347450-846C-40D8-855E-6EFD8FC8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167F81-CA3D-4C41-9402-274BECFB4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611060-5C24-4D26-AB41-8176F91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67371BF-C8D3-4678-B34F-A422593F5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64E515-AFBB-440F-B1E0-D7A5E2C8E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06416FC-1928-45B2-A762-96E7C73C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EA96282-E907-45FA-A4C1-6CA58D81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EB84AD-7322-4B60-995D-678CC774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5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F0EF76-1C69-45B0-AFC7-57CD1DD6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1019CC-A97E-4665-9BD8-7D3B7E0A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C8C30D-3A8C-408B-8A27-8F02D624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A46502C-B00C-4736-956C-CC3BF479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20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3007D-B4A5-4DCC-8612-D220FA77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40BD35-8E41-4654-9ACF-C9F93ED6F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0C4437C-EB53-4220-A3DC-E1426D05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60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8E2B76-042E-4C94-99CD-A14974F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11DC2C-CF24-4A3D-8385-B58187D65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45D01D-1471-4B93-9D32-987EBC973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6AFD30-E5FE-4F6A-86A3-FB7C8F6B1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8AE2E3-EFEB-4406-BBA6-81F97A80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E4DB56-3196-47E7-8818-50CBA651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5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66E8C-115F-4936-AB60-F93EE4C6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DF1700F-50BD-4E8A-83CB-7C65E48A4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979CCA-FF48-4A0D-A9A1-F11A2CC8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D6944F-3CC9-4B89-ACD7-7A4C0C9A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6FBE2B-E067-407A-A59D-E0DD9D85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44D69D-BC57-4F2F-AB47-F2E9DED0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1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017AB0F-944C-4C5F-816F-CA5A3770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61732F-001B-4002-ADA7-04A44785D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B785A6-4290-4B35-97A1-76281F0A1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8133-7DB2-4E61-963B-CDD9E0E23BF1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F8A9B2-08A5-4597-BF03-11109373A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6984BF-282E-4763-8342-3B599A66C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733FC-676F-4A3B-AE68-1DAD562980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52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INSET2">
            <a:extLst>
              <a:ext uri="{FF2B5EF4-FFF2-40B4-BE49-F238E27FC236}">
                <a16:creationId xmlns="" xmlns:a16="http://schemas.microsoft.com/office/drawing/2014/main" id="{85CF08DC-5BF9-4F06-B2BF-263B690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57250"/>
            <a:ext cx="18859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POINSET3">
            <a:extLst>
              <a:ext uri="{FF2B5EF4-FFF2-40B4-BE49-F238E27FC236}">
                <a16:creationId xmlns="" xmlns:a16="http://schemas.microsoft.com/office/drawing/2014/main" id="{92D0617A-6CEA-4D82-8D49-37ACE622C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4011614"/>
            <a:ext cx="21717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CHCA2077">
            <a:extLst>
              <a:ext uri="{FF2B5EF4-FFF2-40B4-BE49-F238E27FC236}">
                <a16:creationId xmlns="" xmlns:a16="http://schemas.microsoft.com/office/drawing/2014/main" id="{CD9D92B7-D4E2-4CF9-B731-A13166A9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683125"/>
            <a:ext cx="2286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BUBBLE2">
            <a:extLst>
              <a:ext uri="{FF2B5EF4-FFF2-40B4-BE49-F238E27FC236}">
                <a16:creationId xmlns="" xmlns:a16="http://schemas.microsoft.com/office/drawing/2014/main" id="{AE8BCE16-E483-4AC3-A33F-4B520CFE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652464"/>
            <a:ext cx="15938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WordArt 6">
            <a:extLst>
              <a:ext uri="{FF2B5EF4-FFF2-40B4-BE49-F238E27FC236}">
                <a16:creationId xmlns="" xmlns:a16="http://schemas.microsoft.com/office/drawing/2014/main" id="{C6360044-81AC-4BAA-A925-633615F298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9250" y="1546225"/>
            <a:ext cx="61849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 lớp 5C</a:t>
            </a:r>
          </a:p>
        </p:txBody>
      </p:sp>
      <p:sp>
        <p:nvSpPr>
          <p:cNvPr id="74759" name="WordArt 7">
            <a:extLst>
              <a:ext uri="{FF2B5EF4-FFF2-40B4-BE49-F238E27FC236}">
                <a16:creationId xmlns="" xmlns:a16="http://schemas.microsoft.com/office/drawing/2014/main" id="{E96C710D-AD99-48F7-B5D4-3D373045AA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4300" y="2846388"/>
            <a:ext cx="6883400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Lịch sử và địa lí</a:t>
            </a:r>
          </a:p>
        </p:txBody>
      </p:sp>
      <p:sp>
        <p:nvSpPr>
          <p:cNvPr id="74760" name="WordArt 8">
            <a:extLst>
              <a:ext uri="{FF2B5EF4-FFF2-40B4-BE49-F238E27FC236}">
                <a16:creationId xmlns="" xmlns:a16="http://schemas.microsoft.com/office/drawing/2014/main" id="{8158FFB4-4D8C-46F7-89DC-2CF4921D96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11675" y="4683126"/>
            <a:ext cx="4173538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9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 thực hiện :Trần Thị Hường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 năm:  1993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566698" y="3791820"/>
            <a:ext cx="3437579" cy="3128197"/>
          </a:xfrm>
          <a:custGeom>
            <a:avLst/>
            <a:gdLst/>
            <a:ahLst/>
            <a:cxnLst/>
            <a:rect l="l" t="t" r="r" b="b"/>
            <a:pathLst>
              <a:path w="5156368" h="4692295">
                <a:moveTo>
                  <a:pt x="0" y="0"/>
                </a:moveTo>
                <a:lnTo>
                  <a:pt x="5156368" y="0"/>
                </a:lnTo>
                <a:lnTo>
                  <a:pt x="5156368" y="4692295"/>
                </a:lnTo>
                <a:lnTo>
                  <a:pt x="0" y="4692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2321827" y="-62017"/>
            <a:ext cx="7548345" cy="3208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49"/>
              </a:lnSpc>
              <a:spcBef>
                <a:spcPct val="0"/>
              </a:spcBef>
            </a:pPr>
            <a:r>
              <a:rPr lang="en-US" sz="924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 Fantomen Press"/>
              </a:rPr>
              <a:t>RUNG CHUÔNG VÀNG</a:t>
            </a:r>
          </a:p>
        </p:txBody>
      </p:sp>
      <p:sp>
        <p:nvSpPr>
          <p:cNvPr id="4" name="Freeform 4">
            <a:hlinkClick r:id="rId6" action="ppaction://hlinksldjump"/>
          </p:cNvPr>
          <p:cNvSpPr/>
          <p:nvPr/>
        </p:nvSpPr>
        <p:spPr>
          <a:xfrm flipH="1">
            <a:off x="10526126" y="5451665"/>
            <a:ext cx="672417" cy="660191"/>
          </a:xfrm>
          <a:custGeom>
            <a:avLst/>
            <a:gdLst/>
            <a:ahLst/>
            <a:cxnLst/>
            <a:rect l="l" t="t" r="r" b="b"/>
            <a:pathLst>
              <a:path w="1008625" h="990286">
                <a:moveTo>
                  <a:pt x="1008625" y="0"/>
                </a:moveTo>
                <a:lnTo>
                  <a:pt x="0" y="0"/>
                </a:lnTo>
                <a:lnTo>
                  <a:pt x="0" y="990286"/>
                </a:lnTo>
                <a:lnTo>
                  <a:pt x="1008625" y="990286"/>
                </a:lnTo>
                <a:lnTo>
                  <a:pt x="100862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0377439" y="6121400"/>
            <a:ext cx="1128761" cy="7986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3"/>
              </a:lnSpc>
              <a:spcBef>
                <a:spcPct val="0"/>
              </a:spcBef>
            </a:pPr>
            <a:r>
              <a:rPr lang="en-US" sz="235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/>
              </a:rPr>
              <a:t>BẮT ĐẦU</a:t>
            </a:r>
          </a:p>
        </p:txBody>
      </p:sp>
      <p:pic>
        <p:nvPicPr>
          <p:cNvPr id="11" name="nhac-nen-mo-dau-game-show-rung-chuong-vang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60029B16-8D0D-90BC-1319-C6D8C8260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3109" y="-567561"/>
            <a:ext cx="406400" cy="40640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="" xmlns:a16="http://schemas.microsoft.com/office/drawing/2014/main" id="{06B5B502-30D2-4F13-AF48-B55181C1512D}"/>
              </a:ext>
            </a:extLst>
          </p:cNvPr>
          <p:cNvSpPr/>
          <p:nvPr/>
        </p:nvSpPr>
        <p:spPr>
          <a:xfrm rot="18431926">
            <a:off x="5222527" y="2898651"/>
            <a:ext cx="3437579" cy="3128197"/>
          </a:xfrm>
          <a:custGeom>
            <a:avLst/>
            <a:gdLst/>
            <a:ahLst/>
            <a:cxnLst/>
            <a:rect l="l" t="t" r="r" b="b"/>
            <a:pathLst>
              <a:path w="5156368" h="4692295">
                <a:moveTo>
                  <a:pt x="0" y="0"/>
                </a:moveTo>
                <a:lnTo>
                  <a:pt x="5156368" y="0"/>
                </a:lnTo>
                <a:lnTo>
                  <a:pt x="5156368" y="4692295"/>
                </a:lnTo>
                <a:lnTo>
                  <a:pt x="0" y="4692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3A083107-6531-47E0-A7B7-0950D85DCC5D}"/>
              </a:ext>
            </a:extLst>
          </p:cNvPr>
          <p:cNvSpPr/>
          <p:nvPr/>
        </p:nvSpPr>
        <p:spPr>
          <a:xfrm rot="2005544">
            <a:off x="3921943" y="2898650"/>
            <a:ext cx="3437579" cy="3128197"/>
          </a:xfrm>
          <a:custGeom>
            <a:avLst/>
            <a:gdLst/>
            <a:ahLst/>
            <a:cxnLst/>
            <a:rect l="l" t="t" r="r" b="b"/>
            <a:pathLst>
              <a:path w="5156368" h="4692295">
                <a:moveTo>
                  <a:pt x="0" y="0"/>
                </a:moveTo>
                <a:lnTo>
                  <a:pt x="5156368" y="0"/>
                </a:lnTo>
                <a:lnTo>
                  <a:pt x="5156368" y="4692295"/>
                </a:lnTo>
                <a:lnTo>
                  <a:pt x="0" y="4692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48148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6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1)">
            <a:hlinkClick r:id="" action="ppaction://media"/>
            <a:extLst>
              <a:ext uri="{FF2B5EF4-FFF2-40B4-BE49-F238E27FC236}">
                <a16:creationId xmlns="" xmlns:a16="http://schemas.microsoft.com/office/drawing/2014/main" id="{3ABD494C-815F-47AD-92EC-DC7258B2F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A90906-7E4F-4FAC-A24C-E2DE3BC2924C}"/>
              </a:ext>
            </a:extLst>
          </p:cNvPr>
          <p:cNvSpPr txBox="1"/>
          <p:nvPr/>
        </p:nvSpPr>
        <p:spPr>
          <a:xfrm>
            <a:off x="5276088" y="3167390"/>
            <a:ext cx="221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highlight>
                  <a:srgbClr val="C0C0C0"/>
                </a:highlight>
                <a:latin typeface="+mj-lt"/>
              </a:rPr>
              <a:t>Ăng- co Vát</a:t>
            </a:r>
          </a:p>
        </p:txBody>
      </p:sp>
    </p:spTree>
    <p:extLst>
      <p:ext uri="{BB962C8B-B14F-4D97-AF65-F5344CB8AC3E}">
        <p14:creationId xmlns:p14="http://schemas.microsoft.com/office/powerpoint/2010/main" val="37180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CA9B94-CB86-1AFF-26C9-DA12B20B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94E5F96-91F4-1F3A-FB7C-7B54BD72BCE5}"/>
              </a:ext>
            </a:extLst>
          </p:cNvPr>
          <p:cNvSpPr/>
          <p:nvPr/>
        </p:nvSpPr>
        <p:spPr>
          <a:xfrm>
            <a:off x="2238808" y="247011"/>
            <a:ext cx="1558378" cy="4627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EC8808-E368-9F18-9D1B-0EC0FBDE852A}"/>
              </a:ext>
            </a:extLst>
          </p:cNvPr>
          <p:cNvSpPr/>
          <p:nvPr/>
        </p:nvSpPr>
        <p:spPr>
          <a:xfrm>
            <a:off x="7763529" y="263670"/>
            <a:ext cx="869699" cy="407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FEBB63D-3CBA-0C02-DC30-BD8740004CB1}"/>
              </a:ext>
            </a:extLst>
          </p:cNvPr>
          <p:cNvSpPr/>
          <p:nvPr/>
        </p:nvSpPr>
        <p:spPr>
          <a:xfrm>
            <a:off x="9369045" y="3776702"/>
            <a:ext cx="1745071" cy="385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6D8512-58C1-4219-AFDB-9CBB8FF2F107}"/>
              </a:ext>
            </a:extLst>
          </p:cNvPr>
          <p:cNvSpPr/>
          <p:nvPr/>
        </p:nvSpPr>
        <p:spPr>
          <a:xfrm rot="4018503">
            <a:off x="145980" y="4764871"/>
            <a:ext cx="1983538" cy="385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20166" y="552450"/>
            <a:ext cx="9766884" cy="4781550"/>
          </a:xfrm>
          <a:custGeom>
            <a:avLst/>
            <a:gdLst>
              <a:gd name="connsiteX0" fmla="*/ 9652584 w 9766884"/>
              <a:gd name="connsiteY0" fmla="*/ 0 h 4781550"/>
              <a:gd name="connsiteX1" fmla="*/ 9614484 w 9766884"/>
              <a:gd name="connsiteY1" fmla="*/ 85725 h 4781550"/>
              <a:gd name="connsiteX2" fmla="*/ 9585909 w 9766884"/>
              <a:gd name="connsiteY2" fmla="*/ 152400 h 4781550"/>
              <a:gd name="connsiteX3" fmla="*/ 9547809 w 9766884"/>
              <a:gd name="connsiteY3" fmla="*/ 209550 h 4781550"/>
              <a:gd name="connsiteX4" fmla="*/ 9519234 w 9766884"/>
              <a:gd name="connsiteY4" fmla="*/ 276225 h 4781550"/>
              <a:gd name="connsiteX5" fmla="*/ 9404934 w 9766884"/>
              <a:gd name="connsiteY5" fmla="*/ 304800 h 4781550"/>
              <a:gd name="connsiteX6" fmla="*/ 9395409 w 9766884"/>
              <a:gd name="connsiteY6" fmla="*/ 342900 h 4781550"/>
              <a:gd name="connsiteX7" fmla="*/ 9376359 w 9766884"/>
              <a:gd name="connsiteY7" fmla="*/ 400050 h 4781550"/>
              <a:gd name="connsiteX8" fmla="*/ 9357309 w 9766884"/>
              <a:gd name="connsiteY8" fmla="*/ 476250 h 4781550"/>
              <a:gd name="connsiteX9" fmla="*/ 9347784 w 9766884"/>
              <a:gd name="connsiteY9" fmla="*/ 514350 h 4781550"/>
              <a:gd name="connsiteX10" fmla="*/ 9338259 w 9766884"/>
              <a:gd name="connsiteY10" fmla="*/ 581025 h 4781550"/>
              <a:gd name="connsiteX11" fmla="*/ 9281109 w 9766884"/>
              <a:gd name="connsiteY11" fmla="*/ 609600 h 4781550"/>
              <a:gd name="connsiteX12" fmla="*/ 9271584 w 9766884"/>
              <a:gd name="connsiteY12" fmla="*/ 638175 h 4781550"/>
              <a:gd name="connsiteX13" fmla="*/ 9281109 w 9766884"/>
              <a:gd name="connsiteY13" fmla="*/ 781050 h 4781550"/>
              <a:gd name="connsiteX14" fmla="*/ 9338259 w 9766884"/>
              <a:gd name="connsiteY14" fmla="*/ 790575 h 4781550"/>
              <a:gd name="connsiteX15" fmla="*/ 9462084 w 9766884"/>
              <a:gd name="connsiteY15" fmla="*/ 800100 h 4781550"/>
              <a:gd name="connsiteX16" fmla="*/ 9452559 w 9766884"/>
              <a:gd name="connsiteY16" fmla="*/ 904875 h 4781550"/>
              <a:gd name="connsiteX17" fmla="*/ 9423984 w 9766884"/>
              <a:gd name="connsiteY17" fmla="*/ 962025 h 4781550"/>
              <a:gd name="connsiteX18" fmla="*/ 9414459 w 9766884"/>
              <a:gd name="connsiteY18" fmla="*/ 990600 h 4781550"/>
              <a:gd name="connsiteX19" fmla="*/ 9471609 w 9766884"/>
              <a:gd name="connsiteY19" fmla="*/ 1009650 h 4781550"/>
              <a:gd name="connsiteX20" fmla="*/ 9500184 w 9766884"/>
              <a:gd name="connsiteY20" fmla="*/ 1028700 h 4781550"/>
              <a:gd name="connsiteX21" fmla="*/ 9528759 w 9766884"/>
              <a:gd name="connsiteY21" fmla="*/ 1038225 h 4781550"/>
              <a:gd name="connsiteX22" fmla="*/ 9557334 w 9766884"/>
              <a:gd name="connsiteY22" fmla="*/ 1057275 h 4781550"/>
              <a:gd name="connsiteX23" fmla="*/ 9614484 w 9766884"/>
              <a:gd name="connsiteY23" fmla="*/ 1085850 h 4781550"/>
              <a:gd name="connsiteX24" fmla="*/ 9643059 w 9766884"/>
              <a:gd name="connsiteY24" fmla="*/ 1143000 h 4781550"/>
              <a:gd name="connsiteX25" fmla="*/ 9662109 w 9766884"/>
              <a:gd name="connsiteY25" fmla="*/ 1200150 h 4781550"/>
              <a:gd name="connsiteX26" fmla="*/ 9700209 w 9766884"/>
              <a:gd name="connsiteY26" fmla="*/ 1257300 h 4781550"/>
              <a:gd name="connsiteX27" fmla="*/ 9709734 w 9766884"/>
              <a:gd name="connsiteY27" fmla="*/ 1285875 h 4781550"/>
              <a:gd name="connsiteX28" fmla="*/ 9719259 w 9766884"/>
              <a:gd name="connsiteY28" fmla="*/ 1323975 h 4781550"/>
              <a:gd name="connsiteX29" fmla="*/ 9747834 w 9766884"/>
              <a:gd name="connsiteY29" fmla="*/ 1352550 h 4781550"/>
              <a:gd name="connsiteX30" fmla="*/ 9766884 w 9766884"/>
              <a:gd name="connsiteY30" fmla="*/ 1381125 h 4781550"/>
              <a:gd name="connsiteX31" fmla="*/ 9747834 w 9766884"/>
              <a:gd name="connsiteY31" fmla="*/ 1552575 h 4781550"/>
              <a:gd name="connsiteX32" fmla="*/ 9738309 w 9766884"/>
              <a:gd name="connsiteY32" fmla="*/ 1581150 h 4781550"/>
              <a:gd name="connsiteX33" fmla="*/ 9709734 w 9766884"/>
              <a:gd name="connsiteY33" fmla="*/ 1590675 h 4781550"/>
              <a:gd name="connsiteX34" fmla="*/ 9652584 w 9766884"/>
              <a:gd name="connsiteY34" fmla="*/ 1638300 h 4781550"/>
              <a:gd name="connsiteX35" fmla="*/ 9624009 w 9766884"/>
              <a:gd name="connsiteY35" fmla="*/ 1647825 h 4781550"/>
              <a:gd name="connsiteX36" fmla="*/ 9566859 w 9766884"/>
              <a:gd name="connsiteY36" fmla="*/ 1733550 h 4781550"/>
              <a:gd name="connsiteX37" fmla="*/ 9547809 w 9766884"/>
              <a:gd name="connsiteY37" fmla="*/ 1762125 h 4781550"/>
              <a:gd name="connsiteX38" fmla="*/ 9500184 w 9766884"/>
              <a:gd name="connsiteY38" fmla="*/ 1847850 h 4781550"/>
              <a:gd name="connsiteX39" fmla="*/ 9490659 w 9766884"/>
              <a:gd name="connsiteY39" fmla="*/ 2047875 h 4781550"/>
              <a:gd name="connsiteX40" fmla="*/ 9509709 w 9766884"/>
              <a:gd name="connsiteY40" fmla="*/ 2076450 h 4781550"/>
              <a:gd name="connsiteX41" fmla="*/ 9538284 w 9766884"/>
              <a:gd name="connsiteY41" fmla="*/ 2085975 h 4781550"/>
              <a:gd name="connsiteX42" fmla="*/ 9566859 w 9766884"/>
              <a:gd name="connsiteY42" fmla="*/ 2105025 h 4781550"/>
              <a:gd name="connsiteX43" fmla="*/ 9614484 w 9766884"/>
              <a:gd name="connsiteY43" fmla="*/ 2257425 h 4781550"/>
              <a:gd name="connsiteX44" fmla="*/ 9624009 w 9766884"/>
              <a:gd name="connsiteY44" fmla="*/ 2286000 h 4781550"/>
              <a:gd name="connsiteX45" fmla="*/ 9633534 w 9766884"/>
              <a:gd name="connsiteY45" fmla="*/ 2324100 h 4781550"/>
              <a:gd name="connsiteX46" fmla="*/ 9652584 w 9766884"/>
              <a:gd name="connsiteY46" fmla="*/ 2419350 h 4781550"/>
              <a:gd name="connsiteX47" fmla="*/ 9643059 w 9766884"/>
              <a:gd name="connsiteY47" fmla="*/ 2533650 h 4781550"/>
              <a:gd name="connsiteX48" fmla="*/ 9585909 w 9766884"/>
              <a:gd name="connsiteY48" fmla="*/ 2600325 h 4781550"/>
              <a:gd name="connsiteX49" fmla="*/ 9557334 w 9766884"/>
              <a:gd name="connsiteY49" fmla="*/ 2609850 h 4781550"/>
              <a:gd name="connsiteX50" fmla="*/ 9500184 w 9766884"/>
              <a:gd name="connsiteY50" fmla="*/ 2638425 h 4781550"/>
              <a:gd name="connsiteX51" fmla="*/ 9481134 w 9766884"/>
              <a:gd name="connsiteY51" fmla="*/ 2667000 h 4781550"/>
              <a:gd name="connsiteX52" fmla="*/ 9452559 w 9766884"/>
              <a:gd name="connsiteY52" fmla="*/ 2686050 h 4781550"/>
              <a:gd name="connsiteX53" fmla="*/ 9376359 w 9766884"/>
              <a:gd name="connsiteY53" fmla="*/ 2714625 h 4781550"/>
              <a:gd name="connsiteX54" fmla="*/ 9338259 w 9766884"/>
              <a:gd name="connsiteY54" fmla="*/ 2733675 h 4781550"/>
              <a:gd name="connsiteX55" fmla="*/ 9252534 w 9766884"/>
              <a:gd name="connsiteY55" fmla="*/ 2743200 h 4781550"/>
              <a:gd name="connsiteX56" fmla="*/ 9233484 w 9766884"/>
              <a:gd name="connsiteY56" fmla="*/ 2714625 h 4781550"/>
              <a:gd name="connsiteX57" fmla="*/ 9223959 w 9766884"/>
              <a:gd name="connsiteY57" fmla="*/ 2667000 h 4781550"/>
              <a:gd name="connsiteX58" fmla="*/ 9185859 w 9766884"/>
              <a:gd name="connsiteY58" fmla="*/ 2657475 h 4781550"/>
              <a:gd name="connsiteX59" fmla="*/ 9138234 w 9766884"/>
              <a:gd name="connsiteY59" fmla="*/ 2647950 h 4781550"/>
              <a:gd name="connsiteX60" fmla="*/ 9033459 w 9766884"/>
              <a:gd name="connsiteY60" fmla="*/ 2676525 h 4781550"/>
              <a:gd name="connsiteX61" fmla="*/ 8957259 w 9766884"/>
              <a:gd name="connsiteY61" fmla="*/ 2714625 h 4781550"/>
              <a:gd name="connsiteX62" fmla="*/ 8900109 w 9766884"/>
              <a:gd name="connsiteY62" fmla="*/ 2733675 h 4781550"/>
              <a:gd name="connsiteX63" fmla="*/ 8795334 w 9766884"/>
              <a:gd name="connsiteY63" fmla="*/ 2790825 h 4781550"/>
              <a:gd name="connsiteX64" fmla="*/ 8757234 w 9766884"/>
              <a:gd name="connsiteY64" fmla="*/ 2809875 h 4781550"/>
              <a:gd name="connsiteX65" fmla="*/ 8728659 w 9766884"/>
              <a:gd name="connsiteY65" fmla="*/ 2819400 h 4781550"/>
              <a:gd name="connsiteX66" fmla="*/ 8671509 w 9766884"/>
              <a:gd name="connsiteY66" fmla="*/ 2867025 h 4781550"/>
              <a:gd name="connsiteX67" fmla="*/ 8633409 w 9766884"/>
              <a:gd name="connsiteY67" fmla="*/ 2895600 h 4781550"/>
              <a:gd name="connsiteX68" fmla="*/ 8547684 w 9766884"/>
              <a:gd name="connsiteY68" fmla="*/ 2914650 h 4781550"/>
              <a:gd name="connsiteX69" fmla="*/ 8519109 w 9766884"/>
              <a:gd name="connsiteY69" fmla="*/ 2933700 h 4781550"/>
              <a:gd name="connsiteX70" fmla="*/ 8461959 w 9766884"/>
              <a:gd name="connsiteY70" fmla="*/ 2952750 h 4781550"/>
              <a:gd name="connsiteX71" fmla="*/ 8433384 w 9766884"/>
              <a:gd name="connsiteY71" fmla="*/ 2933700 h 4781550"/>
              <a:gd name="connsiteX72" fmla="*/ 8395284 w 9766884"/>
              <a:gd name="connsiteY72" fmla="*/ 2924175 h 4781550"/>
              <a:gd name="connsiteX73" fmla="*/ 8366709 w 9766884"/>
              <a:gd name="connsiteY73" fmla="*/ 2914650 h 4781550"/>
              <a:gd name="connsiteX74" fmla="*/ 8176209 w 9766884"/>
              <a:gd name="connsiteY74" fmla="*/ 2943225 h 4781550"/>
              <a:gd name="connsiteX75" fmla="*/ 8147634 w 9766884"/>
              <a:gd name="connsiteY75" fmla="*/ 2962275 h 4781550"/>
              <a:gd name="connsiteX76" fmla="*/ 8109534 w 9766884"/>
              <a:gd name="connsiteY76" fmla="*/ 3019425 h 4781550"/>
              <a:gd name="connsiteX77" fmla="*/ 8080959 w 9766884"/>
              <a:gd name="connsiteY77" fmla="*/ 3028950 h 4781550"/>
              <a:gd name="connsiteX78" fmla="*/ 7880934 w 9766884"/>
              <a:gd name="connsiteY78" fmla="*/ 3048000 h 4781550"/>
              <a:gd name="connsiteX79" fmla="*/ 7566609 w 9766884"/>
              <a:gd name="connsiteY79" fmla="*/ 3057525 h 4781550"/>
              <a:gd name="connsiteX80" fmla="*/ 7538034 w 9766884"/>
              <a:gd name="connsiteY80" fmla="*/ 3181350 h 4781550"/>
              <a:gd name="connsiteX81" fmla="*/ 7509459 w 9766884"/>
              <a:gd name="connsiteY81" fmla="*/ 3238500 h 4781550"/>
              <a:gd name="connsiteX82" fmla="*/ 7490409 w 9766884"/>
              <a:gd name="connsiteY82" fmla="*/ 3352800 h 4781550"/>
              <a:gd name="connsiteX83" fmla="*/ 7404684 w 9766884"/>
              <a:gd name="connsiteY83" fmla="*/ 3333750 h 4781550"/>
              <a:gd name="connsiteX84" fmla="*/ 7195134 w 9766884"/>
              <a:gd name="connsiteY84" fmla="*/ 3314700 h 4781550"/>
              <a:gd name="connsiteX85" fmla="*/ 7118934 w 9766884"/>
              <a:gd name="connsiteY85" fmla="*/ 3305175 h 4781550"/>
              <a:gd name="connsiteX86" fmla="*/ 7061784 w 9766884"/>
              <a:gd name="connsiteY86" fmla="*/ 3286125 h 4781550"/>
              <a:gd name="connsiteX87" fmla="*/ 6937959 w 9766884"/>
              <a:gd name="connsiteY87" fmla="*/ 3267075 h 4781550"/>
              <a:gd name="connsiteX88" fmla="*/ 6804609 w 9766884"/>
              <a:gd name="connsiteY88" fmla="*/ 3276600 h 4781550"/>
              <a:gd name="connsiteX89" fmla="*/ 6795084 w 9766884"/>
              <a:gd name="connsiteY89" fmla="*/ 3305175 h 4781550"/>
              <a:gd name="connsiteX90" fmla="*/ 6776034 w 9766884"/>
              <a:gd name="connsiteY90" fmla="*/ 3333750 h 4781550"/>
              <a:gd name="connsiteX91" fmla="*/ 6718884 w 9766884"/>
              <a:gd name="connsiteY91" fmla="*/ 3371850 h 4781550"/>
              <a:gd name="connsiteX92" fmla="*/ 6690309 w 9766884"/>
              <a:gd name="connsiteY92" fmla="*/ 3390900 h 4781550"/>
              <a:gd name="connsiteX93" fmla="*/ 6452184 w 9766884"/>
              <a:gd name="connsiteY93" fmla="*/ 3400425 h 4781550"/>
              <a:gd name="connsiteX94" fmla="*/ 6452184 w 9766884"/>
              <a:gd name="connsiteY94" fmla="*/ 3467100 h 4781550"/>
              <a:gd name="connsiteX95" fmla="*/ 6499809 w 9766884"/>
              <a:gd name="connsiteY95" fmla="*/ 3476625 h 4781550"/>
              <a:gd name="connsiteX96" fmla="*/ 6528384 w 9766884"/>
              <a:gd name="connsiteY96" fmla="*/ 3505200 h 4781550"/>
              <a:gd name="connsiteX97" fmla="*/ 6537909 w 9766884"/>
              <a:gd name="connsiteY97" fmla="*/ 3533775 h 4781550"/>
              <a:gd name="connsiteX98" fmla="*/ 6556959 w 9766884"/>
              <a:gd name="connsiteY98" fmla="*/ 3562350 h 4781550"/>
              <a:gd name="connsiteX99" fmla="*/ 6576009 w 9766884"/>
              <a:gd name="connsiteY99" fmla="*/ 3600450 h 4781550"/>
              <a:gd name="connsiteX100" fmla="*/ 6556959 w 9766884"/>
              <a:gd name="connsiteY100" fmla="*/ 3667125 h 4781550"/>
              <a:gd name="connsiteX101" fmla="*/ 6528384 w 9766884"/>
              <a:gd name="connsiteY101" fmla="*/ 3676650 h 4781550"/>
              <a:gd name="connsiteX102" fmla="*/ 6480759 w 9766884"/>
              <a:gd name="connsiteY102" fmla="*/ 3686175 h 4781550"/>
              <a:gd name="connsiteX103" fmla="*/ 6490284 w 9766884"/>
              <a:gd name="connsiteY103" fmla="*/ 3762375 h 4781550"/>
              <a:gd name="connsiteX104" fmla="*/ 6585534 w 9766884"/>
              <a:gd name="connsiteY104" fmla="*/ 3781425 h 4781550"/>
              <a:gd name="connsiteX105" fmla="*/ 6604584 w 9766884"/>
              <a:gd name="connsiteY105" fmla="*/ 3829050 h 4781550"/>
              <a:gd name="connsiteX106" fmla="*/ 6680784 w 9766884"/>
              <a:gd name="connsiteY106" fmla="*/ 3848100 h 4781550"/>
              <a:gd name="connsiteX107" fmla="*/ 6699834 w 9766884"/>
              <a:gd name="connsiteY107" fmla="*/ 3876675 h 4781550"/>
              <a:gd name="connsiteX108" fmla="*/ 6718884 w 9766884"/>
              <a:gd name="connsiteY108" fmla="*/ 3943350 h 4781550"/>
              <a:gd name="connsiteX109" fmla="*/ 6766509 w 9766884"/>
              <a:gd name="connsiteY109" fmla="*/ 3990975 h 4781550"/>
              <a:gd name="connsiteX110" fmla="*/ 6833184 w 9766884"/>
              <a:gd name="connsiteY110" fmla="*/ 4000500 h 4781550"/>
              <a:gd name="connsiteX111" fmla="*/ 6899859 w 9766884"/>
              <a:gd name="connsiteY111" fmla="*/ 4029075 h 4781550"/>
              <a:gd name="connsiteX112" fmla="*/ 6966534 w 9766884"/>
              <a:gd name="connsiteY112" fmla="*/ 4038600 h 4781550"/>
              <a:gd name="connsiteX113" fmla="*/ 7023684 w 9766884"/>
              <a:gd name="connsiteY113" fmla="*/ 4057650 h 4781550"/>
              <a:gd name="connsiteX114" fmla="*/ 7109409 w 9766884"/>
              <a:gd name="connsiteY114" fmla="*/ 4076700 h 4781550"/>
              <a:gd name="connsiteX115" fmla="*/ 7137984 w 9766884"/>
              <a:gd name="connsiteY115" fmla="*/ 4095750 h 4781550"/>
              <a:gd name="connsiteX116" fmla="*/ 7099884 w 9766884"/>
              <a:gd name="connsiteY116" fmla="*/ 4171950 h 4781550"/>
              <a:gd name="connsiteX117" fmla="*/ 7042734 w 9766884"/>
              <a:gd name="connsiteY117" fmla="*/ 4200525 h 4781550"/>
              <a:gd name="connsiteX118" fmla="*/ 7023684 w 9766884"/>
              <a:gd name="connsiteY118" fmla="*/ 4229100 h 4781550"/>
              <a:gd name="connsiteX119" fmla="*/ 7061784 w 9766884"/>
              <a:gd name="connsiteY119" fmla="*/ 4276725 h 4781550"/>
              <a:gd name="connsiteX120" fmla="*/ 7099884 w 9766884"/>
              <a:gd name="connsiteY120" fmla="*/ 4286250 h 4781550"/>
              <a:gd name="connsiteX121" fmla="*/ 7109409 w 9766884"/>
              <a:gd name="connsiteY121" fmla="*/ 4314825 h 4781550"/>
              <a:gd name="connsiteX122" fmla="*/ 7071309 w 9766884"/>
              <a:gd name="connsiteY122" fmla="*/ 4381500 h 4781550"/>
              <a:gd name="connsiteX123" fmla="*/ 7033209 w 9766884"/>
              <a:gd name="connsiteY123" fmla="*/ 4391025 h 4781550"/>
              <a:gd name="connsiteX124" fmla="*/ 6937959 w 9766884"/>
              <a:gd name="connsiteY124" fmla="*/ 4381500 h 4781550"/>
              <a:gd name="connsiteX125" fmla="*/ 6918909 w 9766884"/>
              <a:gd name="connsiteY125" fmla="*/ 4324350 h 4781550"/>
              <a:gd name="connsiteX126" fmla="*/ 6890334 w 9766884"/>
              <a:gd name="connsiteY126" fmla="*/ 4305300 h 4781550"/>
              <a:gd name="connsiteX127" fmla="*/ 6833184 w 9766884"/>
              <a:gd name="connsiteY127" fmla="*/ 4295775 h 4781550"/>
              <a:gd name="connsiteX128" fmla="*/ 6728409 w 9766884"/>
              <a:gd name="connsiteY128" fmla="*/ 4295775 h 4781550"/>
              <a:gd name="connsiteX129" fmla="*/ 6671259 w 9766884"/>
              <a:gd name="connsiteY129" fmla="*/ 4276725 h 4781550"/>
              <a:gd name="connsiteX130" fmla="*/ 6623634 w 9766884"/>
              <a:gd name="connsiteY130" fmla="*/ 4295775 h 4781550"/>
              <a:gd name="connsiteX131" fmla="*/ 6595059 w 9766884"/>
              <a:gd name="connsiteY131" fmla="*/ 4314825 h 4781550"/>
              <a:gd name="connsiteX132" fmla="*/ 6471234 w 9766884"/>
              <a:gd name="connsiteY132" fmla="*/ 4295775 h 4781550"/>
              <a:gd name="connsiteX133" fmla="*/ 6461709 w 9766884"/>
              <a:gd name="connsiteY133" fmla="*/ 4191000 h 4781550"/>
              <a:gd name="connsiteX134" fmla="*/ 6452184 w 9766884"/>
              <a:gd name="connsiteY134" fmla="*/ 4162425 h 4781550"/>
              <a:gd name="connsiteX135" fmla="*/ 6423609 w 9766884"/>
              <a:gd name="connsiteY135" fmla="*/ 4133850 h 4781550"/>
              <a:gd name="connsiteX136" fmla="*/ 6366459 w 9766884"/>
              <a:gd name="connsiteY136" fmla="*/ 4124325 h 4781550"/>
              <a:gd name="connsiteX137" fmla="*/ 6337884 w 9766884"/>
              <a:gd name="connsiteY137" fmla="*/ 4105275 h 4781550"/>
              <a:gd name="connsiteX138" fmla="*/ 6204534 w 9766884"/>
              <a:gd name="connsiteY138" fmla="*/ 4124325 h 4781550"/>
              <a:gd name="connsiteX139" fmla="*/ 6118809 w 9766884"/>
              <a:gd name="connsiteY139" fmla="*/ 4133850 h 4781550"/>
              <a:gd name="connsiteX140" fmla="*/ 6042609 w 9766884"/>
              <a:gd name="connsiteY140" fmla="*/ 4143375 h 4781550"/>
              <a:gd name="connsiteX141" fmla="*/ 6014034 w 9766884"/>
              <a:gd name="connsiteY141" fmla="*/ 4152900 h 4781550"/>
              <a:gd name="connsiteX142" fmla="*/ 5671134 w 9766884"/>
              <a:gd name="connsiteY142" fmla="*/ 4171950 h 4781550"/>
              <a:gd name="connsiteX143" fmla="*/ 5633034 w 9766884"/>
              <a:gd name="connsiteY143" fmla="*/ 4191000 h 4781550"/>
              <a:gd name="connsiteX144" fmla="*/ 5604459 w 9766884"/>
              <a:gd name="connsiteY144" fmla="*/ 4200525 h 4781550"/>
              <a:gd name="connsiteX145" fmla="*/ 5547309 w 9766884"/>
              <a:gd name="connsiteY145" fmla="*/ 4248150 h 4781550"/>
              <a:gd name="connsiteX146" fmla="*/ 5518734 w 9766884"/>
              <a:gd name="connsiteY146" fmla="*/ 4257675 h 4781550"/>
              <a:gd name="connsiteX147" fmla="*/ 5461584 w 9766884"/>
              <a:gd name="connsiteY147" fmla="*/ 4286250 h 4781550"/>
              <a:gd name="connsiteX148" fmla="*/ 5366334 w 9766884"/>
              <a:gd name="connsiteY148" fmla="*/ 4276725 h 4781550"/>
              <a:gd name="connsiteX149" fmla="*/ 5328234 w 9766884"/>
              <a:gd name="connsiteY149" fmla="*/ 4267200 h 4781550"/>
              <a:gd name="connsiteX150" fmla="*/ 5299659 w 9766884"/>
              <a:gd name="connsiteY150" fmla="*/ 4248150 h 4781550"/>
              <a:gd name="connsiteX151" fmla="*/ 5213934 w 9766884"/>
              <a:gd name="connsiteY151" fmla="*/ 4238625 h 4781550"/>
              <a:gd name="connsiteX152" fmla="*/ 5147259 w 9766884"/>
              <a:gd name="connsiteY152" fmla="*/ 4219575 h 4781550"/>
              <a:gd name="connsiteX153" fmla="*/ 5109159 w 9766884"/>
              <a:gd name="connsiteY153" fmla="*/ 4210050 h 4781550"/>
              <a:gd name="connsiteX154" fmla="*/ 5052009 w 9766884"/>
              <a:gd name="connsiteY154" fmla="*/ 4181475 h 4781550"/>
              <a:gd name="connsiteX155" fmla="*/ 5023434 w 9766884"/>
              <a:gd name="connsiteY155" fmla="*/ 4171950 h 4781550"/>
              <a:gd name="connsiteX156" fmla="*/ 4975809 w 9766884"/>
              <a:gd name="connsiteY156" fmla="*/ 4429125 h 4781550"/>
              <a:gd name="connsiteX157" fmla="*/ 4937709 w 9766884"/>
              <a:gd name="connsiteY157" fmla="*/ 4448175 h 4781550"/>
              <a:gd name="connsiteX158" fmla="*/ 4851984 w 9766884"/>
              <a:gd name="connsiteY158" fmla="*/ 4467225 h 4781550"/>
              <a:gd name="connsiteX159" fmla="*/ 4804359 w 9766884"/>
              <a:gd name="connsiteY159" fmla="*/ 4476750 h 4781550"/>
              <a:gd name="connsiteX160" fmla="*/ 4728159 w 9766884"/>
              <a:gd name="connsiteY160" fmla="*/ 4543425 h 4781550"/>
              <a:gd name="connsiteX161" fmla="*/ 4699584 w 9766884"/>
              <a:gd name="connsiteY161" fmla="*/ 4562475 h 4781550"/>
              <a:gd name="connsiteX162" fmla="*/ 4671009 w 9766884"/>
              <a:gd name="connsiteY162" fmla="*/ 4581525 h 4781550"/>
              <a:gd name="connsiteX163" fmla="*/ 4604334 w 9766884"/>
              <a:gd name="connsiteY163" fmla="*/ 4610100 h 4781550"/>
              <a:gd name="connsiteX164" fmla="*/ 4566234 w 9766884"/>
              <a:gd name="connsiteY164" fmla="*/ 4619625 h 4781550"/>
              <a:gd name="connsiteX165" fmla="*/ 4061409 w 9766884"/>
              <a:gd name="connsiteY165" fmla="*/ 4629150 h 4781550"/>
              <a:gd name="connsiteX166" fmla="*/ 4032834 w 9766884"/>
              <a:gd name="connsiteY166" fmla="*/ 4667250 h 4781550"/>
              <a:gd name="connsiteX167" fmla="*/ 3937584 w 9766884"/>
              <a:gd name="connsiteY167" fmla="*/ 4714875 h 4781550"/>
              <a:gd name="connsiteX168" fmla="*/ 3861384 w 9766884"/>
              <a:gd name="connsiteY168" fmla="*/ 4743450 h 4781550"/>
              <a:gd name="connsiteX169" fmla="*/ 3556584 w 9766884"/>
              <a:gd name="connsiteY169" fmla="*/ 4733925 h 4781550"/>
              <a:gd name="connsiteX170" fmla="*/ 3537534 w 9766884"/>
              <a:gd name="connsiteY170" fmla="*/ 4705350 h 4781550"/>
              <a:gd name="connsiteX171" fmla="*/ 3489909 w 9766884"/>
              <a:gd name="connsiteY171" fmla="*/ 4695825 h 4781550"/>
              <a:gd name="connsiteX172" fmla="*/ 3470859 w 9766884"/>
              <a:gd name="connsiteY172" fmla="*/ 4638675 h 4781550"/>
              <a:gd name="connsiteX173" fmla="*/ 3442284 w 9766884"/>
              <a:gd name="connsiteY173" fmla="*/ 4619625 h 4781550"/>
              <a:gd name="connsiteX174" fmla="*/ 3318459 w 9766884"/>
              <a:gd name="connsiteY174" fmla="*/ 4600575 h 4781550"/>
              <a:gd name="connsiteX175" fmla="*/ 3147009 w 9766884"/>
              <a:gd name="connsiteY175" fmla="*/ 4610100 h 4781550"/>
              <a:gd name="connsiteX176" fmla="*/ 3032709 w 9766884"/>
              <a:gd name="connsiteY176" fmla="*/ 4591050 h 4781550"/>
              <a:gd name="connsiteX177" fmla="*/ 2985084 w 9766884"/>
              <a:gd name="connsiteY177" fmla="*/ 4581525 h 4781550"/>
              <a:gd name="connsiteX178" fmla="*/ 2956509 w 9766884"/>
              <a:gd name="connsiteY178" fmla="*/ 4572000 h 4781550"/>
              <a:gd name="connsiteX179" fmla="*/ 2861259 w 9766884"/>
              <a:gd name="connsiteY179" fmla="*/ 4552950 h 4781550"/>
              <a:gd name="connsiteX180" fmla="*/ 2794584 w 9766884"/>
              <a:gd name="connsiteY180" fmla="*/ 4505325 h 4781550"/>
              <a:gd name="connsiteX181" fmla="*/ 2775534 w 9766884"/>
              <a:gd name="connsiteY181" fmla="*/ 4476750 h 4781550"/>
              <a:gd name="connsiteX182" fmla="*/ 2746959 w 9766884"/>
              <a:gd name="connsiteY182" fmla="*/ 4467225 h 4781550"/>
              <a:gd name="connsiteX183" fmla="*/ 2708859 w 9766884"/>
              <a:gd name="connsiteY183" fmla="*/ 4476750 h 4781550"/>
              <a:gd name="connsiteX184" fmla="*/ 2699334 w 9766884"/>
              <a:gd name="connsiteY184" fmla="*/ 4514850 h 4781550"/>
              <a:gd name="connsiteX185" fmla="*/ 2680284 w 9766884"/>
              <a:gd name="connsiteY185" fmla="*/ 4543425 h 4781550"/>
              <a:gd name="connsiteX186" fmla="*/ 2642184 w 9766884"/>
              <a:gd name="connsiteY186" fmla="*/ 4591050 h 4781550"/>
              <a:gd name="connsiteX187" fmla="*/ 2623134 w 9766884"/>
              <a:gd name="connsiteY187" fmla="*/ 4619625 h 4781550"/>
              <a:gd name="connsiteX188" fmla="*/ 2604084 w 9766884"/>
              <a:gd name="connsiteY188" fmla="*/ 4781550 h 4781550"/>
              <a:gd name="connsiteX189" fmla="*/ 2537409 w 9766884"/>
              <a:gd name="connsiteY189" fmla="*/ 4762500 h 4781550"/>
              <a:gd name="connsiteX190" fmla="*/ 2508834 w 9766884"/>
              <a:gd name="connsiteY190" fmla="*/ 4705350 h 4781550"/>
              <a:gd name="connsiteX191" fmla="*/ 2518359 w 9766884"/>
              <a:gd name="connsiteY191" fmla="*/ 4648200 h 4781550"/>
              <a:gd name="connsiteX192" fmla="*/ 2537409 w 9766884"/>
              <a:gd name="connsiteY192" fmla="*/ 4619625 h 4781550"/>
              <a:gd name="connsiteX193" fmla="*/ 2508834 w 9766884"/>
              <a:gd name="connsiteY193" fmla="*/ 4610100 h 4781550"/>
              <a:gd name="connsiteX194" fmla="*/ 2480259 w 9766884"/>
              <a:gd name="connsiteY194" fmla="*/ 4591050 h 4781550"/>
              <a:gd name="connsiteX195" fmla="*/ 2451684 w 9766884"/>
              <a:gd name="connsiteY195" fmla="*/ 4600575 h 4781550"/>
              <a:gd name="connsiteX196" fmla="*/ 2442159 w 9766884"/>
              <a:gd name="connsiteY196" fmla="*/ 4629150 h 4781550"/>
              <a:gd name="connsiteX197" fmla="*/ 2423109 w 9766884"/>
              <a:gd name="connsiteY197" fmla="*/ 4657725 h 4781550"/>
              <a:gd name="connsiteX198" fmla="*/ 2365959 w 9766884"/>
              <a:gd name="connsiteY198" fmla="*/ 4686300 h 4781550"/>
              <a:gd name="connsiteX199" fmla="*/ 2213559 w 9766884"/>
              <a:gd name="connsiteY199" fmla="*/ 4619625 h 4781550"/>
              <a:gd name="connsiteX200" fmla="*/ 2213559 w 9766884"/>
              <a:gd name="connsiteY200" fmla="*/ 4619625 h 4781550"/>
              <a:gd name="connsiteX201" fmla="*/ 2156409 w 9766884"/>
              <a:gd name="connsiteY201" fmla="*/ 4600575 h 4781550"/>
              <a:gd name="connsiteX202" fmla="*/ 2127834 w 9766884"/>
              <a:gd name="connsiteY202" fmla="*/ 4591050 h 4781550"/>
              <a:gd name="connsiteX203" fmla="*/ 2061159 w 9766884"/>
              <a:gd name="connsiteY203" fmla="*/ 4543425 h 4781550"/>
              <a:gd name="connsiteX204" fmla="*/ 2004009 w 9766884"/>
              <a:gd name="connsiteY204" fmla="*/ 4524375 h 4781550"/>
              <a:gd name="connsiteX205" fmla="*/ 2023059 w 9766884"/>
              <a:gd name="connsiteY205" fmla="*/ 4495800 h 4781550"/>
              <a:gd name="connsiteX206" fmla="*/ 2061159 w 9766884"/>
              <a:gd name="connsiteY206" fmla="*/ 4486275 h 4781550"/>
              <a:gd name="connsiteX207" fmla="*/ 2089734 w 9766884"/>
              <a:gd name="connsiteY207" fmla="*/ 4476750 h 4781550"/>
              <a:gd name="connsiteX208" fmla="*/ 2175459 w 9766884"/>
              <a:gd name="connsiteY208" fmla="*/ 4457700 h 4781550"/>
              <a:gd name="connsiteX209" fmla="*/ 2184984 w 9766884"/>
              <a:gd name="connsiteY209" fmla="*/ 4429125 h 4781550"/>
              <a:gd name="connsiteX210" fmla="*/ 2118309 w 9766884"/>
              <a:gd name="connsiteY210" fmla="*/ 4419600 h 4781550"/>
              <a:gd name="connsiteX211" fmla="*/ 2213559 w 9766884"/>
              <a:gd name="connsiteY211" fmla="*/ 4371975 h 4781550"/>
              <a:gd name="connsiteX212" fmla="*/ 2270709 w 9766884"/>
              <a:gd name="connsiteY212" fmla="*/ 4381500 h 4781550"/>
              <a:gd name="connsiteX213" fmla="*/ 2299284 w 9766884"/>
              <a:gd name="connsiteY213" fmla="*/ 4391025 h 4781550"/>
              <a:gd name="connsiteX214" fmla="*/ 2337384 w 9766884"/>
              <a:gd name="connsiteY214" fmla="*/ 4381500 h 4781550"/>
              <a:gd name="connsiteX215" fmla="*/ 2365959 w 9766884"/>
              <a:gd name="connsiteY215" fmla="*/ 4362450 h 4781550"/>
              <a:gd name="connsiteX216" fmla="*/ 2394534 w 9766884"/>
              <a:gd name="connsiteY216" fmla="*/ 4305300 h 4781550"/>
              <a:gd name="connsiteX217" fmla="*/ 2423109 w 9766884"/>
              <a:gd name="connsiteY217" fmla="*/ 4295775 h 4781550"/>
              <a:gd name="connsiteX218" fmla="*/ 2451684 w 9766884"/>
              <a:gd name="connsiteY218" fmla="*/ 4276725 h 4781550"/>
              <a:gd name="connsiteX219" fmla="*/ 2442159 w 9766884"/>
              <a:gd name="connsiteY219" fmla="*/ 4171950 h 4781550"/>
              <a:gd name="connsiteX220" fmla="*/ 2413584 w 9766884"/>
              <a:gd name="connsiteY220" fmla="*/ 4143375 h 4781550"/>
              <a:gd name="connsiteX221" fmla="*/ 2404059 w 9766884"/>
              <a:gd name="connsiteY221" fmla="*/ 4105275 h 4781550"/>
              <a:gd name="connsiteX222" fmla="*/ 2394534 w 9766884"/>
              <a:gd name="connsiteY222" fmla="*/ 4000500 h 4781550"/>
              <a:gd name="connsiteX223" fmla="*/ 2213559 w 9766884"/>
              <a:gd name="connsiteY223" fmla="*/ 3990975 h 4781550"/>
              <a:gd name="connsiteX224" fmla="*/ 2204034 w 9766884"/>
              <a:gd name="connsiteY224" fmla="*/ 3962400 h 4781550"/>
              <a:gd name="connsiteX225" fmla="*/ 2175459 w 9766884"/>
              <a:gd name="connsiteY225" fmla="*/ 3952875 h 4781550"/>
              <a:gd name="connsiteX226" fmla="*/ 2146884 w 9766884"/>
              <a:gd name="connsiteY226" fmla="*/ 3933825 h 4781550"/>
              <a:gd name="connsiteX227" fmla="*/ 2108784 w 9766884"/>
              <a:gd name="connsiteY227" fmla="*/ 3914775 h 4781550"/>
              <a:gd name="connsiteX228" fmla="*/ 2080209 w 9766884"/>
              <a:gd name="connsiteY228" fmla="*/ 3895725 h 4781550"/>
              <a:gd name="connsiteX229" fmla="*/ 2042109 w 9766884"/>
              <a:gd name="connsiteY229" fmla="*/ 3886200 h 4781550"/>
              <a:gd name="connsiteX230" fmla="*/ 2013534 w 9766884"/>
              <a:gd name="connsiteY230" fmla="*/ 3943350 h 4781550"/>
              <a:gd name="connsiteX231" fmla="*/ 1994484 w 9766884"/>
              <a:gd name="connsiteY231" fmla="*/ 3971925 h 4781550"/>
              <a:gd name="connsiteX232" fmla="*/ 1965909 w 9766884"/>
              <a:gd name="connsiteY232" fmla="*/ 4057650 h 4781550"/>
              <a:gd name="connsiteX233" fmla="*/ 1956384 w 9766884"/>
              <a:gd name="connsiteY233" fmla="*/ 4086225 h 4781550"/>
              <a:gd name="connsiteX234" fmla="*/ 1937334 w 9766884"/>
              <a:gd name="connsiteY234" fmla="*/ 4114800 h 4781550"/>
              <a:gd name="connsiteX235" fmla="*/ 1927809 w 9766884"/>
              <a:gd name="connsiteY235" fmla="*/ 4181475 h 4781550"/>
              <a:gd name="connsiteX236" fmla="*/ 1918284 w 9766884"/>
              <a:gd name="connsiteY236" fmla="*/ 4210050 h 4781550"/>
              <a:gd name="connsiteX237" fmla="*/ 1889709 w 9766884"/>
              <a:gd name="connsiteY237" fmla="*/ 4229100 h 4781550"/>
              <a:gd name="connsiteX238" fmla="*/ 1813509 w 9766884"/>
              <a:gd name="connsiteY238" fmla="*/ 4248150 h 4781550"/>
              <a:gd name="connsiteX239" fmla="*/ 1784934 w 9766884"/>
              <a:gd name="connsiteY239" fmla="*/ 4229100 h 4781550"/>
              <a:gd name="connsiteX240" fmla="*/ 1727784 w 9766884"/>
              <a:gd name="connsiteY240" fmla="*/ 4181475 h 4781550"/>
              <a:gd name="connsiteX241" fmla="*/ 1651584 w 9766884"/>
              <a:gd name="connsiteY241" fmla="*/ 4171950 h 4781550"/>
              <a:gd name="connsiteX242" fmla="*/ 1508709 w 9766884"/>
              <a:gd name="connsiteY242" fmla="*/ 4200525 h 4781550"/>
              <a:gd name="connsiteX243" fmla="*/ 1499184 w 9766884"/>
              <a:gd name="connsiteY243" fmla="*/ 4229100 h 4781550"/>
              <a:gd name="connsiteX244" fmla="*/ 1422984 w 9766884"/>
              <a:gd name="connsiteY244" fmla="*/ 4248150 h 4781550"/>
              <a:gd name="connsiteX245" fmla="*/ 1280109 w 9766884"/>
              <a:gd name="connsiteY245" fmla="*/ 4238625 h 4781550"/>
              <a:gd name="connsiteX246" fmla="*/ 1251534 w 9766884"/>
              <a:gd name="connsiteY246" fmla="*/ 4229100 h 4781550"/>
              <a:gd name="connsiteX247" fmla="*/ 1242009 w 9766884"/>
              <a:gd name="connsiteY247" fmla="*/ 4200525 h 4781550"/>
              <a:gd name="connsiteX248" fmla="*/ 1270584 w 9766884"/>
              <a:gd name="connsiteY248" fmla="*/ 4105275 h 4781550"/>
              <a:gd name="connsiteX249" fmla="*/ 1327734 w 9766884"/>
              <a:gd name="connsiteY249" fmla="*/ 4067175 h 4781550"/>
              <a:gd name="connsiteX250" fmla="*/ 1346784 w 9766884"/>
              <a:gd name="connsiteY250" fmla="*/ 4029075 h 4781550"/>
              <a:gd name="connsiteX251" fmla="*/ 1299159 w 9766884"/>
              <a:gd name="connsiteY251" fmla="*/ 3914775 h 4781550"/>
              <a:gd name="connsiteX252" fmla="*/ 1270584 w 9766884"/>
              <a:gd name="connsiteY252" fmla="*/ 3905250 h 4781550"/>
              <a:gd name="connsiteX253" fmla="*/ 1261059 w 9766884"/>
              <a:gd name="connsiteY253" fmla="*/ 3876675 h 4781550"/>
              <a:gd name="connsiteX254" fmla="*/ 1375359 w 9766884"/>
              <a:gd name="connsiteY254" fmla="*/ 3790950 h 4781550"/>
              <a:gd name="connsiteX255" fmla="*/ 1356309 w 9766884"/>
              <a:gd name="connsiteY255" fmla="*/ 3667125 h 4781550"/>
              <a:gd name="connsiteX256" fmla="*/ 1318209 w 9766884"/>
              <a:gd name="connsiteY256" fmla="*/ 3648075 h 4781550"/>
              <a:gd name="connsiteX257" fmla="*/ 1308684 w 9766884"/>
              <a:gd name="connsiteY257" fmla="*/ 3619500 h 4781550"/>
              <a:gd name="connsiteX258" fmla="*/ 1289634 w 9766884"/>
              <a:gd name="connsiteY258" fmla="*/ 3552825 h 4781550"/>
              <a:gd name="connsiteX259" fmla="*/ 1318209 w 9766884"/>
              <a:gd name="connsiteY259" fmla="*/ 3543300 h 4781550"/>
              <a:gd name="connsiteX260" fmla="*/ 1356309 w 9766884"/>
              <a:gd name="connsiteY260" fmla="*/ 3533775 h 4781550"/>
              <a:gd name="connsiteX261" fmla="*/ 1318209 w 9766884"/>
              <a:gd name="connsiteY261" fmla="*/ 3495675 h 4781550"/>
              <a:gd name="connsiteX262" fmla="*/ 1289634 w 9766884"/>
              <a:gd name="connsiteY262" fmla="*/ 3467100 h 4781550"/>
              <a:gd name="connsiteX263" fmla="*/ 1261059 w 9766884"/>
              <a:gd name="connsiteY263" fmla="*/ 3409950 h 4781550"/>
              <a:gd name="connsiteX264" fmla="*/ 1232484 w 9766884"/>
              <a:gd name="connsiteY264" fmla="*/ 3390900 h 4781550"/>
              <a:gd name="connsiteX265" fmla="*/ 1203909 w 9766884"/>
              <a:gd name="connsiteY265" fmla="*/ 3419475 h 4781550"/>
              <a:gd name="connsiteX266" fmla="*/ 1175334 w 9766884"/>
              <a:gd name="connsiteY266" fmla="*/ 3486150 h 4781550"/>
              <a:gd name="connsiteX267" fmla="*/ 1203909 w 9766884"/>
              <a:gd name="connsiteY267" fmla="*/ 3543300 h 4781550"/>
              <a:gd name="connsiteX268" fmla="*/ 1175334 w 9766884"/>
              <a:gd name="connsiteY268" fmla="*/ 3552825 h 4781550"/>
              <a:gd name="connsiteX269" fmla="*/ 1146759 w 9766884"/>
              <a:gd name="connsiteY269" fmla="*/ 3533775 h 4781550"/>
              <a:gd name="connsiteX270" fmla="*/ 1118184 w 9766884"/>
              <a:gd name="connsiteY270" fmla="*/ 3524250 h 4781550"/>
              <a:gd name="connsiteX271" fmla="*/ 1089609 w 9766884"/>
              <a:gd name="connsiteY271" fmla="*/ 3429000 h 4781550"/>
              <a:gd name="connsiteX272" fmla="*/ 1070559 w 9766884"/>
              <a:gd name="connsiteY272" fmla="*/ 3371850 h 4781550"/>
              <a:gd name="connsiteX273" fmla="*/ 1032459 w 9766884"/>
              <a:gd name="connsiteY273" fmla="*/ 3362325 h 4781550"/>
              <a:gd name="connsiteX274" fmla="*/ 1032459 w 9766884"/>
              <a:gd name="connsiteY274" fmla="*/ 3219450 h 4781550"/>
              <a:gd name="connsiteX275" fmla="*/ 1022934 w 9766884"/>
              <a:gd name="connsiteY275" fmla="*/ 3190875 h 4781550"/>
              <a:gd name="connsiteX276" fmla="*/ 994359 w 9766884"/>
              <a:gd name="connsiteY276" fmla="*/ 3181350 h 4781550"/>
              <a:gd name="connsiteX277" fmla="*/ 975309 w 9766884"/>
              <a:gd name="connsiteY277" fmla="*/ 3114675 h 4781550"/>
              <a:gd name="connsiteX278" fmla="*/ 946734 w 9766884"/>
              <a:gd name="connsiteY278" fmla="*/ 3095625 h 4781550"/>
              <a:gd name="connsiteX279" fmla="*/ 870534 w 9766884"/>
              <a:gd name="connsiteY279" fmla="*/ 3076575 h 4781550"/>
              <a:gd name="connsiteX280" fmla="*/ 813384 w 9766884"/>
              <a:gd name="connsiteY280" fmla="*/ 3048000 h 4781550"/>
              <a:gd name="connsiteX281" fmla="*/ 775284 w 9766884"/>
              <a:gd name="connsiteY281" fmla="*/ 2981325 h 4781550"/>
              <a:gd name="connsiteX282" fmla="*/ 737184 w 9766884"/>
              <a:gd name="connsiteY282" fmla="*/ 2895600 h 4781550"/>
              <a:gd name="connsiteX283" fmla="*/ 727659 w 9766884"/>
              <a:gd name="connsiteY283" fmla="*/ 2819400 h 4781550"/>
              <a:gd name="connsiteX284" fmla="*/ 718134 w 9766884"/>
              <a:gd name="connsiteY284" fmla="*/ 2790825 h 4781550"/>
              <a:gd name="connsiteX285" fmla="*/ 689559 w 9766884"/>
              <a:gd name="connsiteY285" fmla="*/ 2781300 h 4781550"/>
              <a:gd name="connsiteX286" fmla="*/ 689559 w 9766884"/>
              <a:gd name="connsiteY286" fmla="*/ 2581275 h 4781550"/>
              <a:gd name="connsiteX287" fmla="*/ 718134 w 9766884"/>
              <a:gd name="connsiteY287" fmla="*/ 2562225 h 4781550"/>
              <a:gd name="connsiteX288" fmla="*/ 775284 w 9766884"/>
              <a:gd name="connsiteY288" fmla="*/ 2514600 h 4781550"/>
              <a:gd name="connsiteX289" fmla="*/ 784809 w 9766884"/>
              <a:gd name="connsiteY289" fmla="*/ 2486025 h 4781550"/>
              <a:gd name="connsiteX290" fmla="*/ 803859 w 9766884"/>
              <a:gd name="connsiteY290" fmla="*/ 2457450 h 4781550"/>
              <a:gd name="connsiteX291" fmla="*/ 794334 w 9766884"/>
              <a:gd name="connsiteY291" fmla="*/ 2381250 h 4781550"/>
              <a:gd name="connsiteX292" fmla="*/ 765759 w 9766884"/>
              <a:gd name="connsiteY292" fmla="*/ 2371725 h 4781550"/>
              <a:gd name="connsiteX293" fmla="*/ 699084 w 9766884"/>
              <a:gd name="connsiteY293" fmla="*/ 2352675 h 4781550"/>
              <a:gd name="connsiteX294" fmla="*/ 632409 w 9766884"/>
              <a:gd name="connsiteY294" fmla="*/ 2324100 h 4781550"/>
              <a:gd name="connsiteX295" fmla="*/ 565734 w 9766884"/>
              <a:gd name="connsiteY295" fmla="*/ 2247900 h 4781550"/>
              <a:gd name="connsiteX296" fmla="*/ 546684 w 9766884"/>
              <a:gd name="connsiteY296" fmla="*/ 2219325 h 4781550"/>
              <a:gd name="connsiteX297" fmla="*/ 499059 w 9766884"/>
              <a:gd name="connsiteY297" fmla="*/ 2209800 h 4781550"/>
              <a:gd name="connsiteX298" fmla="*/ 470484 w 9766884"/>
              <a:gd name="connsiteY298" fmla="*/ 2190750 h 4781550"/>
              <a:gd name="connsiteX299" fmla="*/ 432384 w 9766884"/>
              <a:gd name="connsiteY299" fmla="*/ 2181225 h 4781550"/>
              <a:gd name="connsiteX300" fmla="*/ 365709 w 9766884"/>
              <a:gd name="connsiteY300" fmla="*/ 2162175 h 4781550"/>
              <a:gd name="connsiteX301" fmla="*/ 337134 w 9766884"/>
              <a:gd name="connsiteY301" fmla="*/ 2143125 h 4781550"/>
              <a:gd name="connsiteX302" fmla="*/ 299034 w 9766884"/>
              <a:gd name="connsiteY302" fmla="*/ 1990725 h 4781550"/>
              <a:gd name="connsiteX303" fmla="*/ 279984 w 9766884"/>
              <a:gd name="connsiteY303" fmla="*/ 1962150 h 4781550"/>
              <a:gd name="connsiteX304" fmla="*/ 260934 w 9766884"/>
              <a:gd name="connsiteY304" fmla="*/ 1905000 h 4781550"/>
              <a:gd name="connsiteX305" fmla="*/ 251409 w 9766884"/>
              <a:gd name="connsiteY305" fmla="*/ 1876425 h 4781550"/>
              <a:gd name="connsiteX306" fmla="*/ 289509 w 9766884"/>
              <a:gd name="connsiteY306" fmla="*/ 1828800 h 4781550"/>
              <a:gd name="connsiteX307" fmla="*/ 308559 w 9766884"/>
              <a:gd name="connsiteY307" fmla="*/ 1790700 h 4781550"/>
              <a:gd name="connsiteX308" fmla="*/ 299034 w 9766884"/>
              <a:gd name="connsiteY308" fmla="*/ 1752600 h 4781550"/>
              <a:gd name="connsiteX309" fmla="*/ 251409 w 9766884"/>
              <a:gd name="connsiteY309" fmla="*/ 1704975 h 4781550"/>
              <a:gd name="connsiteX310" fmla="*/ 222834 w 9766884"/>
              <a:gd name="connsiteY310" fmla="*/ 1695450 h 4781550"/>
              <a:gd name="connsiteX311" fmla="*/ 194259 w 9766884"/>
              <a:gd name="connsiteY311" fmla="*/ 1666875 h 4781550"/>
              <a:gd name="connsiteX312" fmla="*/ 108534 w 9766884"/>
              <a:gd name="connsiteY312" fmla="*/ 1590675 h 4781550"/>
              <a:gd name="connsiteX313" fmla="*/ 70434 w 9766884"/>
              <a:gd name="connsiteY313" fmla="*/ 1533525 h 4781550"/>
              <a:gd name="connsiteX314" fmla="*/ 51384 w 9766884"/>
              <a:gd name="connsiteY314" fmla="*/ 1504950 h 4781550"/>
              <a:gd name="connsiteX315" fmla="*/ 22809 w 9766884"/>
              <a:gd name="connsiteY315" fmla="*/ 1447800 h 4781550"/>
              <a:gd name="connsiteX316" fmla="*/ 13284 w 9766884"/>
              <a:gd name="connsiteY316" fmla="*/ 1209675 h 4781550"/>
              <a:gd name="connsiteX317" fmla="*/ 3759 w 9766884"/>
              <a:gd name="connsiteY317" fmla="*/ 1143000 h 4781550"/>
              <a:gd name="connsiteX318" fmla="*/ 60909 w 9766884"/>
              <a:gd name="connsiteY318" fmla="*/ 1133475 h 4781550"/>
              <a:gd name="connsiteX319" fmla="*/ 108534 w 9766884"/>
              <a:gd name="connsiteY319" fmla="*/ 1152525 h 4781550"/>
              <a:gd name="connsiteX320" fmla="*/ 165684 w 9766884"/>
              <a:gd name="connsiteY320" fmla="*/ 1171575 h 4781550"/>
              <a:gd name="connsiteX321" fmla="*/ 318084 w 9766884"/>
              <a:gd name="connsiteY321" fmla="*/ 1162050 h 4781550"/>
              <a:gd name="connsiteX322" fmla="*/ 375234 w 9766884"/>
              <a:gd name="connsiteY322" fmla="*/ 1143000 h 4781550"/>
              <a:gd name="connsiteX323" fmla="*/ 508584 w 9766884"/>
              <a:gd name="connsiteY323" fmla="*/ 1133475 h 4781550"/>
              <a:gd name="connsiteX324" fmla="*/ 470484 w 9766884"/>
              <a:gd name="connsiteY324" fmla="*/ 1143000 h 4781550"/>
              <a:gd name="connsiteX325" fmla="*/ 460959 w 9766884"/>
              <a:gd name="connsiteY325" fmla="*/ 1104900 h 4781550"/>
              <a:gd name="connsiteX326" fmla="*/ 441909 w 9766884"/>
              <a:gd name="connsiteY326" fmla="*/ 1066800 h 4781550"/>
              <a:gd name="connsiteX327" fmla="*/ 460959 w 9766884"/>
              <a:gd name="connsiteY327" fmla="*/ 990600 h 4781550"/>
              <a:gd name="connsiteX328" fmla="*/ 622884 w 9766884"/>
              <a:gd name="connsiteY328" fmla="*/ 981075 h 4781550"/>
              <a:gd name="connsiteX329" fmla="*/ 689559 w 9766884"/>
              <a:gd name="connsiteY329" fmla="*/ 952500 h 4781550"/>
              <a:gd name="connsiteX330" fmla="*/ 718134 w 9766884"/>
              <a:gd name="connsiteY330" fmla="*/ 923925 h 4781550"/>
              <a:gd name="connsiteX331" fmla="*/ 746709 w 9766884"/>
              <a:gd name="connsiteY331" fmla="*/ 914400 h 4781550"/>
              <a:gd name="connsiteX332" fmla="*/ 765759 w 9766884"/>
              <a:gd name="connsiteY332" fmla="*/ 885825 h 4781550"/>
              <a:gd name="connsiteX333" fmla="*/ 784809 w 9766884"/>
              <a:gd name="connsiteY333" fmla="*/ 828675 h 4781550"/>
              <a:gd name="connsiteX334" fmla="*/ 794334 w 9766884"/>
              <a:gd name="connsiteY334" fmla="*/ 800100 h 4781550"/>
              <a:gd name="connsiteX335" fmla="*/ 813384 w 9766884"/>
              <a:gd name="connsiteY335" fmla="*/ 771525 h 4781550"/>
              <a:gd name="connsiteX336" fmla="*/ 841959 w 9766884"/>
              <a:gd name="connsiteY336" fmla="*/ 742950 h 4781550"/>
              <a:gd name="connsiteX337" fmla="*/ 956259 w 9766884"/>
              <a:gd name="connsiteY337" fmla="*/ 714375 h 4781550"/>
              <a:gd name="connsiteX338" fmla="*/ 1003884 w 9766884"/>
              <a:gd name="connsiteY338" fmla="*/ 704850 h 4781550"/>
              <a:gd name="connsiteX339" fmla="*/ 1070559 w 9766884"/>
              <a:gd name="connsiteY339" fmla="*/ 619125 h 4781550"/>
              <a:gd name="connsiteX340" fmla="*/ 1089609 w 9766884"/>
              <a:gd name="connsiteY340" fmla="*/ 590550 h 4781550"/>
              <a:gd name="connsiteX341" fmla="*/ 1099134 w 9766884"/>
              <a:gd name="connsiteY341" fmla="*/ 561975 h 4781550"/>
              <a:gd name="connsiteX342" fmla="*/ 1156284 w 9766884"/>
              <a:gd name="connsiteY342" fmla="*/ 514350 h 4781550"/>
              <a:gd name="connsiteX343" fmla="*/ 1213434 w 9766884"/>
              <a:gd name="connsiteY343" fmla="*/ 466725 h 4781550"/>
              <a:gd name="connsiteX344" fmla="*/ 1242009 w 9766884"/>
              <a:gd name="connsiteY344" fmla="*/ 457200 h 4781550"/>
              <a:gd name="connsiteX345" fmla="*/ 1270584 w 9766884"/>
              <a:gd name="connsiteY345" fmla="*/ 438150 h 4781550"/>
              <a:gd name="connsiteX346" fmla="*/ 1299159 w 9766884"/>
              <a:gd name="connsiteY346" fmla="*/ 428625 h 4781550"/>
              <a:gd name="connsiteX347" fmla="*/ 1356309 w 9766884"/>
              <a:gd name="connsiteY347" fmla="*/ 390525 h 4781550"/>
              <a:gd name="connsiteX348" fmla="*/ 1384884 w 9766884"/>
              <a:gd name="connsiteY348" fmla="*/ 381000 h 4781550"/>
              <a:gd name="connsiteX349" fmla="*/ 1422984 w 9766884"/>
              <a:gd name="connsiteY349" fmla="*/ 361950 h 4781550"/>
              <a:gd name="connsiteX350" fmla="*/ 1575384 w 9766884"/>
              <a:gd name="connsiteY350" fmla="*/ 352425 h 4781550"/>
              <a:gd name="connsiteX351" fmla="*/ 1603959 w 9766884"/>
              <a:gd name="connsiteY351" fmla="*/ 342900 h 4781550"/>
              <a:gd name="connsiteX352" fmla="*/ 1632534 w 9766884"/>
              <a:gd name="connsiteY352" fmla="*/ 323850 h 4781550"/>
              <a:gd name="connsiteX353" fmla="*/ 1823034 w 9766884"/>
              <a:gd name="connsiteY353" fmla="*/ 304800 h 4781550"/>
              <a:gd name="connsiteX354" fmla="*/ 1851609 w 9766884"/>
              <a:gd name="connsiteY354" fmla="*/ 295275 h 4781550"/>
              <a:gd name="connsiteX355" fmla="*/ 2242134 w 9766884"/>
              <a:gd name="connsiteY355" fmla="*/ 295275 h 4781550"/>
              <a:gd name="connsiteX356" fmla="*/ 2194509 w 9766884"/>
              <a:gd name="connsiteY356" fmla="*/ 304800 h 4781550"/>
              <a:gd name="connsiteX357" fmla="*/ 2165934 w 9766884"/>
              <a:gd name="connsiteY357" fmla="*/ 314325 h 4781550"/>
              <a:gd name="connsiteX358" fmla="*/ 2223084 w 9766884"/>
              <a:gd name="connsiteY358" fmla="*/ 276225 h 4781550"/>
              <a:gd name="connsiteX359" fmla="*/ 2251659 w 9766884"/>
              <a:gd name="connsiteY359" fmla="*/ 257175 h 4781550"/>
              <a:gd name="connsiteX360" fmla="*/ 2308809 w 9766884"/>
              <a:gd name="connsiteY360" fmla="*/ 238125 h 4781550"/>
              <a:gd name="connsiteX361" fmla="*/ 2546934 w 9766884"/>
              <a:gd name="connsiteY361" fmla="*/ 247650 h 4781550"/>
              <a:gd name="connsiteX362" fmla="*/ 2613609 w 9766884"/>
              <a:gd name="connsiteY362" fmla="*/ 266700 h 4781550"/>
              <a:gd name="connsiteX363" fmla="*/ 2642184 w 9766884"/>
              <a:gd name="connsiteY363" fmla="*/ 285750 h 4781550"/>
              <a:gd name="connsiteX364" fmla="*/ 2670759 w 9766884"/>
              <a:gd name="connsiteY364" fmla="*/ 295275 h 4781550"/>
              <a:gd name="connsiteX365" fmla="*/ 2785059 w 9766884"/>
              <a:gd name="connsiteY365" fmla="*/ 314325 h 4781550"/>
              <a:gd name="connsiteX366" fmla="*/ 2851734 w 9766884"/>
              <a:gd name="connsiteY366" fmla="*/ 333375 h 4781550"/>
              <a:gd name="connsiteX367" fmla="*/ 3099384 w 9766884"/>
              <a:gd name="connsiteY367" fmla="*/ 342900 h 4781550"/>
              <a:gd name="connsiteX368" fmla="*/ 3204159 w 9766884"/>
              <a:gd name="connsiteY368" fmla="*/ 361950 h 4781550"/>
              <a:gd name="connsiteX369" fmla="*/ 3232734 w 9766884"/>
              <a:gd name="connsiteY369" fmla="*/ 371475 h 4781550"/>
              <a:gd name="connsiteX370" fmla="*/ 3318459 w 9766884"/>
              <a:gd name="connsiteY370" fmla="*/ 381000 h 4781550"/>
              <a:gd name="connsiteX371" fmla="*/ 3499434 w 9766884"/>
              <a:gd name="connsiteY371" fmla="*/ 352425 h 4781550"/>
              <a:gd name="connsiteX372" fmla="*/ 3528009 w 9766884"/>
              <a:gd name="connsiteY372" fmla="*/ 342900 h 4781550"/>
              <a:gd name="connsiteX373" fmla="*/ 3489909 w 9766884"/>
              <a:gd name="connsiteY373" fmla="*/ 333375 h 4781550"/>
              <a:gd name="connsiteX374" fmla="*/ 3394659 w 9766884"/>
              <a:gd name="connsiteY374" fmla="*/ 323850 h 4781550"/>
              <a:gd name="connsiteX375" fmla="*/ 3327984 w 9766884"/>
              <a:gd name="connsiteY375" fmla="*/ 304800 h 4781550"/>
              <a:gd name="connsiteX376" fmla="*/ 3299409 w 9766884"/>
              <a:gd name="connsiteY376" fmla="*/ 295275 h 4781550"/>
              <a:gd name="connsiteX377" fmla="*/ 3251784 w 9766884"/>
              <a:gd name="connsiteY377" fmla="*/ 285750 h 4781550"/>
              <a:gd name="connsiteX378" fmla="*/ 2994609 w 9766884"/>
              <a:gd name="connsiteY378" fmla="*/ 295275 h 4781550"/>
              <a:gd name="connsiteX379" fmla="*/ 3023184 w 9766884"/>
              <a:gd name="connsiteY379" fmla="*/ 314325 h 4781550"/>
              <a:gd name="connsiteX380" fmla="*/ 3070809 w 9766884"/>
              <a:gd name="connsiteY380" fmla="*/ 323850 h 4781550"/>
              <a:gd name="connsiteX381" fmla="*/ 3166059 w 9766884"/>
              <a:gd name="connsiteY381" fmla="*/ 314325 h 4781550"/>
              <a:gd name="connsiteX382" fmla="*/ 3280359 w 9766884"/>
              <a:gd name="connsiteY382" fmla="*/ 295275 h 4781550"/>
              <a:gd name="connsiteX383" fmla="*/ 3537534 w 9766884"/>
              <a:gd name="connsiteY383" fmla="*/ 314325 h 4781550"/>
              <a:gd name="connsiteX384" fmla="*/ 3575634 w 9766884"/>
              <a:gd name="connsiteY384" fmla="*/ 323850 h 4781550"/>
              <a:gd name="connsiteX385" fmla="*/ 3775659 w 9766884"/>
              <a:gd name="connsiteY385" fmla="*/ 314325 h 4781550"/>
              <a:gd name="connsiteX386" fmla="*/ 3842334 w 9766884"/>
              <a:gd name="connsiteY386" fmla="*/ 295275 h 4781550"/>
              <a:gd name="connsiteX387" fmla="*/ 3966159 w 9766884"/>
              <a:gd name="connsiteY387" fmla="*/ 304800 h 4781550"/>
              <a:gd name="connsiteX388" fmla="*/ 4032834 w 9766884"/>
              <a:gd name="connsiteY388" fmla="*/ 323850 h 4781550"/>
              <a:gd name="connsiteX389" fmla="*/ 4061409 w 9766884"/>
              <a:gd name="connsiteY389" fmla="*/ 333375 h 4781550"/>
              <a:gd name="connsiteX390" fmla="*/ 4175709 w 9766884"/>
              <a:gd name="connsiteY390" fmla="*/ 342900 h 4781550"/>
              <a:gd name="connsiteX391" fmla="*/ 4261434 w 9766884"/>
              <a:gd name="connsiteY391" fmla="*/ 352425 h 4781550"/>
              <a:gd name="connsiteX392" fmla="*/ 4309059 w 9766884"/>
              <a:gd name="connsiteY392" fmla="*/ 314325 h 4781550"/>
              <a:gd name="connsiteX393" fmla="*/ 4375734 w 9766884"/>
              <a:gd name="connsiteY393" fmla="*/ 285750 h 4781550"/>
              <a:gd name="connsiteX394" fmla="*/ 4785309 w 9766884"/>
              <a:gd name="connsiteY394" fmla="*/ 304800 h 4781550"/>
              <a:gd name="connsiteX395" fmla="*/ 4899609 w 9766884"/>
              <a:gd name="connsiteY395" fmla="*/ 323850 h 4781550"/>
              <a:gd name="connsiteX396" fmla="*/ 4956759 w 9766884"/>
              <a:gd name="connsiteY396" fmla="*/ 342900 h 4781550"/>
              <a:gd name="connsiteX397" fmla="*/ 4985334 w 9766884"/>
              <a:gd name="connsiteY397" fmla="*/ 371475 h 4781550"/>
              <a:gd name="connsiteX398" fmla="*/ 5032959 w 9766884"/>
              <a:gd name="connsiteY398" fmla="*/ 400050 h 4781550"/>
              <a:gd name="connsiteX399" fmla="*/ 5061534 w 9766884"/>
              <a:gd name="connsiteY399" fmla="*/ 457200 h 4781550"/>
              <a:gd name="connsiteX400" fmla="*/ 5118684 w 9766884"/>
              <a:gd name="connsiteY400" fmla="*/ 476250 h 4781550"/>
              <a:gd name="connsiteX401" fmla="*/ 5147259 w 9766884"/>
              <a:gd name="connsiteY401" fmla="*/ 485775 h 4781550"/>
              <a:gd name="connsiteX402" fmla="*/ 5366334 w 9766884"/>
              <a:gd name="connsiteY402" fmla="*/ 476250 h 4781550"/>
              <a:gd name="connsiteX403" fmla="*/ 5356809 w 9766884"/>
              <a:gd name="connsiteY403" fmla="*/ 438150 h 4781550"/>
              <a:gd name="connsiteX404" fmla="*/ 5394909 w 9766884"/>
              <a:gd name="connsiteY404" fmla="*/ 466725 h 4781550"/>
              <a:gd name="connsiteX405" fmla="*/ 5423484 w 9766884"/>
              <a:gd name="connsiteY405" fmla="*/ 485775 h 4781550"/>
              <a:gd name="connsiteX406" fmla="*/ 5452059 w 9766884"/>
              <a:gd name="connsiteY406" fmla="*/ 514350 h 4781550"/>
              <a:gd name="connsiteX407" fmla="*/ 5490159 w 9766884"/>
              <a:gd name="connsiteY407" fmla="*/ 523875 h 4781550"/>
              <a:gd name="connsiteX408" fmla="*/ 5518734 w 9766884"/>
              <a:gd name="connsiteY408" fmla="*/ 533400 h 4781550"/>
              <a:gd name="connsiteX409" fmla="*/ 5566359 w 9766884"/>
              <a:gd name="connsiteY409" fmla="*/ 542925 h 4781550"/>
              <a:gd name="connsiteX410" fmla="*/ 5623509 w 9766884"/>
              <a:gd name="connsiteY410" fmla="*/ 561975 h 4781550"/>
              <a:gd name="connsiteX411" fmla="*/ 5652084 w 9766884"/>
              <a:gd name="connsiteY411" fmla="*/ 571500 h 4781550"/>
              <a:gd name="connsiteX412" fmla="*/ 5699709 w 9766884"/>
              <a:gd name="connsiteY412" fmla="*/ 581025 h 4781550"/>
              <a:gd name="connsiteX413" fmla="*/ 5728284 w 9766884"/>
              <a:gd name="connsiteY413" fmla="*/ 590550 h 4781550"/>
              <a:gd name="connsiteX414" fmla="*/ 5814009 w 9766884"/>
              <a:gd name="connsiteY414" fmla="*/ 600075 h 4781550"/>
              <a:gd name="connsiteX415" fmla="*/ 5918784 w 9766884"/>
              <a:gd name="connsiteY415" fmla="*/ 600075 h 4781550"/>
              <a:gd name="connsiteX416" fmla="*/ 6042609 w 9766884"/>
              <a:gd name="connsiteY416" fmla="*/ 609600 h 4781550"/>
              <a:gd name="connsiteX417" fmla="*/ 6147384 w 9766884"/>
              <a:gd name="connsiteY417" fmla="*/ 638175 h 4781550"/>
              <a:gd name="connsiteX418" fmla="*/ 6233109 w 9766884"/>
              <a:gd name="connsiteY418" fmla="*/ 657225 h 4781550"/>
              <a:gd name="connsiteX419" fmla="*/ 6290259 w 9766884"/>
              <a:gd name="connsiteY419" fmla="*/ 704850 h 4781550"/>
              <a:gd name="connsiteX420" fmla="*/ 6318834 w 9766884"/>
              <a:gd name="connsiteY420" fmla="*/ 714375 h 4781550"/>
              <a:gd name="connsiteX421" fmla="*/ 6375984 w 9766884"/>
              <a:gd name="connsiteY421" fmla="*/ 742950 h 4781550"/>
              <a:gd name="connsiteX422" fmla="*/ 6528384 w 9766884"/>
              <a:gd name="connsiteY422" fmla="*/ 752475 h 4781550"/>
              <a:gd name="connsiteX423" fmla="*/ 6604584 w 9766884"/>
              <a:gd name="connsiteY423" fmla="*/ 762000 h 4781550"/>
              <a:gd name="connsiteX424" fmla="*/ 6709359 w 9766884"/>
              <a:gd name="connsiteY424" fmla="*/ 800100 h 4781550"/>
              <a:gd name="connsiteX425" fmla="*/ 6737934 w 9766884"/>
              <a:gd name="connsiteY425" fmla="*/ 809625 h 4781550"/>
              <a:gd name="connsiteX426" fmla="*/ 6823659 w 9766884"/>
              <a:gd name="connsiteY426" fmla="*/ 800100 h 4781550"/>
              <a:gd name="connsiteX427" fmla="*/ 6880809 w 9766884"/>
              <a:gd name="connsiteY427" fmla="*/ 781050 h 4781550"/>
              <a:gd name="connsiteX428" fmla="*/ 7014159 w 9766884"/>
              <a:gd name="connsiteY428" fmla="*/ 771525 h 4781550"/>
              <a:gd name="connsiteX429" fmla="*/ 7023684 w 9766884"/>
              <a:gd name="connsiteY429" fmla="*/ 742950 h 4781550"/>
              <a:gd name="connsiteX430" fmla="*/ 7023684 w 9766884"/>
              <a:gd name="connsiteY430" fmla="*/ 609600 h 4781550"/>
              <a:gd name="connsiteX431" fmla="*/ 6928434 w 9766884"/>
              <a:gd name="connsiteY431" fmla="*/ 581025 h 4781550"/>
              <a:gd name="connsiteX432" fmla="*/ 6890334 w 9766884"/>
              <a:gd name="connsiteY432" fmla="*/ 523875 h 4781550"/>
              <a:gd name="connsiteX433" fmla="*/ 6871284 w 9766884"/>
              <a:gd name="connsiteY433" fmla="*/ 466725 h 4781550"/>
              <a:gd name="connsiteX434" fmla="*/ 6880809 w 9766884"/>
              <a:gd name="connsiteY434" fmla="*/ 428625 h 4781550"/>
              <a:gd name="connsiteX435" fmla="*/ 6909384 w 9766884"/>
              <a:gd name="connsiteY435" fmla="*/ 419100 h 4781550"/>
              <a:gd name="connsiteX436" fmla="*/ 7071309 w 9766884"/>
              <a:gd name="connsiteY436" fmla="*/ 409575 h 4781550"/>
              <a:gd name="connsiteX437" fmla="*/ 7223709 w 9766884"/>
              <a:gd name="connsiteY437" fmla="*/ 361950 h 4781550"/>
              <a:gd name="connsiteX438" fmla="*/ 7271334 w 9766884"/>
              <a:gd name="connsiteY438" fmla="*/ 323850 h 4781550"/>
              <a:gd name="connsiteX439" fmla="*/ 7299909 w 9766884"/>
              <a:gd name="connsiteY439" fmla="*/ 352425 h 4781550"/>
              <a:gd name="connsiteX440" fmla="*/ 7357059 w 9766884"/>
              <a:gd name="connsiteY440" fmla="*/ 390525 h 4781550"/>
              <a:gd name="connsiteX441" fmla="*/ 7347534 w 9766884"/>
              <a:gd name="connsiteY441" fmla="*/ 428625 h 4781550"/>
              <a:gd name="connsiteX442" fmla="*/ 7328484 w 9766884"/>
              <a:gd name="connsiteY442" fmla="*/ 400050 h 4781550"/>
              <a:gd name="connsiteX443" fmla="*/ 7271334 w 9766884"/>
              <a:gd name="connsiteY443" fmla="*/ 361950 h 4781550"/>
              <a:gd name="connsiteX444" fmla="*/ 7280859 w 9766884"/>
              <a:gd name="connsiteY444" fmla="*/ 304800 h 4781550"/>
              <a:gd name="connsiteX445" fmla="*/ 7366584 w 9766884"/>
              <a:gd name="connsiteY445" fmla="*/ 266700 h 4781550"/>
              <a:gd name="connsiteX446" fmla="*/ 7423734 w 9766884"/>
              <a:gd name="connsiteY446" fmla="*/ 247650 h 4781550"/>
              <a:gd name="connsiteX447" fmla="*/ 7509459 w 9766884"/>
              <a:gd name="connsiteY447" fmla="*/ 228600 h 4781550"/>
              <a:gd name="connsiteX448" fmla="*/ 7566609 w 9766884"/>
              <a:gd name="connsiteY448" fmla="*/ 209550 h 4781550"/>
              <a:gd name="connsiteX449" fmla="*/ 7623759 w 9766884"/>
              <a:gd name="connsiteY449" fmla="*/ 190500 h 4781550"/>
              <a:gd name="connsiteX450" fmla="*/ 7652334 w 9766884"/>
              <a:gd name="connsiteY450" fmla="*/ 180975 h 4781550"/>
              <a:gd name="connsiteX451" fmla="*/ 7709484 w 9766884"/>
              <a:gd name="connsiteY451" fmla="*/ 133350 h 4781550"/>
              <a:gd name="connsiteX452" fmla="*/ 7814259 w 9766884"/>
              <a:gd name="connsiteY452" fmla="*/ 142875 h 4781550"/>
              <a:gd name="connsiteX453" fmla="*/ 7861884 w 9766884"/>
              <a:gd name="connsiteY453" fmla="*/ 190500 h 4781550"/>
              <a:gd name="connsiteX454" fmla="*/ 7890459 w 9766884"/>
              <a:gd name="connsiteY454" fmla="*/ 209550 h 4781550"/>
              <a:gd name="connsiteX455" fmla="*/ 7966659 w 9766884"/>
              <a:gd name="connsiteY455" fmla="*/ 228600 h 4781550"/>
              <a:gd name="connsiteX456" fmla="*/ 7995234 w 9766884"/>
              <a:gd name="connsiteY456" fmla="*/ 238125 h 4781550"/>
              <a:gd name="connsiteX457" fmla="*/ 8033334 w 9766884"/>
              <a:gd name="connsiteY457" fmla="*/ 304800 h 4781550"/>
              <a:gd name="connsiteX458" fmla="*/ 8042859 w 9766884"/>
              <a:gd name="connsiteY458" fmla="*/ 333375 h 4781550"/>
              <a:gd name="connsiteX459" fmla="*/ 8071434 w 9766884"/>
              <a:gd name="connsiteY459" fmla="*/ 342900 h 4781550"/>
              <a:gd name="connsiteX460" fmla="*/ 8138109 w 9766884"/>
              <a:gd name="connsiteY460" fmla="*/ 352425 h 4781550"/>
              <a:gd name="connsiteX461" fmla="*/ 8204784 w 9766884"/>
              <a:gd name="connsiteY461" fmla="*/ 400050 h 4781550"/>
              <a:gd name="connsiteX462" fmla="*/ 8338134 w 9766884"/>
              <a:gd name="connsiteY462" fmla="*/ 533400 h 4781550"/>
              <a:gd name="connsiteX463" fmla="*/ 8366709 w 9766884"/>
              <a:gd name="connsiteY463" fmla="*/ 552450 h 4781550"/>
              <a:gd name="connsiteX464" fmla="*/ 8395284 w 9766884"/>
              <a:gd name="connsiteY464" fmla="*/ 561975 h 4781550"/>
              <a:gd name="connsiteX465" fmla="*/ 8376234 w 9766884"/>
              <a:gd name="connsiteY465" fmla="*/ 523875 h 4781550"/>
              <a:gd name="connsiteX466" fmla="*/ 8347659 w 9766884"/>
              <a:gd name="connsiteY466" fmla="*/ 514350 h 4781550"/>
              <a:gd name="connsiteX467" fmla="*/ 8261934 w 9766884"/>
              <a:gd name="connsiteY467" fmla="*/ 504825 h 4781550"/>
              <a:gd name="connsiteX468" fmla="*/ 8242884 w 9766884"/>
              <a:gd name="connsiteY468" fmla="*/ 438150 h 4781550"/>
              <a:gd name="connsiteX469" fmla="*/ 8290509 w 9766884"/>
              <a:gd name="connsiteY469" fmla="*/ 390525 h 4781550"/>
              <a:gd name="connsiteX470" fmla="*/ 8328609 w 9766884"/>
              <a:gd name="connsiteY470" fmla="*/ 409575 h 4781550"/>
              <a:gd name="connsiteX471" fmla="*/ 8357184 w 9766884"/>
              <a:gd name="connsiteY471" fmla="*/ 428625 h 4781550"/>
              <a:gd name="connsiteX472" fmla="*/ 8385759 w 9766884"/>
              <a:gd name="connsiteY472" fmla="*/ 438150 h 4781550"/>
              <a:gd name="connsiteX473" fmla="*/ 8500059 w 9766884"/>
              <a:gd name="connsiteY473" fmla="*/ 428625 h 4781550"/>
              <a:gd name="connsiteX474" fmla="*/ 8528634 w 9766884"/>
              <a:gd name="connsiteY474" fmla="*/ 409575 h 4781550"/>
              <a:gd name="connsiteX475" fmla="*/ 8557209 w 9766884"/>
              <a:gd name="connsiteY475" fmla="*/ 400050 h 4781550"/>
              <a:gd name="connsiteX476" fmla="*/ 8614359 w 9766884"/>
              <a:gd name="connsiteY476" fmla="*/ 371475 h 4781550"/>
              <a:gd name="connsiteX477" fmla="*/ 8652459 w 9766884"/>
              <a:gd name="connsiteY477" fmla="*/ 333375 h 4781550"/>
              <a:gd name="connsiteX478" fmla="*/ 8681034 w 9766884"/>
              <a:gd name="connsiteY478" fmla="*/ 314325 h 4781550"/>
              <a:gd name="connsiteX479" fmla="*/ 8900109 w 9766884"/>
              <a:gd name="connsiteY479" fmla="*/ 285750 h 4781550"/>
              <a:gd name="connsiteX480" fmla="*/ 8928684 w 9766884"/>
              <a:gd name="connsiteY480" fmla="*/ 276225 h 4781550"/>
              <a:gd name="connsiteX481" fmla="*/ 8957259 w 9766884"/>
              <a:gd name="connsiteY481" fmla="*/ 257175 h 4781550"/>
              <a:gd name="connsiteX482" fmla="*/ 9042984 w 9766884"/>
              <a:gd name="connsiteY482" fmla="*/ 238125 h 4781550"/>
              <a:gd name="connsiteX483" fmla="*/ 9081084 w 9766884"/>
              <a:gd name="connsiteY483" fmla="*/ 219075 h 4781550"/>
              <a:gd name="connsiteX484" fmla="*/ 9157284 w 9766884"/>
              <a:gd name="connsiteY484" fmla="*/ 180975 h 4781550"/>
              <a:gd name="connsiteX485" fmla="*/ 9395409 w 9766884"/>
              <a:gd name="connsiteY485" fmla="*/ 171450 h 4781550"/>
              <a:gd name="connsiteX486" fmla="*/ 9462084 w 9766884"/>
              <a:gd name="connsiteY486" fmla="*/ 142875 h 4781550"/>
              <a:gd name="connsiteX487" fmla="*/ 9490659 w 9766884"/>
              <a:gd name="connsiteY487" fmla="*/ 133350 h 4781550"/>
              <a:gd name="connsiteX488" fmla="*/ 9547809 w 9766884"/>
              <a:gd name="connsiteY488" fmla="*/ 95250 h 4781550"/>
              <a:gd name="connsiteX489" fmla="*/ 9576384 w 9766884"/>
              <a:gd name="connsiteY489" fmla="*/ 76200 h 4781550"/>
              <a:gd name="connsiteX490" fmla="*/ 9604959 w 9766884"/>
              <a:gd name="connsiteY490" fmla="*/ 57150 h 4781550"/>
              <a:gd name="connsiteX491" fmla="*/ 9652584 w 9766884"/>
              <a:gd name="connsiteY491" fmla="*/ 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</a:cxnLst>
            <a:rect l="l" t="t" r="r" b="b"/>
            <a:pathLst>
              <a:path w="9766884" h="4781550">
                <a:moveTo>
                  <a:pt x="9652584" y="0"/>
                </a:moveTo>
                <a:cubicBezTo>
                  <a:pt x="9603437" y="147442"/>
                  <a:pt x="9659767" y="-4841"/>
                  <a:pt x="9614484" y="85725"/>
                </a:cubicBezTo>
                <a:cubicBezTo>
                  <a:pt x="9575069" y="164555"/>
                  <a:pt x="9645370" y="53298"/>
                  <a:pt x="9585909" y="152400"/>
                </a:cubicBezTo>
                <a:cubicBezTo>
                  <a:pt x="9574129" y="172033"/>
                  <a:pt x="9555049" y="187830"/>
                  <a:pt x="9547809" y="209550"/>
                </a:cubicBezTo>
                <a:cubicBezTo>
                  <a:pt x="9543041" y="223853"/>
                  <a:pt x="9529696" y="268378"/>
                  <a:pt x="9519234" y="276225"/>
                </a:cubicBezTo>
                <a:cubicBezTo>
                  <a:pt x="9497671" y="292398"/>
                  <a:pt x="9430044" y="300615"/>
                  <a:pt x="9404934" y="304800"/>
                </a:cubicBezTo>
                <a:cubicBezTo>
                  <a:pt x="9401759" y="317500"/>
                  <a:pt x="9399171" y="330361"/>
                  <a:pt x="9395409" y="342900"/>
                </a:cubicBezTo>
                <a:cubicBezTo>
                  <a:pt x="9389639" y="362134"/>
                  <a:pt x="9381229" y="380569"/>
                  <a:pt x="9376359" y="400050"/>
                </a:cubicBezTo>
                <a:lnTo>
                  <a:pt x="9357309" y="476250"/>
                </a:lnTo>
                <a:cubicBezTo>
                  <a:pt x="9354134" y="488950"/>
                  <a:pt x="9349635" y="501391"/>
                  <a:pt x="9347784" y="514350"/>
                </a:cubicBezTo>
                <a:cubicBezTo>
                  <a:pt x="9344609" y="536575"/>
                  <a:pt x="9347377" y="560509"/>
                  <a:pt x="9338259" y="581025"/>
                </a:cubicBezTo>
                <a:cubicBezTo>
                  <a:pt x="9331837" y="595475"/>
                  <a:pt x="9293788" y="605374"/>
                  <a:pt x="9281109" y="609600"/>
                </a:cubicBezTo>
                <a:cubicBezTo>
                  <a:pt x="9277934" y="619125"/>
                  <a:pt x="9271584" y="628135"/>
                  <a:pt x="9271584" y="638175"/>
                </a:cubicBezTo>
                <a:cubicBezTo>
                  <a:pt x="9271584" y="685906"/>
                  <a:pt x="9261978" y="737321"/>
                  <a:pt x="9281109" y="781050"/>
                </a:cubicBezTo>
                <a:cubicBezTo>
                  <a:pt x="9288850" y="798744"/>
                  <a:pt x="9319052" y="788553"/>
                  <a:pt x="9338259" y="790575"/>
                </a:cubicBezTo>
                <a:cubicBezTo>
                  <a:pt x="9379428" y="794909"/>
                  <a:pt x="9420809" y="796925"/>
                  <a:pt x="9462084" y="800100"/>
                </a:cubicBezTo>
                <a:cubicBezTo>
                  <a:pt x="9458909" y="835025"/>
                  <a:pt x="9457519" y="870158"/>
                  <a:pt x="9452559" y="904875"/>
                </a:cubicBezTo>
                <a:cubicBezTo>
                  <a:pt x="9447771" y="938393"/>
                  <a:pt x="9439075" y="931843"/>
                  <a:pt x="9423984" y="962025"/>
                </a:cubicBezTo>
                <a:cubicBezTo>
                  <a:pt x="9419494" y="971005"/>
                  <a:pt x="9417634" y="981075"/>
                  <a:pt x="9414459" y="990600"/>
                </a:cubicBezTo>
                <a:cubicBezTo>
                  <a:pt x="9433509" y="996950"/>
                  <a:pt x="9454901" y="998511"/>
                  <a:pt x="9471609" y="1009650"/>
                </a:cubicBezTo>
                <a:cubicBezTo>
                  <a:pt x="9481134" y="1016000"/>
                  <a:pt x="9489945" y="1023580"/>
                  <a:pt x="9500184" y="1028700"/>
                </a:cubicBezTo>
                <a:cubicBezTo>
                  <a:pt x="9509164" y="1033190"/>
                  <a:pt x="9519779" y="1033735"/>
                  <a:pt x="9528759" y="1038225"/>
                </a:cubicBezTo>
                <a:cubicBezTo>
                  <a:pt x="9538998" y="1043345"/>
                  <a:pt x="9547095" y="1052155"/>
                  <a:pt x="9557334" y="1057275"/>
                </a:cubicBezTo>
                <a:cubicBezTo>
                  <a:pt x="9636204" y="1096710"/>
                  <a:pt x="9532592" y="1031255"/>
                  <a:pt x="9614484" y="1085850"/>
                </a:cubicBezTo>
                <a:cubicBezTo>
                  <a:pt x="9649222" y="1190063"/>
                  <a:pt x="9593820" y="1032213"/>
                  <a:pt x="9643059" y="1143000"/>
                </a:cubicBezTo>
                <a:cubicBezTo>
                  <a:pt x="9651214" y="1161350"/>
                  <a:pt x="9650970" y="1183442"/>
                  <a:pt x="9662109" y="1200150"/>
                </a:cubicBezTo>
                <a:cubicBezTo>
                  <a:pt x="9674809" y="1219200"/>
                  <a:pt x="9692969" y="1235580"/>
                  <a:pt x="9700209" y="1257300"/>
                </a:cubicBezTo>
                <a:cubicBezTo>
                  <a:pt x="9703384" y="1266825"/>
                  <a:pt x="9706976" y="1276221"/>
                  <a:pt x="9709734" y="1285875"/>
                </a:cubicBezTo>
                <a:cubicBezTo>
                  <a:pt x="9713330" y="1298462"/>
                  <a:pt x="9712764" y="1312609"/>
                  <a:pt x="9719259" y="1323975"/>
                </a:cubicBezTo>
                <a:cubicBezTo>
                  <a:pt x="9725942" y="1335671"/>
                  <a:pt x="9739210" y="1342202"/>
                  <a:pt x="9747834" y="1352550"/>
                </a:cubicBezTo>
                <a:cubicBezTo>
                  <a:pt x="9755163" y="1361344"/>
                  <a:pt x="9760534" y="1371600"/>
                  <a:pt x="9766884" y="1381125"/>
                </a:cubicBezTo>
                <a:cubicBezTo>
                  <a:pt x="9760534" y="1438275"/>
                  <a:pt x="9755966" y="1495651"/>
                  <a:pt x="9747834" y="1552575"/>
                </a:cubicBezTo>
                <a:cubicBezTo>
                  <a:pt x="9746414" y="1562514"/>
                  <a:pt x="9745409" y="1574050"/>
                  <a:pt x="9738309" y="1581150"/>
                </a:cubicBezTo>
                <a:cubicBezTo>
                  <a:pt x="9731209" y="1588250"/>
                  <a:pt x="9719259" y="1587500"/>
                  <a:pt x="9709734" y="1590675"/>
                </a:cubicBezTo>
                <a:cubicBezTo>
                  <a:pt x="9688668" y="1611741"/>
                  <a:pt x="9679106" y="1625039"/>
                  <a:pt x="9652584" y="1638300"/>
                </a:cubicBezTo>
                <a:cubicBezTo>
                  <a:pt x="9643604" y="1642790"/>
                  <a:pt x="9633534" y="1644650"/>
                  <a:pt x="9624009" y="1647825"/>
                </a:cubicBezTo>
                <a:lnTo>
                  <a:pt x="9566859" y="1733550"/>
                </a:lnTo>
                <a:cubicBezTo>
                  <a:pt x="9560509" y="1743075"/>
                  <a:pt x="9551429" y="1751265"/>
                  <a:pt x="9547809" y="1762125"/>
                </a:cubicBezTo>
                <a:cubicBezTo>
                  <a:pt x="9524499" y="1832054"/>
                  <a:pt x="9542958" y="1805076"/>
                  <a:pt x="9500184" y="1847850"/>
                </a:cubicBezTo>
                <a:cubicBezTo>
                  <a:pt x="9470609" y="1936574"/>
                  <a:pt x="9468938" y="1917546"/>
                  <a:pt x="9490659" y="2047875"/>
                </a:cubicBezTo>
                <a:cubicBezTo>
                  <a:pt x="9492541" y="2059167"/>
                  <a:pt x="9500770" y="2069299"/>
                  <a:pt x="9509709" y="2076450"/>
                </a:cubicBezTo>
                <a:cubicBezTo>
                  <a:pt x="9517549" y="2082722"/>
                  <a:pt x="9529304" y="2081485"/>
                  <a:pt x="9538284" y="2085975"/>
                </a:cubicBezTo>
                <a:cubicBezTo>
                  <a:pt x="9548523" y="2091095"/>
                  <a:pt x="9557334" y="2098675"/>
                  <a:pt x="9566859" y="2105025"/>
                </a:cubicBezTo>
                <a:cubicBezTo>
                  <a:pt x="9628587" y="2197617"/>
                  <a:pt x="9594419" y="2127000"/>
                  <a:pt x="9614484" y="2257425"/>
                </a:cubicBezTo>
                <a:cubicBezTo>
                  <a:pt x="9616011" y="2267348"/>
                  <a:pt x="9621251" y="2276346"/>
                  <a:pt x="9624009" y="2286000"/>
                </a:cubicBezTo>
                <a:cubicBezTo>
                  <a:pt x="9627605" y="2298587"/>
                  <a:pt x="9630967" y="2311263"/>
                  <a:pt x="9633534" y="2324100"/>
                </a:cubicBezTo>
                <a:cubicBezTo>
                  <a:pt x="9656888" y="2440871"/>
                  <a:pt x="9630460" y="2330853"/>
                  <a:pt x="9652584" y="2419350"/>
                </a:cubicBezTo>
                <a:cubicBezTo>
                  <a:pt x="9649409" y="2457450"/>
                  <a:pt x="9649344" y="2495938"/>
                  <a:pt x="9643059" y="2533650"/>
                </a:cubicBezTo>
                <a:cubicBezTo>
                  <a:pt x="9631492" y="2603053"/>
                  <a:pt x="9635913" y="2586038"/>
                  <a:pt x="9585909" y="2600325"/>
                </a:cubicBezTo>
                <a:cubicBezTo>
                  <a:pt x="9576255" y="2603083"/>
                  <a:pt x="9566314" y="2605360"/>
                  <a:pt x="9557334" y="2609850"/>
                </a:cubicBezTo>
                <a:cubicBezTo>
                  <a:pt x="9483476" y="2646779"/>
                  <a:pt x="9572008" y="2614484"/>
                  <a:pt x="9500184" y="2638425"/>
                </a:cubicBezTo>
                <a:cubicBezTo>
                  <a:pt x="9493834" y="2647950"/>
                  <a:pt x="9489229" y="2658905"/>
                  <a:pt x="9481134" y="2667000"/>
                </a:cubicBezTo>
                <a:cubicBezTo>
                  <a:pt x="9473039" y="2675095"/>
                  <a:pt x="9462798" y="2680930"/>
                  <a:pt x="9452559" y="2686050"/>
                </a:cubicBezTo>
                <a:cubicBezTo>
                  <a:pt x="9373626" y="2725517"/>
                  <a:pt x="9434065" y="2689894"/>
                  <a:pt x="9376359" y="2714625"/>
                </a:cubicBezTo>
                <a:cubicBezTo>
                  <a:pt x="9363308" y="2720218"/>
                  <a:pt x="9352094" y="2730482"/>
                  <a:pt x="9338259" y="2733675"/>
                </a:cubicBezTo>
                <a:cubicBezTo>
                  <a:pt x="9310244" y="2740140"/>
                  <a:pt x="9281109" y="2740025"/>
                  <a:pt x="9252534" y="2743200"/>
                </a:cubicBezTo>
                <a:cubicBezTo>
                  <a:pt x="9246184" y="2733675"/>
                  <a:pt x="9237504" y="2725344"/>
                  <a:pt x="9233484" y="2714625"/>
                </a:cubicBezTo>
                <a:cubicBezTo>
                  <a:pt x="9227800" y="2699466"/>
                  <a:pt x="9234323" y="2679437"/>
                  <a:pt x="9223959" y="2667000"/>
                </a:cubicBezTo>
                <a:cubicBezTo>
                  <a:pt x="9215578" y="2656943"/>
                  <a:pt x="9198638" y="2660315"/>
                  <a:pt x="9185859" y="2657475"/>
                </a:cubicBezTo>
                <a:cubicBezTo>
                  <a:pt x="9170055" y="2653963"/>
                  <a:pt x="9154109" y="2651125"/>
                  <a:pt x="9138234" y="2647950"/>
                </a:cubicBezTo>
                <a:cubicBezTo>
                  <a:pt x="9103395" y="2654918"/>
                  <a:pt x="9065685" y="2660412"/>
                  <a:pt x="9033459" y="2676525"/>
                </a:cubicBezTo>
                <a:cubicBezTo>
                  <a:pt x="9008059" y="2689225"/>
                  <a:pt x="8984200" y="2705645"/>
                  <a:pt x="8957259" y="2714625"/>
                </a:cubicBezTo>
                <a:cubicBezTo>
                  <a:pt x="8938209" y="2720975"/>
                  <a:pt x="8916817" y="2722536"/>
                  <a:pt x="8900109" y="2733675"/>
                </a:cubicBezTo>
                <a:cubicBezTo>
                  <a:pt x="8847905" y="2768477"/>
                  <a:pt x="8881773" y="2747605"/>
                  <a:pt x="8795334" y="2790825"/>
                </a:cubicBezTo>
                <a:cubicBezTo>
                  <a:pt x="8782634" y="2797175"/>
                  <a:pt x="8770704" y="2805385"/>
                  <a:pt x="8757234" y="2809875"/>
                </a:cubicBezTo>
                <a:cubicBezTo>
                  <a:pt x="8747709" y="2813050"/>
                  <a:pt x="8737639" y="2814910"/>
                  <a:pt x="8728659" y="2819400"/>
                </a:cubicBezTo>
                <a:cubicBezTo>
                  <a:pt x="8694976" y="2836241"/>
                  <a:pt x="8701001" y="2841746"/>
                  <a:pt x="8671509" y="2867025"/>
                </a:cubicBezTo>
                <a:cubicBezTo>
                  <a:pt x="8659456" y="2877356"/>
                  <a:pt x="8648149" y="2889704"/>
                  <a:pt x="8633409" y="2895600"/>
                </a:cubicBezTo>
                <a:cubicBezTo>
                  <a:pt x="8560243" y="2924866"/>
                  <a:pt x="8597758" y="2889613"/>
                  <a:pt x="8547684" y="2914650"/>
                </a:cubicBezTo>
                <a:cubicBezTo>
                  <a:pt x="8537445" y="2919770"/>
                  <a:pt x="8529570" y="2929051"/>
                  <a:pt x="8519109" y="2933700"/>
                </a:cubicBezTo>
                <a:cubicBezTo>
                  <a:pt x="8500759" y="2941855"/>
                  <a:pt x="8461959" y="2952750"/>
                  <a:pt x="8461959" y="2952750"/>
                </a:cubicBezTo>
                <a:cubicBezTo>
                  <a:pt x="8452434" y="2946400"/>
                  <a:pt x="8443906" y="2938209"/>
                  <a:pt x="8433384" y="2933700"/>
                </a:cubicBezTo>
                <a:cubicBezTo>
                  <a:pt x="8421352" y="2928543"/>
                  <a:pt x="8407871" y="2927771"/>
                  <a:pt x="8395284" y="2924175"/>
                </a:cubicBezTo>
                <a:cubicBezTo>
                  <a:pt x="8385630" y="2921417"/>
                  <a:pt x="8376234" y="2917825"/>
                  <a:pt x="8366709" y="2914650"/>
                </a:cubicBezTo>
                <a:cubicBezTo>
                  <a:pt x="8279055" y="2920911"/>
                  <a:pt x="8246019" y="2912198"/>
                  <a:pt x="8176209" y="2943225"/>
                </a:cubicBezTo>
                <a:cubicBezTo>
                  <a:pt x="8165748" y="2947874"/>
                  <a:pt x="8157159" y="2955925"/>
                  <a:pt x="8147634" y="2962275"/>
                </a:cubicBezTo>
                <a:cubicBezTo>
                  <a:pt x="8134934" y="2981325"/>
                  <a:pt x="8131254" y="3012185"/>
                  <a:pt x="8109534" y="3019425"/>
                </a:cubicBezTo>
                <a:cubicBezTo>
                  <a:pt x="8100009" y="3022600"/>
                  <a:pt x="8090699" y="3026515"/>
                  <a:pt x="8080959" y="3028950"/>
                </a:cubicBezTo>
                <a:cubicBezTo>
                  <a:pt x="8012294" y="3046116"/>
                  <a:pt x="7958722" y="3044825"/>
                  <a:pt x="7880934" y="3048000"/>
                </a:cubicBezTo>
                <a:cubicBezTo>
                  <a:pt x="7776198" y="3052275"/>
                  <a:pt x="7671384" y="3054350"/>
                  <a:pt x="7566609" y="3057525"/>
                </a:cubicBezTo>
                <a:cubicBezTo>
                  <a:pt x="7562218" y="3088264"/>
                  <a:pt x="7557052" y="3152823"/>
                  <a:pt x="7538034" y="3181350"/>
                </a:cubicBezTo>
                <a:cubicBezTo>
                  <a:pt x="7521979" y="3205432"/>
                  <a:pt x="7515093" y="3210332"/>
                  <a:pt x="7509459" y="3238500"/>
                </a:cubicBezTo>
                <a:cubicBezTo>
                  <a:pt x="7501884" y="3276375"/>
                  <a:pt x="7496759" y="3314700"/>
                  <a:pt x="7490409" y="3352800"/>
                </a:cubicBezTo>
                <a:cubicBezTo>
                  <a:pt x="7467892" y="3347171"/>
                  <a:pt x="7426450" y="3336168"/>
                  <a:pt x="7404684" y="3333750"/>
                </a:cubicBezTo>
                <a:cubicBezTo>
                  <a:pt x="7334975" y="3326005"/>
                  <a:pt x="7264924" y="3321679"/>
                  <a:pt x="7195134" y="3314700"/>
                </a:cubicBezTo>
                <a:cubicBezTo>
                  <a:pt x="7169663" y="3312153"/>
                  <a:pt x="7144334" y="3308350"/>
                  <a:pt x="7118934" y="3305175"/>
                </a:cubicBezTo>
                <a:cubicBezTo>
                  <a:pt x="7099884" y="3298825"/>
                  <a:pt x="7081709" y="3288616"/>
                  <a:pt x="7061784" y="3286125"/>
                </a:cubicBezTo>
                <a:cubicBezTo>
                  <a:pt x="6969520" y="3274592"/>
                  <a:pt x="7010685" y="3281620"/>
                  <a:pt x="6937959" y="3267075"/>
                </a:cubicBezTo>
                <a:cubicBezTo>
                  <a:pt x="6893509" y="3270250"/>
                  <a:pt x="6847668" y="3265118"/>
                  <a:pt x="6804609" y="3276600"/>
                </a:cubicBezTo>
                <a:cubicBezTo>
                  <a:pt x="6794908" y="3279187"/>
                  <a:pt x="6799574" y="3296195"/>
                  <a:pt x="6795084" y="3305175"/>
                </a:cubicBezTo>
                <a:cubicBezTo>
                  <a:pt x="6789964" y="3315414"/>
                  <a:pt x="6784649" y="3326212"/>
                  <a:pt x="6776034" y="3333750"/>
                </a:cubicBezTo>
                <a:cubicBezTo>
                  <a:pt x="6758804" y="3348827"/>
                  <a:pt x="6737934" y="3359150"/>
                  <a:pt x="6718884" y="3371850"/>
                </a:cubicBezTo>
                <a:cubicBezTo>
                  <a:pt x="6709359" y="3378200"/>
                  <a:pt x="6701747" y="3390442"/>
                  <a:pt x="6690309" y="3390900"/>
                </a:cubicBezTo>
                <a:lnTo>
                  <a:pt x="6452184" y="3400425"/>
                </a:lnTo>
                <a:cubicBezTo>
                  <a:pt x="6446097" y="3418686"/>
                  <a:pt x="6430344" y="3448900"/>
                  <a:pt x="6452184" y="3467100"/>
                </a:cubicBezTo>
                <a:cubicBezTo>
                  <a:pt x="6464621" y="3477464"/>
                  <a:pt x="6483934" y="3473450"/>
                  <a:pt x="6499809" y="3476625"/>
                </a:cubicBezTo>
                <a:cubicBezTo>
                  <a:pt x="6509334" y="3486150"/>
                  <a:pt x="6520912" y="3493992"/>
                  <a:pt x="6528384" y="3505200"/>
                </a:cubicBezTo>
                <a:cubicBezTo>
                  <a:pt x="6533953" y="3513554"/>
                  <a:pt x="6533419" y="3524795"/>
                  <a:pt x="6537909" y="3533775"/>
                </a:cubicBezTo>
                <a:cubicBezTo>
                  <a:pt x="6543029" y="3544014"/>
                  <a:pt x="6551279" y="3552411"/>
                  <a:pt x="6556959" y="3562350"/>
                </a:cubicBezTo>
                <a:cubicBezTo>
                  <a:pt x="6564004" y="3574678"/>
                  <a:pt x="6569659" y="3587750"/>
                  <a:pt x="6576009" y="3600450"/>
                </a:cubicBezTo>
                <a:cubicBezTo>
                  <a:pt x="6569659" y="3622675"/>
                  <a:pt x="6569210" y="3647524"/>
                  <a:pt x="6556959" y="3667125"/>
                </a:cubicBezTo>
                <a:cubicBezTo>
                  <a:pt x="6551638" y="3675639"/>
                  <a:pt x="6538124" y="3674215"/>
                  <a:pt x="6528384" y="3676650"/>
                </a:cubicBezTo>
                <a:cubicBezTo>
                  <a:pt x="6512678" y="3680577"/>
                  <a:pt x="6496634" y="3683000"/>
                  <a:pt x="6480759" y="3686175"/>
                </a:cubicBezTo>
                <a:cubicBezTo>
                  <a:pt x="6476917" y="3705385"/>
                  <a:pt x="6456648" y="3748360"/>
                  <a:pt x="6490284" y="3762375"/>
                </a:cubicBezTo>
                <a:cubicBezTo>
                  <a:pt x="6520172" y="3774828"/>
                  <a:pt x="6585534" y="3781425"/>
                  <a:pt x="6585534" y="3781425"/>
                </a:cubicBezTo>
                <a:cubicBezTo>
                  <a:pt x="6591884" y="3797300"/>
                  <a:pt x="6590577" y="3819245"/>
                  <a:pt x="6604584" y="3829050"/>
                </a:cubicBezTo>
                <a:cubicBezTo>
                  <a:pt x="6626033" y="3844064"/>
                  <a:pt x="6680784" y="3848100"/>
                  <a:pt x="6680784" y="3848100"/>
                </a:cubicBezTo>
                <a:cubicBezTo>
                  <a:pt x="6687134" y="3857625"/>
                  <a:pt x="6694714" y="3866436"/>
                  <a:pt x="6699834" y="3876675"/>
                </a:cubicBezTo>
                <a:cubicBezTo>
                  <a:pt x="6718370" y="3913746"/>
                  <a:pt x="6700573" y="3900624"/>
                  <a:pt x="6718884" y="3943350"/>
                </a:cubicBezTo>
                <a:cubicBezTo>
                  <a:pt x="6727004" y="3962296"/>
                  <a:pt x="6745689" y="3984729"/>
                  <a:pt x="6766509" y="3990975"/>
                </a:cubicBezTo>
                <a:cubicBezTo>
                  <a:pt x="6788013" y="3997426"/>
                  <a:pt x="6810959" y="3997325"/>
                  <a:pt x="6833184" y="4000500"/>
                </a:cubicBezTo>
                <a:cubicBezTo>
                  <a:pt x="6853837" y="4010827"/>
                  <a:pt x="6876500" y="4024403"/>
                  <a:pt x="6899859" y="4029075"/>
                </a:cubicBezTo>
                <a:cubicBezTo>
                  <a:pt x="6921874" y="4033478"/>
                  <a:pt x="6944309" y="4035425"/>
                  <a:pt x="6966534" y="4038600"/>
                </a:cubicBezTo>
                <a:cubicBezTo>
                  <a:pt x="6985584" y="4044950"/>
                  <a:pt x="7003993" y="4053712"/>
                  <a:pt x="7023684" y="4057650"/>
                </a:cubicBezTo>
                <a:cubicBezTo>
                  <a:pt x="7084146" y="4069742"/>
                  <a:pt x="7055603" y="4063248"/>
                  <a:pt x="7109409" y="4076700"/>
                </a:cubicBezTo>
                <a:cubicBezTo>
                  <a:pt x="7118934" y="4083050"/>
                  <a:pt x="7135501" y="4084575"/>
                  <a:pt x="7137984" y="4095750"/>
                </a:cubicBezTo>
                <a:cubicBezTo>
                  <a:pt x="7155930" y="4176506"/>
                  <a:pt x="7136837" y="4153473"/>
                  <a:pt x="7099884" y="4171950"/>
                </a:cubicBezTo>
                <a:cubicBezTo>
                  <a:pt x="7026026" y="4208879"/>
                  <a:pt x="7114558" y="4176584"/>
                  <a:pt x="7042734" y="4200525"/>
                </a:cubicBezTo>
                <a:cubicBezTo>
                  <a:pt x="7036384" y="4210050"/>
                  <a:pt x="7025303" y="4217767"/>
                  <a:pt x="7023684" y="4229100"/>
                </a:cubicBezTo>
                <a:cubicBezTo>
                  <a:pt x="7017936" y="4269336"/>
                  <a:pt x="7034371" y="4268893"/>
                  <a:pt x="7061784" y="4276725"/>
                </a:cubicBezTo>
                <a:cubicBezTo>
                  <a:pt x="7074371" y="4280321"/>
                  <a:pt x="7087184" y="4283075"/>
                  <a:pt x="7099884" y="4286250"/>
                </a:cubicBezTo>
                <a:cubicBezTo>
                  <a:pt x="7103059" y="4295775"/>
                  <a:pt x="7109409" y="4304785"/>
                  <a:pt x="7109409" y="4314825"/>
                </a:cubicBezTo>
                <a:cubicBezTo>
                  <a:pt x="7109409" y="4342927"/>
                  <a:pt x="7095978" y="4367404"/>
                  <a:pt x="7071309" y="4381500"/>
                </a:cubicBezTo>
                <a:cubicBezTo>
                  <a:pt x="7059943" y="4387995"/>
                  <a:pt x="7045909" y="4387850"/>
                  <a:pt x="7033209" y="4391025"/>
                </a:cubicBezTo>
                <a:lnTo>
                  <a:pt x="6937959" y="4381500"/>
                </a:lnTo>
                <a:cubicBezTo>
                  <a:pt x="6920614" y="4371382"/>
                  <a:pt x="6935617" y="4335489"/>
                  <a:pt x="6918909" y="4324350"/>
                </a:cubicBezTo>
                <a:cubicBezTo>
                  <a:pt x="6909384" y="4318000"/>
                  <a:pt x="6901194" y="4308920"/>
                  <a:pt x="6890334" y="4305300"/>
                </a:cubicBezTo>
                <a:cubicBezTo>
                  <a:pt x="6872012" y="4299193"/>
                  <a:pt x="6852234" y="4298950"/>
                  <a:pt x="6833184" y="4295775"/>
                </a:cubicBezTo>
                <a:cubicBezTo>
                  <a:pt x="6781795" y="4308622"/>
                  <a:pt x="6793482" y="4310792"/>
                  <a:pt x="6728409" y="4295775"/>
                </a:cubicBezTo>
                <a:cubicBezTo>
                  <a:pt x="6708843" y="4291260"/>
                  <a:pt x="6671259" y="4276725"/>
                  <a:pt x="6671259" y="4276725"/>
                </a:cubicBezTo>
                <a:cubicBezTo>
                  <a:pt x="6655384" y="4283075"/>
                  <a:pt x="6638927" y="4288129"/>
                  <a:pt x="6623634" y="4295775"/>
                </a:cubicBezTo>
                <a:cubicBezTo>
                  <a:pt x="6613395" y="4300895"/>
                  <a:pt x="6606450" y="4313686"/>
                  <a:pt x="6595059" y="4314825"/>
                </a:cubicBezTo>
                <a:cubicBezTo>
                  <a:pt x="6587399" y="4315591"/>
                  <a:pt x="6483316" y="4297789"/>
                  <a:pt x="6471234" y="4295775"/>
                </a:cubicBezTo>
                <a:cubicBezTo>
                  <a:pt x="6468059" y="4260850"/>
                  <a:pt x="6466669" y="4225717"/>
                  <a:pt x="6461709" y="4191000"/>
                </a:cubicBezTo>
                <a:cubicBezTo>
                  <a:pt x="6460289" y="4181061"/>
                  <a:pt x="6457753" y="4170779"/>
                  <a:pt x="6452184" y="4162425"/>
                </a:cubicBezTo>
                <a:cubicBezTo>
                  <a:pt x="6444712" y="4151217"/>
                  <a:pt x="6435918" y="4139321"/>
                  <a:pt x="6423609" y="4133850"/>
                </a:cubicBezTo>
                <a:cubicBezTo>
                  <a:pt x="6405961" y="4126006"/>
                  <a:pt x="6385509" y="4127500"/>
                  <a:pt x="6366459" y="4124325"/>
                </a:cubicBezTo>
                <a:cubicBezTo>
                  <a:pt x="6356934" y="4117975"/>
                  <a:pt x="6349298" y="4106153"/>
                  <a:pt x="6337884" y="4105275"/>
                </a:cubicBezTo>
                <a:cubicBezTo>
                  <a:pt x="6242486" y="4097937"/>
                  <a:pt x="6268306" y="4114514"/>
                  <a:pt x="6204534" y="4124325"/>
                </a:cubicBezTo>
                <a:cubicBezTo>
                  <a:pt x="6176117" y="4128697"/>
                  <a:pt x="6147363" y="4130491"/>
                  <a:pt x="6118809" y="4133850"/>
                </a:cubicBezTo>
                <a:lnTo>
                  <a:pt x="6042609" y="4143375"/>
                </a:lnTo>
                <a:cubicBezTo>
                  <a:pt x="6033084" y="4146550"/>
                  <a:pt x="6023688" y="4150142"/>
                  <a:pt x="6014034" y="4152900"/>
                </a:cubicBezTo>
                <a:cubicBezTo>
                  <a:pt x="5896507" y="4186479"/>
                  <a:pt x="5840025" y="4166672"/>
                  <a:pt x="5671134" y="4171950"/>
                </a:cubicBezTo>
                <a:cubicBezTo>
                  <a:pt x="5658434" y="4178300"/>
                  <a:pt x="5646085" y="4185407"/>
                  <a:pt x="5633034" y="4191000"/>
                </a:cubicBezTo>
                <a:cubicBezTo>
                  <a:pt x="5623806" y="4194955"/>
                  <a:pt x="5613439" y="4196035"/>
                  <a:pt x="5604459" y="4200525"/>
                </a:cubicBezTo>
                <a:cubicBezTo>
                  <a:pt x="5542133" y="4231688"/>
                  <a:pt x="5610506" y="4206019"/>
                  <a:pt x="5547309" y="4248150"/>
                </a:cubicBezTo>
                <a:cubicBezTo>
                  <a:pt x="5538955" y="4253719"/>
                  <a:pt x="5527714" y="4253185"/>
                  <a:pt x="5518734" y="4257675"/>
                </a:cubicBezTo>
                <a:cubicBezTo>
                  <a:pt x="5444876" y="4294604"/>
                  <a:pt x="5533408" y="4262309"/>
                  <a:pt x="5461584" y="4286250"/>
                </a:cubicBezTo>
                <a:cubicBezTo>
                  <a:pt x="5429834" y="4283075"/>
                  <a:pt x="5397922" y="4281238"/>
                  <a:pt x="5366334" y="4276725"/>
                </a:cubicBezTo>
                <a:cubicBezTo>
                  <a:pt x="5353375" y="4274874"/>
                  <a:pt x="5340266" y="4272357"/>
                  <a:pt x="5328234" y="4267200"/>
                </a:cubicBezTo>
                <a:cubicBezTo>
                  <a:pt x="5317712" y="4262691"/>
                  <a:pt x="5310765" y="4250926"/>
                  <a:pt x="5299659" y="4248150"/>
                </a:cubicBezTo>
                <a:cubicBezTo>
                  <a:pt x="5271767" y="4241177"/>
                  <a:pt x="5242509" y="4241800"/>
                  <a:pt x="5213934" y="4238625"/>
                </a:cubicBezTo>
                <a:cubicBezTo>
                  <a:pt x="5094827" y="4208848"/>
                  <a:pt x="5242912" y="4246904"/>
                  <a:pt x="5147259" y="4219575"/>
                </a:cubicBezTo>
                <a:cubicBezTo>
                  <a:pt x="5134672" y="4215979"/>
                  <a:pt x="5121314" y="4214912"/>
                  <a:pt x="5109159" y="4210050"/>
                </a:cubicBezTo>
                <a:cubicBezTo>
                  <a:pt x="5089384" y="4202140"/>
                  <a:pt x="5071472" y="4190125"/>
                  <a:pt x="5052009" y="4181475"/>
                </a:cubicBezTo>
                <a:cubicBezTo>
                  <a:pt x="5042834" y="4177397"/>
                  <a:pt x="5032959" y="4175125"/>
                  <a:pt x="5023434" y="4171950"/>
                </a:cubicBezTo>
                <a:cubicBezTo>
                  <a:pt x="4907066" y="4230134"/>
                  <a:pt x="5026272" y="4156627"/>
                  <a:pt x="4975809" y="4429125"/>
                </a:cubicBezTo>
                <a:cubicBezTo>
                  <a:pt x="4973224" y="4443087"/>
                  <a:pt x="4950760" y="4442582"/>
                  <a:pt x="4937709" y="4448175"/>
                </a:cubicBezTo>
                <a:cubicBezTo>
                  <a:pt x="4906772" y="4461434"/>
                  <a:pt x="4888338" y="4460615"/>
                  <a:pt x="4851984" y="4467225"/>
                </a:cubicBezTo>
                <a:cubicBezTo>
                  <a:pt x="4836056" y="4470121"/>
                  <a:pt x="4820234" y="4473575"/>
                  <a:pt x="4804359" y="4476750"/>
                </a:cubicBezTo>
                <a:cubicBezTo>
                  <a:pt x="4772609" y="4524375"/>
                  <a:pt x="4794834" y="4498975"/>
                  <a:pt x="4728159" y="4543425"/>
                </a:cubicBezTo>
                <a:lnTo>
                  <a:pt x="4699584" y="4562475"/>
                </a:lnTo>
                <a:cubicBezTo>
                  <a:pt x="4690059" y="4568825"/>
                  <a:pt x="4681869" y="4577905"/>
                  <a:pt x="4671009" y="4581525"/>
                </a:cubicBezTo>
                <a:cubicBezTo>
                  <a:pt x="4529091" y="4628831"/>
                  <a:pt x="4792655" y="4539480"/>
                  <a:pt x="4604334" y="4610100"/>
                </a:cubicBezTo>
                <a:cubicBezTo>
                  <a:pt x="4592077" y="4614697"/>
                  <a:pt x="4579317" y="4619166"/>
                  <a:pt x="4566234" y="4619625"/>
                </a:cubicBezTo>
                <a:cubicBezTo>
                  <a:pt x="4398033" y="4625527"/>
                  <a:pt x="4229684" y="4625975"/>
                  <a:pt x="4061409" y="4629150"/>
                </a:cubicBezTo>
                <a:cubicBezTo>
                  <a:pt x="4051884" y="4641850"/>
                  <a:pt x="4044699" y="4656703"/>
                  <a:pt x="4032834" y="4667250"/>
                </a:cubicBezTo>
                <a:cubicBezTo>
                  <a:pt x="3983614" y="4711001"/>
                  <a:pt x="3987133" y="4700718"/>
                  <a:pt x="3937584" y="4714875"/>
                </a:cubicBezTo>
                <a:cubicBezTo>
                  <a:pt x="3911453" y="4722341"/>
                  <a:pt x="3886546" y="4733385"/>
                  <a:pt x="3861384" y="4743450"/>
                </a:cubicBezTo>
                <a:cubicBezTo>
                  <a:pt x="3759784" y="4740275"/>
                  <a:pt x="3657537" y="4745802"/>
                  <a:pt x="3556584" y="4733925"/>
                </a:cubicBezTo>
                <a:cubicBezTo>
                  <a:pt x="3545215" y="4732587"/>
                  <a:pt x="3547473" y="4711030"/>
                  <a:pt x="3537534" y="4705350"/>
                </a:cubicBezTo>
                <a:cubicBezTo>
                  <a:pt x="3523478" y="4697318"/>
                  <a:pt x="3505784" y="4699000"/>
                  <a:pt x="3489909" y="4695825"/>
                </a:cubicBezTo>
                <a:cubicBezTo>
                  <a:pt x="3483559" y="4676775"/>
                  <a:pt x="3487567" y="4649814"/>
                  <a:pt x="3470859" y="4638675"/>
                </a:cubicBezTo>
                <a:cubicBezTo>
                  <a:pt x="3461334" y="4632325"/>
                  <a:pt x="3452523" y="4624745"/>
                  <a:pt x="3442284" y="4619625"/>
                </a:cubicBezTo>
                <a:cubicBezTo>
                  <a:pt x="3407957" y="4602462"/>
                  <a:pt x="3345776" y="4603307"/>
                  <a:pt x="3318459" y="4600575"/>
                </a:cubicBezTo>
                <a:cubicBezTo>
                  <a:pt x="3261309" y="4603750"/>
                  <a:pt x="3204247" y="4610100"/>
                  <a:pt x="3147009" y="4610100"/>
                </a:cubicBezTo>
                <a:cubicBezTo>
                  <a:pt x="3092606" y="4610100"/>
                  <a:pt x="3077852" y="4601082"/>
                  <a:pt x="3032709" y="4591050"/>
                </a:cubicBezTo>
                <a:cubicBezTo>
                  <a:pt x="3016905" y="4587538"/>
                  <a:pt x="3000790" y="4585452"/>
                  <a:pt x="2985084" y="4581525"/>
                </a:cubicBezTo>
                <a:cubicBezTo>
                  <a:pt x="2975344" y="4579090"/>
                  <a:pt x="2966310" y="4574178"/>
                  <a:pt x="2956509" y="4572000"/>
                </a:cubicBezTo>
                <a:cubicBezTo>
                  <a:pt x="2929573" y="4566014"/>
                  <a:pt x="2888862" y="4563301"/>
                  <a:pt x="2861259" y="4552950"/>
                </a:cubicBezTo>
                <a:cubicBezTo>
                  <a:pt x="2828577" y="4540694"/>
                  <a:pt x="2816630" y="4531780"/>
                  <a:pt x="2794584" y="4505325"/>
                </a:cubicBezTo>
                <a:cubicBezTo>
                  <a:pt x="2787255" y="4496531"/>
                  <a:pt x="2784473" y="4483901"/>
                  <a:pt x="2775534" y="4476750"/>
                </a:cubicBezTo>
                <a:cubicBezTo>
                  <a:pt x="2767694" y="4470478"/>
                  <a:pt x="2756484" y="4470400"/>
                  <a:pt x="2746959" y="4467225"/>
                </a:cubicBezTo>
                <a:cubicBezTo>
                  <a:pt x="2734259" y="4470400"/>
                  <a:pt x="2718116" y="4467493"/>
                  <a:pt x="2708859" y="4476750"/>
                </a:cubicBezTo>
                <a:cubicBezTo>
                  <a:pt x="2699602" y="4486007"/>
                  <a:pt x="2704491" y="4502818"/>
                  <a:pt x="2699334" y="4514850"/>
                </a:cubicBezTo>
                <a:cubicBezTo>
                  <a:pt x="2694825" y="4525372"/>
                  <a:pt x="2685404" y="4533186"/>
                  <a:pt x="2680284" y="4543425"/>
                </a:cubicBezTo>
                <a:cubicBezTo>
                  <a:pt x="2657280" y="4589433"/>
                  <a:pt x="2690354" y="4558937"/>
                  <a:pt x="2642184" y="4591050"/>
                </a:cubicBezTo>
                <a:cubicBezTo>
                  <a:pt x="2635834" y="4600575"/>
                  <a:pt x="2625123" y="4608352"/>
                  <a:pt x="2623134" y="4619625"/>
                </a:cubicBezTo>
                <a:cubicBezTo>
                  <a:pt x="2580893" y="4858993"/>
                  <a:pt x="2634911" y="4689069"/>
                  <a:pt x="2604084" y="4781550"/>
                </a:cubicBezTo>
                <a:cubicBezTo>
                  <a:pt x="2581859" y="4775200"/>
                  <a:pt x="2557615" y="4773725"/>
                  <a:pt x="2537409" y="4762500"/>
                </a:cubicBezTo>
                <a:cubicBezTo>
                  <a:pt x="2522302" y="4754107"/>
                  <a:pt x="2513636" y="4719757"/>
                  <a:pt x="2508834" y="4705350"/>
                </a:cubicBezTo>
                <a:cubicBezTo>
                  <a:pt x="2512009" y="4686300"/>
                  <a:pt x="2512252" y="4666522"/>
                  <a:pt x="2518359" y="4648200"/>
                </a:cubicBezTo>
                <a:cubicBezTo>
                  <a:pt x="2521979" y="4637340"/>
                  <a:pt x="2540185" y="4630731"/>
                  <a:pt x="2537409" y="4619625"/>
                </a:cubicBezTo>
                <a:cubicBezTo>
                  <a:pt x="2534974" y="4609885"/>
                  <a:pt x="2517814" y="4614590"/>
                  <a:pt x="2508834" y="4610100"/>
                </a:cubicBezTo>
                <a:cubicBezTo>
                  <a:pt x="2498595" y="4604980"/>
                  <a:pt x="2489784" y="4597400"/>
                  <a:pt x="2480259" y="4591050"/>
                </a:cubicBezTo>
                <a:cubicBezTo>
                  <a:pt x="2470734" y="4594225"/>
                  <a:pt x="2458784" y="4593475"/>
                  <a:pt x="2451684" y="4600575"/>
                </a:cubicBezTo>
                <a:cubicBezTo>
                  <a:pt x="2444584" y="4607675"/>
                  <a:pt x="2446649" y="4620170"/>
                  <a:pt x="2442159" y="4629150"/>
                </a:cubicBezTo>
                <a:cubicBezTo>
                  <a:pt x="2437039" y="4639389"/>
                  <a:pt x="2431204" y="4649630"/>
                  <a:pt x="2423109" y="4657725"/>
                </a:cubicBezTo>
                <a:cubicBezTo>
                  <a:pt x="2404645" y="4676189"/>
                  <a:pt x="2389200" y="4678553"/>
                  <a:pt x="2365959" y="4686300"/>
                </a:cubicBezTo>
                <a:cubicBezTo>
                  <a:pt x="2228843" y="4674874"/>
                  <a:pt x="2272866" y="4708586"/>
                  <a:pt x="2213559" y="4619625"/>
                </a:cubicBezTo>
                <a:lnTo>
                  <a:pt x="2213559" y="4619625"/>
                </a:lnTo>
                <a:lnTo>
                  <a:pt x="2156409" y="4600575"/>
                </a:lnTo>
                <a:lnTo>
                  <a:pt x="2127834" y="4591050"/>
                </a:lnTo>
                <a:cubicBezTo>
                  <a:pt x="2100548" y="4550121"/>
                  <a:pt x="2117549" y="4563930"/>
                  <a:pt x="2061159" y="4543425"/>
                </a:cubicBezTo>
                <a:cubicBezTo>
                  <a:pt x="2042288" y="4536563"/>
                  <a:pt x="2004009" y="4524375"/>
                  <a:pt x="2004009" y="4524375"/>
                </a:cubicBezTo>
                <a:cubicBezTo>
                  <a:pt x="2010359" y="4514850"/>
                  <a:pt x="2013534" y="4502150"/>
                  <a:pt x="2023059" y="4495800"/>
                </a:cubicBezTo>
                <a:cubicBezTo>
                  <a:pt x="2033951" y="4488538"/>
                  <a:pt x="2048572" y="4489871"/>
                  <a:pt x="2061159" y="4486275"/>
                </a:cubicBezTo>
                <a:cubicBezTo>
                  <a:pt x="2070813" y="4483517"/>
                  <a:pt x="2079933" y="4478928"/>
                  <a:pt x="2089734" y="4476750"/>
                </a:cubicBezTo>
                <a:cubicBezTo>
                  <a:pt x="2190314" y="4454399"/>
                  <a:pt x="2111133" y="4479142"/>
                  <a:pt x="2175459" y="4457700"/>
                </a:cubicBezTo>
                <a:cubicBezTo>
                  <a:pt x="2178634" y="4448175"/>
                  <a:pt x="2193338" y="4434694"/>
                  <a:pt x="2184984" y="4429125"/>
                </a:cubicBezTo>
                <a:cubicBezTo>
                  <a:pt x="2166304" y="4416672"/>
                  <a:pt x="2122712" y="4441615"/>
                  <a:pt x="2118309" y="4419600"/>
                </a:cubicBezTo>
                <a:cubicBezTo>
                  <a:pt x="2112909" y="4392599"/>
                  <a:pt x="2195240" y="4376555"/>
                  <a:pt x="2213559" y="4371975"/>
                </a:cubicBezTo>
                <a:cubicBezTo>
                  <a:pt x="2232609" y="4375150"/>
                  <a:pt x="2251856" y="4377310"/>
                  <a:pt x="2270709" y="4381500"/>
                </a:cubicBezTo>
                <a:cubicBezTo>
                  <a:pt x="2280510" y="4383678"/>
                  <a:pt x="2289244" y="4391025"/>
                  <a:pt x="2299284" y="4391025"/>
                </a:cubicBezTo>
                <a:cubicBezTo>
                  <a:pt x="2312375" y="4391025"/>
                  <a:pt x="2324684" y="4384675"/>
                  <a:pt x="2337384" y="4381500"/>
                </a:cubicBezTo>
                <a:cubicBezTo>
                  <a:pt x="2346909" y="4375150"/>
                  <a:pt x="2358808" y="4371389"/>
                  <a:pt x="2365959" y="4362450"/>
                </a:cubicBezTo>
                <a:cubicBezTo>
                  <a:pt x="2396635" y="4324105"/>
                  <a:pt x="2349926" y="4340986"/>
                  <a:pt x="2394534" y="4305300"/>
                </a:cubicBezTo>
                <a:cubicBezTo>
                  <a:pt x="2402374" y="4299028"/>
                  <a:pt x="2414129" y="4300265"/>
                  <a:pt x="2423109" y="4295775"/>
                </a:cubicBezTo>
                <a:cubicBezTo>
                  <a:pt x="2433348" y="4290655"/>
                  <a:pt x="2442159" y="4283075"/>
                  <a:pt x="2451684" y="4276725"/>
                </a:cubicBezTo>
                <a:cubicBezTo>
                  <a:pt x="2448509" y="4241800"/>
                  <a:pt x="2451793" y="4205670"/>
                  <a:pt x="2442159" y="4171950"/>
                </a:cubicBezTo>
                <a:cubicBezTo>
                  <a:pt x="2438458" y="4158998"/>
                  <a:pt x="2420267" y="4155071"/>
                  <a:pt x="2413584" y="4143375"/>
                </a:cubicBezTo>
                <a:cubicBezTo>
                  <a:pt x="2407089" y="4132009"/>
                  <a:pt x="2407234" y="4117975"/>
                  <a:pt x="2404059" y="4105275"/>
                </a:cubicBezTo>
                <a:cubicBezTo>
                  <a:pt x="2400884" y="4070350"/>
                  <a:pt x="2424605" y="4018543"/>
                  <a:pt x="2394534" y="4000500"/>
                </a:cubicBezTo>
                <a:cubicBezTo>
                  <a:pt x="2342734" y="3969420"/>
                  <a:pt x="2272794" y="4002822"/>
                  <a:pt x="2213559" y="3990975"/>
                </a:cubicBezTo>
                <a:cubicBezTo>
                  <a:pt x="2203714" y="3989006"/>
                  <a:pt x="2211134" y="3969500"/>
                  <a:pt x="2204034" y="3962400"/>
                </a:cubicBezTo>
                <a:cubicBezTo>
                  <a:pt x="2196934" y="3955300"/>
                  <a:pt x="2184439" y="3957365"/>
                  <a:pt x="2175459" y="3952875"/>
                </a:cubicBezTo>
                <a:cubicBezTo>
                  <a:pt x="2165220" y="3947755"/>
                  <a:pt x="2156823" y="3939505"/>
                  <a:pt x="2146884" y="3933825"/>
                </a:cubicBezTo>
                <a:cubicBezTo>
                  <a:pt x="2134556" y="3926780"/>
                  <a:pt x="2121112" y="3921820"/>
                  <a:pt x="2108784" y="3914775"/>
                </a:cubicBezTo>
                <a:cubicBezTo>
                  <a:pt x="2098845" y="3909095"/>
                  <a:pt x="2090731" y="3900234"/>
                  <a:pt x="2080209" y="3895725"/>
                </a:cubicBezTo>
                <a:cubicBezTo>
                  <a:pt x="2068177" y="3890568"/>
                  <a:pt x="2054809" y="3889375"/>
                  <a:pt x="2042109" y="3886200"/>
                </a:cubicBezTo>
                <a:cubicBezTo>
                  <a:pt x="1987514" y="3968092"/>
                  <a:pt x="2052969" y="3864480"/>
                  <a:pt x="2013534" y="3943350"/>
                </a:cubicBezTo>
                <a:cubicBezTo>
                  <a:pt x="2008414" y="3953589"/>
                  <a:pt x="1999133" y="3961464"/>
                  <a:pt x="1994484" y="3971925"/>
                </a:cubicBezTo>
                <a:lnTo>
                  <a:pt x="1965909" y="4057650"/>
                </a:lnTo>
                <a:cubicBezTo>
                  <a:pt x="1962734" y="4067175"/>
                  <a:pt x="1961953" y="4077871"/>
                  <a:pt x="1956384" y="4086225"/>
                </a:cubicBezTo>
                <a:lnTo>
                  <a:pt x="1937334" y="4114800"/>
                </a:lnTo>
                <a:cubicBezTo>
                  <a:pt x="1934159" y="4137025"/>
                  <a:pt x="1932212" y="4159460"/>
                  <a:pt x="1927809" y="4181475"/>
                </a:cubicBezTo>
                <a:cubicBezTo>
                  <a:pt x="1925840" y="4191320"/>
                  <a:pt x="1924556" y="4202210"/>
                  <a:pt x="1918284" y="4210050"/>
                </a:cubicBezTo>
                <a:cubicBezTo>
                  <a:pt x="1911133" y="4218989"/>
                  <a:pt x="1900467" y="4225188"/>
                  <a:pt x="1889709" y="4229100"/>
                </a:cubicBezTo>
                <a:cubicBezTo>
                  <a:pt x="1865104" y="4238047"/>
                  <a:pt x="1813509" y="4248150"/>
                  <a:pt x="1813509" y="4248150"/>
                </a:cubicBezTo>
                <a:cubicBezTo>
                  <a:pt x="1803984" y="4241800"/>
                  <a:pt x="1793728" y="4236429"/>
                  <a:pt x="1784934" y="4229100"/>
                </a:cubicBezTo>
                <a:cubicBezTo>
                  <a:pt x="1770258" y="4216870"/>
                  <a:pt x="1748876" y="4187227"/>
                  <a:pt x="1727784" y="4181475"/>
                </a:cubicBezTo>
                <a:cubicBezTo>
                  <a:pt x="1703088" y="4174740"/>
                  <a:pt x="1676984" y="4175125"/>
                  <a:pt x="1651584" y="4171950"/>
                </a:cubicBezTo>
                <a:cubicBezTo>
                  <a:pt x="1626713" y="4174023"/>
                  <a:pt x="1538902" y="4162784"/>
                  <a:pt x="1508709" y="4200525"/>
                </a:cubicBezTo>
                <a:cubicBezTo>
                  <a:pt x="1502437" y="4208365"/>
                  <a:pt x="1507961" y="4224224"/>
                  <a:pt x="1499184" y="4229100"/>
                </a:cubicBezTo>
                <a:cubicBezTo>
                  <a:pt x="1476297" y="4241815"/>
                  <a:pt x="1422984" y="4248150"/>
                  <a:pt x="1422984" y="4248150"/>
                </a:cubicBezTo>
                <a:cubicBezTo>
                  <a:pt x="1375359" y="4244975"/>
                  <a:pt x="1327548" y="4243896"/>
                  <a:pt x="1280109" y="4238625"/>
                </a:cubicBezTo>
                <a:cubicBezTo>
                  <a:pt x="1270130" y="4237516"/>
                  <a:pt x="1258634" y="4236200"/>
                  <a:pt x="1251534" y="4229100"/>
                </a:cubicBezTo>
                <a:cubicBezTo>
                  <a:pt x="1244434" y="4222000"/>
                  <a:pt x="1245184" y="4210050"/>
                  <a:pt x="1242009" y="4200525"/>
                </a:cubicBezTo>
                <a:cubicBezTo>
                  <a:pt x="1246849" y="4166648"/>
                  <a:pt x="1242295" y="4130028"/>
                  <a:pt x="1270584" y="4105275"/>
                </a:cubicBezTo>
                <a:cubicBezTo>
                  <a:pt x="1287814" y="4090198"/>
                  <a:pt x="1327734" y="4067175"/>
                  <a:pt x="1327734" y="4067175"/>
                </a:cubicBezTo>
                <a:cubicBezTo>
                  <a:pt x="1334084" y="4054475"/>
                  <a:pt x="1345695" y="4043232"/>
                  <a:pt x="1346784" y="4029075"/>
                </a:cubicBezTo>
                <a:cubicBezTo>
                  <a:pt x="1352332" y="3956948"/>
                  <a:pt x="1350969" y="3944381"/>
                  <a:pt x="1299159" y="3914775"/>
                </a:cubicBezTo>
                <a:cubicBezTo>
                  <a:pt x="1290442" y="3909794"/>
                  <a:pt x="1280109" y="3908425"/>
                  <a:pt x="1270584" y="3905250"/>
                </a:cubicBezTo>
                <a:cubicBezTo>
                  <a:pt x="1267409" y="3895725"/>
                  <a:pt x="1260150" y="3886674"/>
                  <a:pt x="1261059" y="3876675"/>
                </a:cubicBezTo>
                <a:cubicBezTo>
                  <a:pt x="1270644" y="3771240"/>
                  <a:pt x="1275024" y="3800983"/>
                  <a:pt x="1375359" y="3790950"/>
                </a:cubicBezTo>
                <a:cubicBezTo>
                  <a:pt x="1369009" y="3749675"/>
                  <a:pt x="1371818" y="3705899"/>
                  <a:pt x="1356309" y="3667125"/>
                </a:cubicBezTo>
                <a:cubicBezTo>
                  <a:pt x="1351036" y="3653942"/>
                  <a:pt x="1328249" y="3658115"/>
                  <a:pt x="1318209" y="3648075"/>
                </a:cubicBezTo>
                <a:cubicBezTo>
                  <a:pt x="1311109" y="3640975"/>
                  <a:pt x="1311442" y="3629154"/>
                  <a:pt x="1308684" y="3619500"/>
                </a:cubicBezTo>
                <a:cubicBezTo>
                  <a:pt x="1284764" y="3535779"/>
                  <a:pt x="1312472" y="3621338"/>
                  <a:pt x="1289634" y="3552825"/>
                </a:cubicBezTo>
                <a:cubicBezTo>
                  <a:pt x="1299159" y="3549650"/>
                  <a:pt x="1308555" y="3546058"/>
                  <a:pt x="1318209" y="3543300"/>
                </a:cubicBezTo>
                <a:cubicBezTo>
                  <a:pt x="1330796" y="3539704"/>
                  <a:pt x="1348454" y="3544248"/>
                  <a:pt x="1356309" y="3533775"/>
                </a:cubicBezTo>
                <a:cubicBezTo>
                  <a:pt x="1376629" y="3506682"/>
                  <a:pt x="1323289" y="3497368"/>
                  <a:pt x="1318209" y="3495675"/>
                </a:cubicBezTo>
                <a:cubicBezTo>
                  <a:pt x="1308684" y="3486150"/>
                  <a:pt x="1297106" y="3478308"/>
                  <a:pt x="1289634" y="3467100"/>
                </a:cubicBezTo>
                <a:cubicBezTo>
                  <a:pt x="1258646" y="3420619"/>
                  <a:pt x="1306022" y="3454913"/>
                  <a:pt x="1261059" y="3409950"/>
                </a:cubicBezTo>
                <a:cubicBezTo>
                  <a:pt x="1252964" y="3401855"/>
                  <a:pt x="1242009" y="3397250"/>
                  <a:pt x="1232484" y="3390900"/>
                </a:cubicBezTo>
                <a:cubicBezTo>
                  <a:pt x="1222959" y="3400425"/>
                  <a:pt x="1211739" y="3408514"/>
                  <a:pt x="1203909" y="3419475"/>
                </a:cubicBezTo>
                <a:cubicBezTo>
                  <a:pt x="1189196" y="3440073"/>
                  <a:pt x="1183107" y="3462831"/>
                  <a:pt x="1175334" y="3486150"/>
                </a:cubicBezTo>
                <a:cubicBezTo>
                  <a:pt x="1178542" y="3490963"/>
                  <a:pt x="1209543" y="3532033"/>
                  <a:pt x="1203909" y="3543300"/>
                </a:cubicBezTo>
                <a:cubicBezTo>
                  <a:pt x="1199419" y="3552280"/>
                  <a:pt x="1184859" y="3549650"/>
                  <a:pt x="1175334" y="3552825"/>
                </a:cubicBezTo>
                <a:cubicBezTo>
                  <a:pt x="1165809" y="3546475"/>
                  <a:pt x="1156998" y="3538895"/>
                  <a:pt x="1146759" y="3533775"/>
                </a:cubicBezTo>
                <a:cubicBezTo>
                  <a:pt x="1137779" y="3529285"/>
                  <a:pt x="1124020" y="3532420"/>
                  <a:pt x="1118184" y="3524250"/>
                </a:cubicBezTo>
                <a:cubicBezTo>
                  <a:pt x="1106572" y="3507993"/>
                  <a:pt x="1096457" y="3451826"/>
                  <a:pt x="1089609" y="3429000"/>
                </a:cubicBezTo>
                <a:cubicBezTo>
                  <a:pt x="1083839" y="3409766"/>
                  <a:pt x="1090040" y="3376720"/>
                  <a:pt x="1070559" y="3371850"/>
                </a:cubicBezTo>
                <a:lnTo>
                  <a:pt x="1032459" y="3362325"/>
                </a:lnTo>
                <a:cubicBezTo>
                  <a:pt x="1041759" y="3278622"/>
                  <a:pt x="1048294" y="3290708"/>
                  <a:pt x="1032459" y="3219450"/>
                </a:cubicBezTo>
                <a:cubicBezTo>
                  <a:pt x="1030281" y="3209649"/>
                  <a:pt x="1030034" y="3197975"/>
                  <a:pt x="1022934" y="3190875"/>
                </a:cubicBezTo>
                <a:cubicBezTo>
                  <a:pt x="1015834" y="3183775"/>
                  <a:pt x="1003884" y="3184525"/>
                  <a:pt x="994359" y="3181350"/>
                </a:cubicBezTo>
                <a:cubicBezTo>
                  <a:pt x="993737" y="3178861"/>
                  <a:pt x="980278" y="3120886"/>
                  <a:pt x="975309" y="3114675"/>
                </a:cubicBezTo>
                <a:cubicBezTo>
                  <a:pt x="968158" y="3105736"/>
                  <a:pt x="956973" y="3100745"/>
                  <a:pt x="946734" y="3095625"/>
                </a:cubicBezTo>
                <a:cubicBezTo>
                  <a:pt x="924961" y="3084739"/>
                  <a:pt x="892271" y="3082009"/>
                  <a:pt x="870534" y="3076575"/>
                </a:cubicBezTo>
                <a:cubicBezTo>
                  <a:pt x="838986" y="3068688"/>
                  <a:pt x="841320" y="3066624"/>
                  <a:pt x="813384" y="3048000"/>
                </a:cubicBezTo>
                <a:cubicBezTo>
                  <a:pt x="796201" y="3022225"/>
                  <a:pt x="787369" y="3011537"/>
                  <a:pt x="775284" y="2981325"/>
                </a:cubicBezTo>
                <a:cubicBezTo>
                  <a:pt x="741279" y="2896312"/>
                  <a:pt x="773835" y="2950576"/>
                  <a:pt x="737184" y="2895600"/>
                </a:cubicBezTo>
                <a:cubicBezTo>
                  <a:pt x="734009" y="2870200"/>
                  <a:pt x="732238" y="2844585"/>
                  <a:pt x="727659" y="2819400"/>
                </a:cubicBezTo>
                <a:cubicBezTo>
                  <a:pt x="725863" y="2809522"/>
                  <a:pt x="725234" y="2797925"/>
                  <a:pt x="718134" y="2790825"/>
                </a:cubicBezTo>
                <a:cubicBezTo>
                  <a:pt x="711034" y="2783725"/>
                  <a:pt x="699084" y="2784475"/>
                  <a:pt x="689559" y="2781300"/>
                </a:cubicBezTo>
                <a:cubicBezTo>
                  <a:pt x="664808" y="2707046"/>
                  <a:pt x="663094" y="2713600"/>
                  <a:pt x="689559" y="2581275"/>
                </a:cubicBezTo>
                <a:cubicBezTo>
                  <a:pt x="691804" y="2570050"/>
                  <a:pt x="708609" y="2568575"/>
                  <a:pt x="718134" y="2562225"/>
                </a:cubicBezTo>
                <a:cubicBezTo>
                  <a:pt x="784032" y="2463377"/>
                  <a:pt x="678606" y="2611278"/>
                  <a:pt x="775284" y="2514600"/>
                </a:cubicBezTo>
                <a:cubicBezTo>
                  <a:pt x="782384" y="2507500"/>
                  <a:pt x="780319" y="2495005"/>
                  <a:pt x="784809" y="2486025"/>
                </a:cubicBezTo>
                <a:cubicBezTo>
                  <a:pt x="789929" y="2475786"/>
                  <a:pt x="797509" y="2466975"/>
                  <a:pt x="803859" y="2457450"/>
                </a:cubicBezTo>
                <a:cubicBezTo>
                  <a:pt x="800684" y="2432050"/>
                  <a:pt x="804730" y="2404641"/>
                  <a:pt x="794334" y="2381250"/>
                </a:cubicBezTo>
                <a:cubicBezTo>
                  <a:pt x="790256" y="2372075"/>
                  <a:pt x="775413" y="2374483"/>
                  <a:pt x="765759" y="2371725"/>
                </a:cubicBezTo>
                <a:cubicBezTo>
                  <a:pt x="751517" y="2367656"/>
                  <a:pt x="714309" y="2360288"/>
                  <a:pt x="699084" y="2352675"/>
                </a:cubicBezTo>
                <a:cubicBezTo>
                  <a:pt x="633305" y="2319786"/>
                  <a:pt x="711703" y="2343924"/>
                  <a:pt x="632409" y="2324100"/>
                </a:cubicBezTo>
                <a:cubicBezTo>
                  <a:pt x="584784" y="2292350"/>
                  <a:pt x="610184" y="2314575"/>
                  <a:pt x="565734" y="2247900"/>
                </a:cubicBezTo>
                <a:cubicBezTo>
                  <a:pt x="559384" y="2238375"/>
                  <a:pt x="557909" y="2221570"/>
                  <a:pt x="546684" y="2219325"/>
                </a:cubicBezTo>
                <a:lnTo>
                  <a:pt x="499059" y="2209800"/>
                </a:lnTo>
                <a:cubicBezTo>
                  <a:pt x="489534" y="2203450"/>
                  <a:pt x="481006" y="2195259"/>
                  <a:pt x="470484" y="2190750"/>
                </a:cubicBezTo>
                <a:cubicBezTo>
                  <a:pt x="458452" y="2185593"/>
                  <a:pt x="444971" y="2184821"/>
                  <a:pt x="432384" y="2181225"/>
                </a:cubicBezTo>
                <a:cubicBezTo>
                  <a:pt x="336731" y="2153896"/>
                  <a:pt x="484816" y="2191952"/>
                  <a:pt x="365709" y="2162175"/>
                </a:cubicBezTo>
                <a:cubicBezTo>
                  <a:pt x="356184" y="2155825"/>
                  <a:pt x="347373" y="2148245"/>
                  <a:pt x="337134" y="2143125"/>
                </a:cubicBezTo>
                <a:cubicBezTo>
                  <a:pt x="257531" y="2103324"/>
                  <a:pt x="336546" y="2215796"/>
                  <a:pt x="299034" y="1990725"/>
                </a:cubicBezTo>
                <a:cubicBezTo>
                  <a:pt x="297152" y="1979433"/>
                  <a:pt x="284633" y="1972611"/>
                  <a:pt x="279984" y="1962150"/>
                </a:cubicBezTo>
                <a:cubicBezTo>
                  <a:pt x="271829" y="1943800"/>
                  <a:pt x="267284" y="1924050"/>
                  <a:pt x="260934" y="1905000"/>
                </a:cubicBezTo>
                <a:lnTo>
                  <a:pt x="251409" y="1876425"/>
                </a:lnTo>
                <a:cubicBezTo>
                  <a:pt x="274151" y="1808200"/>
                  <a:pt x="241638" y="1886245"/>
                  <a:pt x="289509" y="1828800"/>
                </a:cubicBezTo>
                <a:cubicBezTo>
                  <a:pt x="298599" y="1817892"/>
                  <a:pt x="302209" y="1803400"/>
                  <a:pt x="308559" y="1790700"/>
                </a:cubicBezTo>
                <a:cubicBezTo>
                  <a:pt x="305384" y="1778000"/>
                  <a:pt x="304191" y="1764632"/>
                  <a:pt x="299034" y="1752600"/>
                </a:cubicBezTo>
                <a:cubicBezTo>
                  <a:pt x="288643" y="1728355"/>
                  <a:pt x="274500" y="1716520"/>
                  <a:pt x="251409" y="1704975"/>
                </a:cubicBezTo>
                <a:cubicBezTo>
                  <a:pt x="242429" y="1700485"/>
                  <a:pt x="232359" y="1698625"/>
                  <a:pt x="222834" y="1695450"/>
                </a:cubicBezTo>
                <a:cubicBezTo>
                  <a:pt x="213309" y="1685925"/>
                  <a:pt x="204607" y="1675499"/>
                  <a:pt x="194259" y="1666875"/>
                </a:cubicBezTo>
                <a:cubicBezTo>
                  <a:pt x="151313" y="1631087"/>
                  <a:pt x="154846" y="1660143"/>
                  <a:pt x="108534" y="1590675"/>
                </a:cubicBezTo>
                <a:lnTo>
                  <a:pt x="70434" y="1533525"/>
                </a:lnTo>
                <a:cubicBezTo>
                  <a:pt x="64084" y="1524000"/>
                  <a:pt x="55004" y="1515810"/>
                  <a:pt x="51384" y="1504950"/>
                </a:cubicBezTo>
                <a:cubicBezTo>
                  <a:pt x="38239" y="1465515"/>
                  <a:pt x="47428" y="1484729"/>
                  <a:pt x="22809" y="1447800"/>
                </a:cubicBezTo>
                <a:cubicBezTo>
                  <a:pt x="19634" y="1368425"/>
                  <a:pt x="18239" y="1288959"/>
                  <a:pt x="13284" y="1209675"/>
                </a:cubicBezTo>
                <a:cubicBezTo>
                  <a:pt x="11884" y="1187268"/>
                  <a:pt x="-8140" y="1162038"/>
                  <a:pt x="3759" y="1143000"/>
                </a:cubicBezTo>
                <a:cubicBezTo>
                  <a:pt x="13995" y="1126623"/>
                  <a:pt x="41859" y="1136650"/>
                  <a:pt x="60909" y="1133475"/>
                </a:cubicBezTo>
                <a:cubicBezTo>
                  <a:pt x="76784" y="1139825"/>
                  <a:pt x="92466" y="1146682"/>
                  <a:pt x="108534" y="1152525"/>
                </a:cubicBezTo>
                <a:cubicBezTo>
                  <a:pt x="127405" y="1159387"/>
                  <a:pt x="165684" y="1171575"/>
                  <a:pt x="165684" y="1171575"/>
                </a:cubicBezTo>
                <a:cubicBezTo>
                  <a:pt x="216484" y="1168400"/>
                  <a:pt x="267652" y="1168927"/>
                  <a:pt x="318084" y="1162050"/>
                </a:cubicBezTo>
                <a:cubicBezTo>
                  <a:pt x="337980" y="1159337"/>
                  <a:pt x="355205" y="1144431"/>
                  <a:pt x="375234" y="1143000"/>
                </a:cubicBezTo>
                <a:lnTo>
                  <a:pt x="508584" y="1133475"/>
                </a:lnTo>
                <a:cubicBezTo>
                  <a:pt x="495884" y="1136650"/>
                  <a:pt x="481709" y="1149735"/>
                  <a:pt x="470484" y="1143000"/>
                </a:cubicBezTo>
                <a:cubicBezTo>
                  <a:pt x="459259" y="1136265"/>
                  <a:pt x="465556" y="1117157"/>
                  <a:pt x="460959" y="1104900"/>
                </a:cubicBezTo>
                <a:cubicBezTo>
                  <a:pt x="455973" y="1091605"/>
                  <a:pt x="448259" y="1079500"/>
                  <a:pt x="441909" y="1066800"/>
                </a:cubicBezTo>
                <a:cubicBezTo>
                  <a:pt x="448259" y="1041400"/>
                  <a:pt x="437298" y="1001808"/>
                  <a:pt x="460959" y="990600"/>
                </a:cubicBezTo>
                <a:cubicBezTo>
                  <a:pt x="509823" y="967454"/>
                  <a:pt x="569084" y="986455"/>
                  <a:pt x="622884" y="981075"/>
                </a:cubicBezTo>
                <a:cubicBezTo>
                  <a:pt x="637346" y="979629"/>
                  <a:pt x="681488" y="958265"/>
                  <a:pt x="689559" y="952500"/>
                </a:cubicBezTo>
                <a:cubicBezTo>
                  <a:pt x="700520" y="944670"/>
                  <a:pt x="706926" y="931397"/>
                  <a:pt x="718134" y="923925"/>
                </a:cubicBezTo>
                <a:cubicBezTo>
                  <a:pt x="726488" y="918356"/>
                  <a:pt x="737184" y="917575"/>
                  <a:pt x="746709" y="914400"/>
                </a:cubicBezTo>
                <a:cubicBezTo>
                  <a:pt x="753059" y="904875"/>
                  <a:pt x="761110" y="896286"/>
                  <a:pt x="765759" y="885825"/>
                </a:cubicBezTo>
                <a:cubicBezTo>
                  <a:pt x="773914" y="867475"/>
                  <a:pt x="778459" y="847725"/>
                  <a:pt x="784809" y="828675"/>
                </a:cubicBezTo>
                <a:cubicBezTo>
                  <a:pt x="787984" y="819150"/>
                  <a:pt x="788765" y="808454"/>
                  <a:pt x="794334" y="800100"/>
                </a:cubicBezTo>
                <a:cubicBezTo>
                  <a:pt x="800684" y="790575"/>
                  <a:pt x="806055" y="780319"/>
                  <a:pt x="813384" y="771525"/>
                </a:cubicBezTo>
                <a:cubicBezTo>
                  <a:pt x="822008" y="761177"/>
                  <a:pt x="830184" y="749492"/>
                  <a:pt x="841959" y="742950"/>
                </a:cubicBezTo>
                <a:cubicBezTo>
                  <a:pt x="875800" y="724150"/>
                  <a:pt x="919341" y="721087"/>
                  <a:pt x="956259" y="714375"/>
                </a:cubicBezTo>
                <a:cubicBezTo>
                  <a:pt x="972187" y="711479"/>
                  <a:pt x="988009" y="708025"/>
                  <a:pt x="1003884" y="704850"/>
                </a:cubicBezTo>
                <a:cubicBezTo>
                  <a:pt x="1048648" y="660086"/>
                  <a:pt x="1024987" y="687483"/>
                  <a:pt x="1070559" y="619125"/>
                </a:cubicBezTo>
                <a:cubicBezTo>
                  <a:pt x="1076909" y="609600"/>
                  <a:pt x="1085989" y="601410"/>
                  <a:pt x="1089609" y="590550"/>
                </a:cubicBezTo>
                <a:cubicBezTo>
                  <a:pt x="1092784" y="581025"/>
                  <a:pt x="1093565" y="570329"/>
                  <a:pt x="1099134" y="561975"/>
                </a:cubicBezTo>
                <a:cubicBezTo>
                  <a:pt x="1120005" y="530669"/>
                  <a:pt x="1129928" y="536314"/>
                  <a:pt x="1156284" y="514350"/>
                </a:cubicBezTo>
                <a:cubicBezTo>
                  <a:pt x="1187882" y="488018"/>
                  <a:pt x="1177961" y="484462"/>
                  <a:pt x="1213434" y="466725"/>
                </a:cubicBezTo>
                <a:cubicBezTo>
                  <a:pt x="1222414" y="462235"/>
                  <a:pt x="1233029" y="461690"/>
                  <a:pt x="1242009" y="457200"/>
                </a:cubicBezTo>
                <a:cubicBezTo>
                  <a:pt x="1252248" y="452080"/>
                  <a:pt x="1260345" y="443270"/>
                  <a:pt x="1270584" y="438150"/>
                </a:cubicBezTo>
                <a:cubicBezTo>
                  <a:pt x="1279564" y="433660"/>
                  <a:pt x="1290382" y="433501"/>
                  <a:pt x="1299159" y="428625"/>
                </a:cubicBezTo>
                <a:cubicBezTo>
                  <a:pt x="1319173" y="417506"/>
                  <a:pt x="1334589" y="397765"/>
                  <a:pt x="1356309" y="390525"/>
                </a:cubicBezTo>
                <a:cubicBezTo>
                  <a:pt x="1365834" y="387350"/>
                  <a:pt x="1375656" y="384955"/>
                  <a:pt x="1384884" y="381000"/>
                </a:cubicBezTo>
                <a:cubicBezTo>
                  <a:pt x="1397935" y="375407"/>
                  <a:pt x="1408942" y="364056"/>
                  <a:pt x="1422984" y="361950"/>
                </a:cubicBezTo>
                <a:cubicBezTo>
                  <a:pt x="1473320" y="354400"/>
                  <a:pt x="1524584" y="355600"/>
                  <a:pt x="1575384" y="352425"/>
                </a:cubicBezTo>
                <a:cubicBezTo>
                  <a:pt x="1584909" y="349250"/>
                  <a:pt x="1594979" y="347390"/>
                  <a:pt x="1603959" y="342900"/>
                </a:cubicBezTo>
                <a:cubicBezTo>
                  <a:pt x="1614198" y="337780"/>
                  <a:pt x="1621569" y="327139"/>
                  <a:pt x="1632534" y="323850"/>
                </a:cubicBezTo>
                <a:cubicBezTo>
                  <a:pt x="1664353" y="314304"/>
                  <a:pt x="1816660" y="305290"/>
                  <a:pt x="1823034" y="304800"/>
                </a:cubicBezTo>
                <a:cubicBezTo>
                  <a:pt x="1832559" y="301625"/>
                  <a:pt x="1841808" y="297453"/>
                  <a:pt x="1851609" y="295275"/>
                </a:cubicBezTo>
                <a:cubicBezTo>
                  <a:pt x="1981466" y="266418"/>
                  <a:pt x="2102156" y="291276"/>
                  <a:pt x="2242134" y="295275"/>
                </a:cubicBezTo>
                <a:cubicBezTo>
                  <a:pt x="2226259" y="298450"/>
                  <a:pt x="2210215" y="300873"/>
                  <a:pt x="2194509" y="304800"/>
                </a:cubicBezTo>
                <a:cubicBezTo>
                  <a:pt x="2184769" y="307235"/>
                  <a:pt x="2170424" y="323305"/>
                  <a:pt x="2165934" y="314325"/>
                </a:cubicBezTo>
                <a:cubicBezTo>
                  <a:pt x="2151316" y="285090"/>
                  <a:pt x="2220682" y="276825"/>
                  <a:pt x="2223084" y="276225"/>
                </a:cubicBezTo>
                <a:cubicBezTo>
                  <a:pt x="2232609" y="269875"/>
                  <a:pt x="2241198" y="261824"/>
                  <a:pt x="2251659" y="257175"/>
                </a:cubicBezTo>
                <a:cubicBezTo>
                  <a:pt x="2270009" y="249020"/>
                  <a:pt x="2308809" y="238125"/>
                  <a:pt x="2308809" y="238125"/>
                </a:cubicBezTo>
                <a:cubicBezTo>
                  <a:pt x="2388184" y="241300"/>
                  <a:pt x="2467684" y="242184"/>
                  <a:pt x="2546934" y="247650"/>
                </a:cubicBezTo>
                <a:cubicBezTo>
                  <a:pt x="2554014" y="248138"/>
                  <a:pt x="2603877" y="261834"/>
                  <a:pt x="2613609" y="266700"/>
                </a:cubicBezTo>
                <a:cubicBezTo>
                  <a:pt x="2623848" y="271820"/>
                  <a:pt x="2631945" y="280630"/>
                  <a:pt x="2642184" y="285750"/>
                </a:cubicBezTo>
                <a:cubicBezTo>
                  <a:pt x="2651164" y="290240"/>
                  <a:pt x="2660914" y="293306"/>
                  <a:pt x="2670759" y="295275"/>
                </a:cubicBezTo>
                <a:cubicBezTo>
                  <a:pt x="2708634" y="302850"/>
                  <a:pt x="2748416" y="302111"/>
                  <a:pt x="2785059" y="314325"/>
                </a:cubicBezTo>
                <a:cubicBezTo>
                  <a:pt x="2800827" y="319581"/>
                  <a:pt x="2836784" y="332378"/>
                  <a:pt x="2851734" y="333375"/>
                </a:cubicBezTo>
                <a:cubicBezTo>
                  <a:pt x="2934162" y="338870"/>
                  <a:pt x="3016834" y="339725"/>
                  <a:pt x="3099384" y="342900"/>
                </a:cubicBezTo>
                <a:cubicBezTo>
                  <a:pt x="3164917" y="364744"/>
                  <a:pt x="3085685" y="340409"/>
                  <a:pt x="3204159" y="361950"/>
                </a:cubicBezTo>
                <a:cubicBezTo>
                  <a:pt x="3214037" y="363746"/>
                  <a:pt x="3222830" y="369824"/>
                  <a:pt x="3232734" y="371475"/>
                </a:cubicBezTo>
                <a:cubicBezTo>
                  <a:pt x="3261094" y="376202"/>
                  <a:pt x="3289884" y="377825"/>
                  <a:pt x="3318459" y="381000"/>
                </a:cubicBezTo>
                <a:cubicBezTo>
                  <a:pt x="3454904" y="358259"/>
                  <a:pt x="3394522" y="367412"/>
                  <a:pt x="3499434" y="352425"/>
                </a:cubicBezTo>
                <a:cubicBezTo>
                  <a:pt x="3508959" y="349250"/>
                  <a:pt x="3532499" y="351880"/>
                  <a:pt x="3528009" y="342900"/>
                </a:cubicBezTo>
                <a:cubicBezTo>
                  <a:pt x="3522155" y="331191"/>
                  <a:pt x="3502868" y="335226"/>
                  <a:pt x="3489909" y="333375"/>
                </a:cubicBezTo>
                <a:cubicBezTo>
                  <a:pt x="3458321" y="328862"/>
                  <a:pt x="3426409" y="327025"/>
                  <a:pt x="3394659" y="323850"/>
                </a:cubicBezTo>
                <a:lnTo>
                  <a:pt x="3327984" y="304800"/>
                </a:lnTo>
                <a:cubicBezTo>
                  <a:pt x="3318367" y="301915"/>
                  <a:pt x="3309149" y="297710"/>
                  <a:pt x="3299409" y="295275"/>
                </a:cubicBezTo>
                <a:cubicBezTo>
                  <a:pt x="3283703" y="291348"/>
                  <a:pt x="3267659" y="288925"/>
                  <a:pt x="3251784" y="285750"/>
                </a:cubicBezTo>
                <a:cubicBezTo>
                  <a:pt x="3166059" y="288925"/>
                  <a:pt x="3079730" y="284635"/>
                  <a:pt x="2994609" y="295275"/>
                </a:cubicBezTo>
                <a:cubicBezTo>
                  <a:pt x="2983250" y="296695"/>
                  <a:pt x="3012465" y="310305"/>
                  <a:pt x="3023184" y="314325"/>
                </a:cubicBezTo>
                <a:cubicBezTo>
                  <a:pt x="3038343" y="320009"/>
                  <a:pt x="3054934" y="320675"/>
                  <a:pt x="3070809" y="323850"/>
                </a:cubicBezTo>
                <a:cubicBezTo>
                  <a:pt x="3102559" y="320675"/>
                  <a:pt x="3134443" y="318636"/>
                  <a:pt x="3166059" y="314325"/>
                </a:cubicBezTo>
                <a:cubicBezTo>
                  <a:pt x="3204330" y="309106"/>
                  <a:pt x="3280359" y="295275"/>
                  <a:pt x="3280359" y="295275"/>
                </a:cubicBezTo>
                <a:cubicBezTo>
                  <a:pt x="3366084" y="301625"/>
                  <a:pt x="3451974" y="306045"/>
                  <a:pt x="3537534" y="314325"/>
                </a:cubicBezTo>
                <a:cubicBezTo>
                  <a:pt x="3550564" y="315586"/>
                  <a:pt x="3562543" y="323850"/>
                  <a:pt x="3575634" y="323850"/>
                </a:cubicBezTo>
                <a:cubicBezTo>
                  <a:pt x="3642385" y="323850"/>
                  <a:pt x="3708984" y="317500"/>
                  <a:pt x="3775659" y="314325"/>
                </a:cubicBezTo>
                <a:cubicBezTo>
                  <a:pt x="3789134" y="309833"/>
                  <a:pt x="3830374" y="295275"/>
                  <a:pt x="3842334" y="295275"/>
                </a:cubicBezTo>
                <a:cubicBezTo>
                  <a:pt x="3883731" y="295275"/>
                  <a:pt x="3924884" y="301625"/>
                  <a:pt x="3966159" y="304800"/>
                </a:cubicBezTo>
                <a:cubicBezTo>
                  <a:pt x="4034672" y="327638"/>
                  <a:pt x="3949113" y="299930"/>
                  <a:pt x="4032834" y="323850"/>
                </a:cubicBezTo>
                <a:cubicBezTo>
                  <a:pt x="4042488" y="326608"/>
                  <a:pt x="4051457" y="332048"/>
                  <a:pt x="4061409" y="333375"/>
                </a:cubicBezTo>
                <a:cubicBezTo>
                  <a:pt x="4099306" y="338428"/>
                  <a:pt x="4137649" y="339275"/>
                  <a:pt x="4175709" y="342900"/>
                </a:cubicBezTo>
                <a:cubicBezTo>
                  <a:pt x="4204330" y="345626"/>
                  <a:pt x="4232859" y="349250"/>
                  <a:pt x="4261434" y="352425"/>
                </a:cubicBezTo>
                <a:cubicBezTo>
                  <a:pt x="4356785" y="328587"/>
                  <a:pt x="4258955" y="364429"/>
                  <a:pt x="4309059" y="314325"/>
                </a:cubicBezTo>
                <a:cubicBezTo>
                  <a:pt x="4320829" y="302555"/>
                  <a:pt x="4358657" y="291442"/>
                  <a:pt x="4375734" y="285750"/>
                </a:cubicBezTo>
                <a:cubicBezTo>
                  <a:pt x="4512259" y="292100"/>
                  <a:pt x="4648996" y="294886"/>
                  <a:pt x="4785309" y="304800"/>
                </a:cubicBezTo>
                <a:cubicBezTo>
                  <a:pt x="4823833" y="307602"/>
                  <a:pt x="4862966" y="311636"/>
                  <a:pt x="4899609" y="323850"/>
                </a:cubicBezTo>
                <a:lnTo>
                  <a:pt x="4956759" y="342900"/>
                </a:lnTo>
                <a:cubicBezTo>
                  <a:pt x="4966284" y="352425"/>
                  <a:pt x="4974558" y="363393"/>
                  <a:pt x="4985334" y="371475"/>
                </a:cubicBezTo>
                <a:cubicBezTo>
                  <a:pt x="5000145" y="382583"/>
                  <a:pt x="5019868" y="386959"/>
                  <a:pt x="5032959" y="400050"/>
                </a:cubicBezTo>
                <a:cubicBezTo>
                  <a:pt x="5065828" y="432919"/>
                  <a:pt x="5014426" y="427757"/>
                  <a:pt x="5061534" y="457200"/>
                </a:cubicBezTo>
                <a:cubicBezTo>
                  <a:pt x="5078562" y="467843"/>
                  <a:pt x="5099634" y="469900"/>
                  <a:pt x="5118684" y="476250"/>
                </a:cubicBezTo>
                <a:lnTo>
                  <a:pt x="5147259" y="485775"/>
                </a:lnTo>
                <a:lnTo>
                  <a:pt x="5366334" y="476250"/>
                </a:lnTo>
                <a:cubicBezTo>
                  <a:pt x="5379099" y="473349"/>
                  <a:pt x="5346336" y="430295"/>
                  <a:pt x="5356809" y="438150"/>
                </a:cubicBezTo>
                <a:cubicBezTo>
                  <a:pt x="5369509" y="447675"/>
                  <a:pt x="5381991" y="457498"/>
                  <a:pt x="5394909" y="466725"/>
                </a:cubicBezTo>
                <a:cubicBezTo>
                  <a:pt x="5404224" y="473379"/>
                  <a:pt x="5414690" y="478446"/>
                  <a:pt x="5423484" y="485775"/>
                </a:cubicBezTo>
                <a:cubicBezTo>
                  <a:pt x="5433832" y="494399"/>
                  <a:pt x="5440363" y="507667"/>
                  <a:pt x="5452059" y="514350"/>
                </a:cubicBezTo>
                <a:cubicBezTo>
                  <a:pt x="5463425" y="520845"/>
                  <a:pt x="5477572" y="520279"/>
                  <a:pt x="5490159" y="523875"/>
                </a:cubicBezTo>
                <a:cubicBezTo>
                  <a:pt x="5499813" y="526633"/>
                  <a:pt x="5508994" y="530965"/>
                  <a:pt x="5518734" y="533400"/>
                </a:cubicBezTo>
                <a:cubicBezTo>
                  <a:pt x="5534440" y="537327"/>
                  <a:pt x="5550740" y="538665"/>
                  <a:pt x="5566359" y="542925"/>
                </a:cubicBezTo>
                <a:cubicBezTo>
                  <a:pt x="5585732" y="548209"/>
                  <a:pt x="5604459" y="555625"/>
                  <a:pt x="5623509" y="561975"/>
                </a:cubicBezTo>
                <a:cubicBezTo>
                  <a:pt x="5633034" y="565150"/>
                  <a:pt x="5642239" y="569531"/>
                  <a:pt x="5652084" y="571500"/>
                </a:cubicBezTo>
                <a:cubicBezTo>
                  <a:pt x="5667959" y="574675"/>
                  <a:pt x="5684003" y="577098"/>
                  <a:pt x="5699709" y="581025"/>
                </a:cubicBezTo>
                <a:cubicBezTo>
                  <a:pt x="5709449" y="583460"/>
                  <a:pt x="5718380" y="588899"/>
                  <a:pt x="5728284" y="590550"/>
                </a:cubicBezTo>
                <a:cubicBezTo>
                  <a:pt x="5756644" y="595277"/>
                  <a:pt x="5785434" y="596900"/>
                  <a:pt x="5814009" y="600075"/>
                </a:cubicBezTo>
                <a:cubicBezTo>
                  <a:pt x="5879542" y="621919"/>
                  <a:pt x="5800310" y="600075"/>
                  <a:pt x="5918784" y="600075"/>
                </a:cubicBezTo>
                <a:cubicBezTo>
                  <a:pt x="5960181" y="600075"/>
                  <a:pt x="6001334" y="606425"/>
                  <a:pt x="6042609" y="609600"/>
                </a:cubicBezTo>
                <a:cubicBezTo>
                  <a:pt x="6079544" y="621912"/>
                  <a:pt x="6104414" y="631013"/>
                  <a:pt x="6147384" y="638175"/>
                </a:cubicBezTo>
                <a:cubicBezTo>
                  <a:pt x="6169334" y="641833"/>
                  <a:pt x="6209661" y="645501"/>
                  <a:pt x="6233109" y="657225"/>
                </a:cubicBezTo>
                <a:cubicBezTo>
                  <a:pt x="6295435" y="688388"/>
                  <a:pt x="6227062" y="662719"/>
                  <a:pt x="6290259" y="704850"/>
                </a:cubicBezTo>
                <a:cubicBezTo>
                  <a:pt x="6298613" y="710419"/>
                  <a:pt x="6309854" y="709885"/>
                  <a:pt x="6318834" y="714375"/>
                </a:cubicBezTo>
                <a:cubicBezTo>
                  <a:pt x="6345377" y="727646"/>
                  <a:pt x="6345658" y="739758"/>
                  <a:pt x="6375984" y="742950"/>
                </a:cubicBezTo>
                <a:cubicBezTo>
                  <a:pt x="6426603" y="748278"/>
                  <a:pt x="6477661" y="748248"/>
                  <a:pt x="6528384" y="752475"/>
                </a:cubicBezTo>
                <a:cubicBezTo>
                  <a:pt x="6553893" y="754601"/>
                  <a:pt x="6579184" y="758825"/>
                  <a:pt x="6604584" y="762000"/>
                </a:cubicBezTo>
                <a:cubicBezTo>
                  <a:pt x="6670853" y="788508"/>
                  <a:pt x="6635989" y="775643"/>
                  <a:pt x="6709359" y="800100"/>
                </a:cubicBezTo>
                <a:lnTo>
                  <a:pt x="6737934" y="809625"/>
                </a:lnTo>
                <a:cubicBezTo>
                  <a:pt x="6766509" y="806450"/>
                  <a:pt x="6795466" y="805739"/>
                  <a:pt x="6823659" y="800100"/>
                </a:cubicBezTo>
                <a:cubicBezTo>
                  <a:pt x="6843350" y="796162"/>
                  <a:pt x="6860780" y="782481"/>
                  <a:pt x="6880809" y="781050"/>
                </a:cubicBezTo>
                <a:lnTo>
                  <a:pt x="7014159" y="771525"/>
                </a:lnTo>
                <a:cubicBezTo>
                  <a:pt x="7017334" y="762000"/>
                  <a:pt x="7020926" y="752604"/>
                  <a:pt x="7023684" y="742950"/>
                </a:cubicBezTo>
                <a:cubicBezTo>
                  <a:pt x="7036689" y="697433"/>
                  <a:pt x="7044893" y="660501"/>
                  <a:pt x="7023684" y="609600"/>
                </a:cubicBezTo>
                <a:cubicBezTo>
                  <a:pt x="7015419" y="589765"/>
                  <a:pt x="6935515" y="582205"/>
                  <a:pt x="6928434" y="581025"/>
                </a:cubicBezTo>
                <a:cubicBezTo>
                  <a:pt x="6915734" y="561975"/>
                  <a:pt x="6897574" y="545595"/>
                  <a:pt x="6890334" y="523875"/>
                </a:cubicBezTo>
                <a:lnTo>
                  <a:pt x="6871284" y="466725"/>
                </a:lnTo>
                <a:cubicBezTo>
                  <a:pt x="6874459" y="454025"/>
                  <a:pt x="6872631" y="438847"/>
                  <a:pt x="6880809" y="428625"/>
                </a:cubicBezTo>
                <a:cubicBezTo>
                  <a:pt x="6887081" y="420785"/>
                  <a:pt x="6899394" y="420099"/>
                  <a:pt x="6909384" y="419100"/>
                </a:cubicBezTo>
                <a:cubicBezTo>
                  <a:pt x="6963184" y="413720"/>
                  <a:pt x="7017334" y="412750"/>
                  <a:pt x="7071309" y="409575"/>
                </a:cubicBezTo>
                <a:cubicBezTo>
                  <a:pt x="7155008" y="353775"/>
                  <a:pt x="7105677" y="373753"/>
                  <a:pt x="7223709" y="361950"/>
                </a:cubicBezTo>
                <a:cubicBezTo>
                  <a:pt x="7231978" y="349546"/>
                  <a:pt x="7246239" y="315485"/>
                  <a:pt x="7271334" y="323850"/>
                </a:cubicBezTo>
                <a:cubicBezTo>
                  <a:pt x="7284113" y="328110"/>
                  <a:pt x="7289276" y="344155"/>
                  <a:pt x="7299909" y="352425"/>
                </a:cubicBezTo>
                <a:cubicBezTo>
                  <a:pt x="7317981" y="366481"/>
                  <a:pt x="7357059" y="390525"/>
                  <a:pt x="7357059" y="390525"/>
                </a:cubicBezTo>
                <a:cubicBezTo>
                  <a:pt x="7353884" y="403225"/>
                  <a:pt x="7359953" y="424485"/>
                  <a:pt x="7347534" y="428625"/>
                </a:cubicBezTo>
                <a:cubicBezTo>
                  <a:pt x="7336674" y="432245"/>
                  <a:pt x="7337099" y="407588"/>
                  <a:pt x="7328484" y="400050"/>
                </a:cubicBezTo>
                <a:cubicBezTo>
                  <a:pt x="7311254" y="384973"/>
                  <a:pt x="7271334" y="361950"/>
                  <a:pt x="7271334" y="361950"/>
                </a:cubicBezTo>
                <a:cubicBezTo>
                  <a:pt x="7274509" y="342900"/>
                  <a:pt x="7271480" y="321682"/>
                  <a:pt x="7280859" y="304800"/>
                </a:cubicBezTo>
                <a:cubicBezTo>
                  <a:pt x="7299763" y="270772"/>
                  <a:pt x="7336176" y="274993"/>
                  <a:pt x="7366584" y="266700"/>
                </a:cubicBezTo>
                <a:cubicBezTo>
                  <a:pt x="7385957" y="261416"/>
                  <a:pt x="7404043" y="251588"/>
                  <a:pt x="7423734" y="247650"/>
                </a:cubicBezTo>
                <a:cubicBezTo>
                  <a:pt x="7450925" y="242212"/>
                  <a:pt x="7482556" y="236671"/>
                  <a:pt x="7509459" y="228600"/>
                </a:cubicBezTo>
                <a:cubicBezTo>
                  <a:pt x="7528693" y="222830"/>
                  <a:pt x="7547559" y="215900"/>
                  <a:pt x="7566609" y="209550"/>
                </a:cubicBezTo>
                <a:lnTo>
                  <a:pt x="7623759" y="190500"/>
                </a:lnTo>
                <a:cubicBezTo>
                  <a:pt x="7633284" y="187325"/>
                  <a:pt x="7643980" y="186544"/>
                  <a:pt x="7652334" y="180975"/>
                </a:cubicBezTo>
                <a:cubicBezTo>
                  <a:pt x="7692117" y="154453"/>
                  <a:pt x="7672814" y="170020"/>
                  <a:pt x="7709484" y="133350"/>
                </a:cubicBezTo>
                <a:cubicBezTo>
                  <a:pt x="7744409" y="136525"/>
                  <a:pt x="7779968" y="135527"/>
                  <a:pt x="7814259" y="142875"/>
                </a:cubicBezTo>
                <a:cubicBezTo>
                  <a:pt x="7846586" y="149802"/>
                  <a:pt x="7842257" y="170873"/>
                  <a:pt x="7861884" y="190500"/>
                </a:cubicBezTo>
                <a:cubicBezTo>
                  <a:pt x="7869979" y="198595"/>
                  <a:pt x="7879701" y="205638"/>
                  <a:pt x="7890459" y="209550"/>
                </a:cubicBezTo>
                <a:cubicBezTo>
                  <a:pt x="7915064" y="218497"/>
                  <a:pt x="7941821" y="220321"/>
                  <a:pt x="7966659" y="228600"/>
                </a:cubicBezTo>
                <a:lnTo>
                  <a:pt x="7995234" y="238125"/>
                </a:lnTo>
                <a:cubicBezTo>
                  <a:pt x="8017073" y="303643"/>
                  <a:pt x="7987202" y="224069"/>
                  <a:pt x="8033334" y="304800"/>
                </a:cubicBezTo>
                <a:cubicBezTo>
                  <a:pt x="8038315" y="313517"/>
                  <a:pt x="8035759" y="326275"/>
                  <a:pt x="8042859" y="333375"/>
                </a:cubicBezTo>
                <a:cubicBezTo>
                  <a:pt x="8049959" y="340475"/>
                  <a:pt x="8061589" y="340931"/>
                  <a:pt x="8071434" y="342900"/>
                </a:cubicBezTo>
                <a:cubicBezTo>
                  <a:pt x="8093449" y="347303"/>
                  <a:pt x="8115884" y="349250"/>
                  <a:pt x="8138109" y="352425"/>
                </a:cubicBezTo>
                <a:cubicBezTo>
                  <a:pt x="8156038" y="364378"/>
                  <a:pt x="8190607" y="386660"/>
                  <a:pt x="8204784" y="400050"/>
                </a:cubicBezTo>
                <a:cubicBezTo>
                  <a:pt x="8250485" y="443212"/>
                  <a:pt x="8285830" y="498531"/>
                  <a:pt x="8338134" y="533400"/>
                </a:cubicBezTo>
                <a:cubicBezTo>
                  <a:pt x="8347659" y="539750"/>
                  <a:pt x="8356470" y="547330"/>
                  <a:pt x="8366709" y="552450"/>
                </a:cubicBezTo>
                <a:cubicBezTo>
                  <a:pt x="8375689" y="556940"/>
                  <a:pt x="8385759" y="558800"/>
                  <a:pt x="8395284" y="561975"/>
                </a:cubicBezTo>
                <a:cubicBezTo>
                  <a:pt x="8388934" y="549275"/>
                  <a:pt x="8386274" y="533915"/>
                  <a:pt x="8376234" y="523875"/>
                </a:cubicBezTo>
                <a:cubicBezTo>
                  <a:pt x="8369134" y="516775"/>
                  <a:pt x="8357563" y="516001"/>
                  <a:pt x="8347659" y="514350"/>
                </a:cubicBezTo>
                <a:cubicBezTo>
                  <a:pt x="8319299" y="509623"/>
                  <a:pt x="8290509" y="508000"/>
                  <a:pt x="8261934" y="504825"/>
                </a:cubicBezTo>
                <a:cubicBezTo>
                  <a:pt x="8258360" y="494102"/>
                  <a:pt x="8241688" y="446522"/>
                  <a:pt x="8242884" y="438150"/>
                </a:cubicBezTo>
                <a:cubicBezTo>
                  <a:pt x="8246226" y="414755"/>
                  <a:pt x="8274467" y="401220"/>
                  <a:pt x="8290509" y="390525"/>
                </a:cubicBezTo>
                <a:cubicBezTo>
                  <a:pt x="8303209" y="396875"/>
                  <a:pt x="8316281" y="402530"/>
                  <a:pt x="8328609" y="409575"/>
                </a:cubicBezTo>
                <a:cubicBezTo>
                  <a:pt x="8338548" y="415255"/>
                  <a:pt x="8346945" y="423505"/>
                  <a:pt x="8357184" y="428625"/>
                </a:cubicBezTo>
                <a:cubicBezTo>
                  <a:pt x="8366164" y="433115"/>
                  <a:pt x="8376234" y="434975"/>
                  <a:pt x="8385759" y="438150"/>
                </a:cubicBezTo>
                <a:cubicBezTo>
                  <a:pt x="8423859" y="434975"/>
                  <a:pt x="8462569" y="436123"/>
                  <a:pt x="8500059" y="428625"/>
                </a:cubicBezTo>
                <a:cubicBezTo>
                  <a:pt x="8511284" y="426380"/>
                  <a:pt x="8518395" y="414695"/>
                  <a:pt x="8528634" y="409575"/>
                </a:cubicBezTo>
                <a:cubicBezTo>
                  <a:pt x="8537614" y="405085"/>
                  <a:pt x="8548229" y="404540"/>
                  <a:pt x="8557209" y="400050"/>
                </a:cubicBezTo>
                <a:cubicBezTo>
                  <a:pt x="8631067" y="363121"/>
                  <a:pt x="8542535" y="395416"/>
                  <a:pt x="8614359" y="371475"/>
                </a:cubicBezTo>
                <a:cubicBezTo>
                  <a:pt x="8629599" y="325755"/>
                  <a:pt x="8611819" y="353695"/>
                  <a:pt x="8652459" y="333375"/>
                </a:cubicBezTo>
                <a:cubicBezTo>
                  <a:pt x="8662698" y="328255"/>
                  <a:pt x="8670573" y="318974"/>
                  <a:pt x="8681034" y="314325"/>
                </a:cubicBezTo>
                <a:cubicBezTo>
                  <a:pt x="8758231" y="280015"/>
                  <a:pt x="8802272" y="291505"/>
                  <a:pt x="8900109" y="285750"/>
                </a:cubicBezTo>
                <a:cubicBezTo>
                  <a:pt x="8909634" y="282575"/>
                  <a:pt x="8919704" y="280715"/>
                  <a:pt x="8928684" y="276225"/>
                </a:cubicBezTo>
                <a:cubicBezTo>
                  <a:pt x="8938923" y="271105"/>
                  <a:pt x="8946399" y="260795"/>
                  <a:pt x="8957259" y="257175"/>
                </a:cubicBezTo>
                <a:cubicBezTo>
                  <a:pt x="9051449" y="225778"/>
                  <a:pt x="8981980" y="264270"/>
                  <a:pt x="9042984" y="238125"/>
                </a:cubicBezTo>
                <a:cubicBezTo>
                  <a:pt x="9056035" y="232532"/>
                  <a:pt x="9068756" y="226120"/>
                  <a:pt x="9081084" y="219075"/>
                </a:cubicBezTo>
                <a:cubicBezTo>
                  <a:pt x="9107712" y="203859"/>
                  <a:pt x="9123186" y="184385"/>
                  <a:pt x="9157284" y="180975"/>
                </a:cubicBezTo>
                <a:cubicBezTo>
                  <a:pt x="9236328" y="173071"/>
                  <a:pt x="9316034" y="174625"/>
                  <a:pt x="9395409" y="171450"/>
                </a:cubicBezTo>
                <a:cubicBezTo>
                  <a:pt x="9462422" y="149112"/>
                  <a:pt x="9379694" y="178185"/>
                  <a:pt x="9462084" y="142875"/>
                </a:cubicBezTo>
                <a:cubicBezTo>
                  <a:pt x="9471312" y="138920"/>
                  <a:pt x="9481882" y="138226"/>
                  <a:pt x="9490659" y="133350"/>
                </a:cubicBezTo>
                <a:cubicBezTo>
                  <a:pt x="9510673" y="122231"/>
                  <a:pt x="9528759" y="107950"/>
                  <a:pt x="9547809" y="95250"/>
                </a:cubicBezTo>
                <a:lnTo>
                  <a:pt x="9576384" y="76200"/>
                </a:lnTo>
                <a:cubicBezTo>
                  <a:pt x="9585909" y="69850"/>
                  <a:pt x="9596864" y="65245"/>
                  <a:pt x="9604959" y="57150"/>
                </a:cubicBezTo>
                <a:lnTo>
                  <a:pt x="9652584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362200" y="4886325"/>
            <a:ext cx="238125" cy="161925"/>
          </a:xfrm>
          <a:custGeom>
            <a:avLst/>
            <a:gdLst>
              <a:gd name="connsiteX0" fmla="*/ 0 w 238125"/>
              <a:gd name="connsiteY0" fmla="*/ 28575 h 161925"/>
              <a:gd name="connsiteX1" fmla="*/ 47625 w 238125"/>
              <a:gd name="connsiteY1" fmla="*/ 57150 h 161925"/>
              <a:gd name="connsiteX2" fmla="*/ 114300 w 238125"/>
              <a:gd name="connsiteY2" fmla="*/ 123825 h 161925"/>
              <a:gd name="connsiteX3" fmla="*/ 161925 w 238125"/>
              <a:gd name="connsiteY3" fmla="*/ 161925 h 161925"/>
              <a:gd name="connsiteX4" fmla="*/ 190500 w 238125"/>
              <a:gd name="connsiteY4" fmla="*/ 152400 h 161925"/>
              <a:gd name="connsiteX5" fmla="*/ 238125 w 238125"/>
              <a:gd name="connsiteY5" fmla="*/ 66675 h 161925"/>
              <a:gd name="connsiteX6" fmla="*/ 180975 w 238125"/>
              <a:gd name="connsiteY6" fmla="*/ 57150 h 161925"/>
              <a:gd name="connsiteX7" fmla="*/ 152400 w 238125"/>
              <a:gd name="connsiteY7" fmla="*/ 0 h 161925"/>
              <a:gd name="connsiteX8" fmla="*/ 95250 w 238125"/>
              <a:gd name="connsiteY8" fmla="*/ 19050 h 161925"/>
              <a:gd name="connsiteX9" fmla="*/ 66675 w 238125"/>
              <a:gd name="connsiteY9" fmla="*/ 28575 h 161925"/>
              <a:gd name="connsiteX10" fmla="*/ 0 w 238125"/>
              <a:gd name="connsiteY10" fmla="*/ 285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125" h="161925">
                <a:moveTo>
                  <a:pt x="0" y="28575"/>
                </a:moveTo>
                <a:cubicBezTo>
                  <a:pt x="15875" y="38100"/>
                  <a:pt x="34534" y="44059"/>
                  <a:pt x="47625" y="57150"/>
                </a:cubicBezTo>
                <a:cubicBezTo>
                  <a:pt x="124046" y="133571"/>
                  <a:pt x="49642" y="102272"/>
                  <a:pt x="114300" y="123825"/>
                </a:cubicBezTo>
                <a:cubicBezTo>
                  <a:pt x="128928" y="145766"/>
                  <a:pt x="131253" y="161925"/>
                  <a:pt x="161925" y="161925"/>
                </a:cubicBezTo>
                <a:cubicBezTo>
                  <a:pt x="171965" y="161925"/>
                  <a:pt x="180975" y="155575"/>
                  <a:pt x="190500" y="152400"/>
                </a:cubicBezTo>
                <a:cubicBezTo>
                  <a:pt x="234169" y="86896"/>
                  <a:pt x="221360" y="116970"/>
                  <a:pt x="238125" y="66675"/>
                </a:cubicBezTo>
                <a:cubicBezTo>
                  <a:pt x="219075" y="63500"/>
                  <a:pt x="198249" y="65787"/>
                  <a:pt x="180975" y="57150"/>
                </a:cubicBezTo>
                <a:cubicBezTo>
                  <a:pt x="166203" y="49764"/>
                  <a:pt x="156908" y="13524"/>
                  <a:pt x="152400" y="0"/>
                </a:cubicBezTo>
                <a:lnTo>
                  <a:pt x="95250" y="19050"/>
                </a:lnTo>
                <a:cubicBezTo>
                  <a:pt x="85725" y="22225"/>
                  <a:pt x="76715" y="28575"/>
                  <a:pt x="66675" y="28575"/>
                </a:cubicBezTo>
                <a:lnTo>
                  <a:pt x="0" y="2857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533650" y="5074397"/>
            <a:ext cx="118355" cy="107203"/>
          </a:xfrm>
          <a:custGeom>
            <a:avLst/>
            <a:gdLst>
              <a:gd name="connsiteX0" fmla="*/ 0 w 118355"/>
              <a:gd name="connsiteY0" fmla="*/ 21478 h 107203"/>
              <a:gd name="connsiteX1" fmla="*/ 76200 w 118355"/>
              <a:gd name="connsiteY1" fmla="*/ 107203 h 107203"/>
              <a:gd name="connsiteX2" fmla="*/ 104775 w 118355"/>
              <a:gd name="connsiteY2" fmla="*/ 97678 h 107203"/>
              <a:gd name="connsiteX3" fmla="*/ 104775 w 118355"/>
              <a:gd name="connsiteY3" fmla="*/ 2428 h 107203"/>
              <a:gd name="connsiteX4" fmla="*/ 76200 w 118355"/>
              <a:gd name="connsiteY4" fmla="*/ 11953 h 107203"/>
              <a:gd name="connsiteX5" fmla="*/ 0 w 118355"/>
              <a:gd name="connsiteY5" fmla="*/ 21478 h 10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55" h="107203">
                <a:moveTo>
                  <a:pt x="0" y="21478"/>
                </a:moveTo>
                <a:cubicBezTo>
                  <a:pt x="0" y="37353"/>
                  <a:pt x="31082" y="107203"/>
                  <a:pt x="76200" y="107203"/>
                </a:cubicBezTo>
                <a:cubicBezTo>
                  <a:pt x="86240" y="107203"/>
                  <a:pt x="95250" y="100853"/>
                  <a:pt x="104775" y="97678"/>
                </a:cubicBezTo>
                <a:cubicBezTo>
                  <a:pt x="115417" y="65752"/>
                  <a:pt x="129097" y="38911"/>
                  <a:pt x="104775" y="2428"/>
                </a:cubicBezTo>
                <a:cubicBezTo>
                  <a:pt x="99206" y="-5926"/>
                  <a:pt x="86001" y="9775"/>
                  <a:pt x="76200" y="11953"/>
                </a:cubicBezTo>
                <a:cubicBezTo>
                  <a:pt x="57347" y="16143"/>
                  <a:pt x="0" y="5603"/>
                  <a:pt x="0" y="2147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7" grpId="0" animBg="1"/>
      <p:bldP spid="13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9B87D03-D106-6157-CCD7-E70B27019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399030"/>
              </p:ext>
            </p:extLst>
          </p:nvPr>
        </p:nvGraphicFramePr>
        <p:xfrm>
          <a:off x="616945" y="429658"/>
          <a:ext cx="11193137" cy="6447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625">
                  <a:extLst>
                    <a:ext uri="{9D8B030D-6E8A-4147-A177-3AD203B41FA5}">
                      <a16:colId xmlns="" xmlns:a16="http://schemas.microsoft.com/office/drawing/2014/main" val="809034277"/>
                    </a:ext>
                  </a:extLst>
                </a:gridCol>
                <a:gridCol w="8454512">
                  <a:extLst>
                    <a:ext uri="{9D8B030D-6E8A-4147-A177-3AD203B41FA5}">
                      <a16:colId xmlns="" xmlns:a16="http://schemas.microsoft.com/office/drawing/2014/main" val="1964504618"/>
                    </a:ext>
                  </a:extLst>
                </a:gridCol>
              </a:tblGrid>
              <a:tr h="1175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30811728"/>
                  </a:ext>
                </a:extLst>
              </a:tr>
              <a:tr h="9282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vi-VN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6947009"/>
                  </a:ext>
                </a:extLst>
              </a:tr>
              <a:tr h="14211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9799129"/>
                  </a:ext>
                </a:extLst>
              </a:tr>
              <a:tr h="2533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20373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64BE71-0852-E664-8A01-0ED259D13104}"/>
              </a:ext>
            </a:extLst>
          </p:cNvPr>
          <p:cNvSpPr txBox="1"/>
          <p:nvPr/>
        </p:nvSpPr>
        <p:spPr>
          <a:xfrm>
            <a:off x="3338591" y="1539056"/>
            <a:ext cx="880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cao chủ yếu dưới 200m.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E81D18-681E-653E-C9DF-F5D2F36DE1CE}"/>
              </a:ext>
            </a:extLst>
          </p:cNvPr>
          <p:cNvSpPr txBox="1"/>
          <p:nvPr/>
        </p:nvSpPr>
        <p:spPr>
          <a:xfrm>
            <a:off x="3464802" y="2910570"/>
            <a:ext cx="805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Cận xích đạo, với một mùa mưa và một mùa khô rõ rệt.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5363AA-CAA4-7242-AAB5-DC814F7F36E3}"/>
              </a:ext>
            </a:extLst>
          </p:cNvPr>
          <p:cNvSpPr txBox="1"/>
          <p:nvPr/>
        </p:nvSpPr>
        <p:spPr>
          <a:xfrm>
            <a:off x="3464801" y="4452422"/>
            <a:ext cx="8053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-Sông Mê Công là sông lớn nhất, cung cấp lượng nước dồi dào cho đất nước này.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 Tôn-lê Sáp của Cam-pu-chia là hồ nước ngọt lớn nhất Đông Nam Á.</a:t>
            </a:r>
          </a:p>
        </p:txBody>
      </p:sp>
    </p:spTree>
    <p:extLst>
      <p:ext uri="{BB962C8B-B14F-4D97-AF65-F5344CB8AC3E}">
        <p14:creationId xmlns:p14="http://schemas.microsoft.com/office/powerpoint/2010/main" val="6144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3B97CD-D89C-4BBF-3F3F-5BC5D763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92" y="1658784"/>
            <a:ext cx="5200650" cy="3209925"/>
          </a:xfrm>
          <a:prstGeom prst="rect">
            <a:avLst/>
          </a:prstGeom>
        </p:spPr>
      </p:pic>
      <p:pic>
        <p:nvPicPr>
          <p:cNvPr id="4100" name="Picture 4" descr="Biển hồ Tonle Sap Campuchia – Hồ nước ngọt lớn nhất Đông Nam Á - iVIVU.com">
            <a:extLst>
              <a:ext uri="{FF2B5EF4-FFF2-40B4-BE49-F238E27FC236}">
                <a16:creationId xmlns="" xmlns:a16="http://schemas.microsoft.com/office/drawing/2014/main" id="{51CB9425-3464-41FA-FA5D-56B235527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663">
            <a:off x="6427827" y="353883"/>
            <a:ext cx="4864464" cy="323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Khám phá biển hồ Tonle Sap Campuchia nổi tiếng Đông Nam Á">
            <a:extLst>
              <a:ext uri="{FF2B5EF4-FFF2-40B4-BE49-F238E27FC236}">
                <a16:creationId xmlns="" xmlns:a16="http://schemas.microsoft.com/office/drawing/2014/main" id="{03719B74-DAB4-DC58-8047-F606E2CC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076" y="3404213"/>
            <a:ext cx="4577671" cy="304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99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6"/>
            <a:ext cx="11531470" cy="1750678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CDE642-2564-9FF2-CDC7-67F7BE33C5A4}"/>
              </a:ext>
            </a:extLst>
          </p:cNvPr>
          <p:cNvGrpSpPr/>
          <p:nvPr/>
        </p:nvGrpSpPr>
        <p:grpSpPr>
          <a:xfrm>
            <a:off x="443865" y="319242"/>
            <a:ext cx="11484428" cy="1288465"/>
            <a:chOff x="442452" y="1258528"/>
            <a:chExt cx="2989006" cy="21493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="" xmlns:a16="http://schemas.microsoft.com/office/drawing/2014/main" id="{B970981B-3982-9211-650D-D2152F6F3C5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E264C0E-63F6-CD92-43CC-0A0B2D073523}"/>
                </a:ext>
              </a:extLst>
            </p:cNvPr>
            <p:cNvSpPr txBox="1"/>
            <p:nvPr/>
          </p:nvSpPr>
          <p:spPr>
            <a:xfrm>
              <a:off x="479284" y="1405550"/>
              <a:ext cx="2915343" cy="200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2.2 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hiểu đặc điểm dân cư của Cam-pu-chia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1AD1CB-AC51-4D34-9811-58A624BCEF7C}"/>
              </a:ext>
            </a:extLst>
          </p:cNvPr>
          <p:cNvSpPr txBox="1"/>
          <p:nvPr/>
        </p:nvSpPr>
        <p:spPr>
          <a:xfrm>
            <a:off x="858252" y="1007542"/>
            <a:ext cx="102188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200" dirty="0">
              <a:solidFill>
                <a:schemeClr val="accent1"/>
              </a:solidFill>
              <a:latin typeface="+mj-lt"/>
            </a:endParaRPr>
          </a:p>
          <a:p>
            <a:r>
              <a:rPr lang="vi-VN" sz="3200" dirty="0">
                <a:solidFill>
                  <a:schemeClr val="accent1"/>
                </a:solidFill>
                <a:latin typeface="+mj-lt"/>
              </a:rPr>
              <a:t>   Em hãy nêu một số đặc điểm dân cư của Cam- pu-chia theo các gợi ý sau:</a:t>
            </a:r>
          </a:p>
          <a:p>
            <a:r>
              <a:rPr lang="nl-NL" sz="3200" dirty="0">
                <a:solidFill>
                  <a:schemeClr val="accent1"/>
                </a:solidFill>
                <a:latin typeface="+mj-lt"/>
              </a:rPr>
              <a:t>+ </a:t>
            </a:r>
            <a:r>
              <a:rPr lang="vi-VN" sz="3200" dirty="0">
                <a:solidFill>
                  <a:schemeClr val="accent1"/>
                </a:solidFill>
                <a:latin typeface="+mj-lt"/>
              </a:rPr>
              <a:t>Số dân Cam-pu-chia năm 2021 là bao nhiêu người? </a:t>
            </a:r>
          </a:p>
          <a:p>
            <a:r>
              <a:rPr lang="vi-VN" sz="3200" dirty="0">
                <a:solidFill>
                  <a:schemeClr val="accent1"/>
                </a:solidFill>
                <a:latin typeface="+mj-lt"/>
              </a:rPr>
              <a:t>+ Dân tộc chủ yếu ở Cam-pu-chia là người gì ? </a:t>
            </a:r>
          </a:p>
          <a:p>
            <a:r>
              <a:rPr lang="vi-VN" sz="3200" dirty="0">
                <a:solidFill>
                  <a:schemeClr val="accent1"/>
                </a:solidFill>
                <a:latin typeface="+mj-lt"/>
              </a:rPr>
              <a:t>+ Phần lớn dân cư ở Cam- pu-chia sống ở đâu?</a:t>
            </a:r>
          </a:p>
          <a:p>
            <a:endParaRPr lang="vi-VN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5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ip hang di Campuchia tu can tho">
            <a:extLst>
              <a:ext uri="{FF2B5EF4-FFF2-40B4-BE49-F238E27FC236}">
                <a16:creationId xmlns="" xmlns:a16="http://schemas.microsoft.com/office/drawing/2014/main" id="{A69ABFE4-F174-4F00-9320-635CE433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4" y="766010"/>
            <a:ext cx="5228255" cy="53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Ấm lòng tình yêu đội tuyển của người Việt ở Campuchia">
            <a:extLst>
              <a:ext uri="{FF2B5EF4-FFF2-40B4-BE49-F238E27FC236}">
                <a16:creationId xmlns="" xmlns:a16="http://schemas.microsoft.com/office/drawing/2014/main" id="{C1F56DA8-F42F-4D5D-AB1A-1FDA9BD0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66009"/>
            <a:ext cx="5451056" cy="51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6E40564-39F1-4882-B8B0-5D4BDBA31ADF}"/>
              </a:ext>
            </a:extLst>
          </p:cNvPr>
          <p:cNvSpPr/>
          <p:nvPr/>
        </p:nvSpPr>
        <p:spPr>
          <a:xfrm>
            <a:off x="1819922" y="5255581"/>
            <a:ext cx="2663301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Người Khơ-me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D49938-9200-4A1C-B56C-0AFCA2741CF4}"/>
              </a:ext>
            </a:extLst>
          </p:cNvPr>
          <p:cNvSpPr/>
          <p:nvPr/>
        </p:nvSpPr>
        <p:spPr>
          <a:xfrm>
            <a:off x="8140823" y="5237826"/>
            <a:ext cx="2012356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Người Việt </a:t>
            </a:r>
          </a:p>
        </p:txBody>
      </p:sp>
    </p:spTree>
    <p:extLst>
      <p:ext uri="{BB962C8B-B14F-4D97-AF65-F5344CB8AC3E}">
        <p14:creationId xmlns:p14="http://schemas.microsoft.com/office/powerpoint/2010/main" val="5268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 điều cấm kỵ khi đến Thái Lan, bạn nên biết để tránh gặp rắc rối">
            <a:extLst>
              <a:ext uri="{FF2B5EF4-FFF2-40B4-BE49-F238E27FC236}">
                <a16:creationId xmlns="" xmlns:a16="http://schemas.microsoft.com/office/drawing/2014/main" id="{9DA38C46-C809-4D7C-BADE-751AC74E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1" y="407320"/>
            <a:ext cx="5723089" cy="55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logger.googleusercontent.com/img/b/R29vZ2xl/AVvXsEiAHR15iltfzXpzgJVZbA_PwJs17hSd_50pdE69vnkV5OgAaHVYXNlQ2BMLV5OGAKoqFGV5w3WYkvkvqurao4P1CMoTJYYAe8f051cpjWsYD0c_1XcyL_oVNoPgwN-0hy4sHHMzot1Esntu/s1600/las_090125_032326.jpg">
            <a:extLst>
              <a:ext uri="{FF2B5EF4-FFF2-40B4-BE49-F238E27FC236}">
                <a16:creationId xmlns="" xmlns:a16="http://schemas.microsoft.com/office/drawing/2014/main" id="{17CFEFD5-7F30-44FC-AF0A-536418CC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3" y="407319"/>
            <a:ext cx="5518486" cy="55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70740C8-72B2-48E4-8410-8DDED9D85997}"/>
              </a:ext>
            </a:extLst>
          </p:cNvPr>
          <p:cNvSpPr/>
          <p:nvPr/>
        </p:nvSpPr>
        <p:spPr>
          <a:xfrm>
            <a:off x="1793289" y="5436872"/>
            <a:ext cx="2663301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Người Thái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7BE5C82-2BC6-4E72-B085-328843EA68ED}"/>
              </a:ext>
            </a:extLst>
          </p:cNvPr>
          <p:cNvSpPr/>
          <p:nvPr/>
        </p:nvSpPr>
        <p:spPr>
          <a:xfrm>
            <a:off x="8314287" y="5436872"/>
            <a:ext cx="1916097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+mj-lt"/>
              </a:rPr>
              <a:t>Người Lào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2C361C2-CF3B-4D86-AAF7-EA3AE21E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3" y="452945"/>
            <a:ext cx="5178643" cy="5663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5DAFC3-2795-4D4A-B718-4BE1269F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85" y="452945"/>
            <a:ext cx="4696289" cy="5663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4E5ABB-4B2C-4665-BFD0-3ECF88B4B955}"/>
              </a:ext>
            </a:extLst>
          </p:cNvPr>
          <p:cNvSpPr/>
          <p:nvPr/>
        </p:nvSpPr>
        <p:spPr>
          <a:xfrm>
            <a:off x="408373" y="5537018"/>
            <a:ext cx="1860464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Người Hoa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BFB57A-D6AB-4041-A188-D0E0C45E0433}"/>
              </a:ext>
            </a:extLst>
          </p:cNvPr>
          <p:cNvSpPr/>
          <p:nvPr/>
        </p:nvSpPr>
        <p:spPr>
          <a:xfrm>
            <a:off x="7862656" y="5537018"/>
            <a:ext cx="2663301" cy="56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Người Chăm</a:t>
            </a:r>
          </a:p>
        </p:txBody>
      </p:sp>
    </p:spTree>
    <p:extLst>
      <p:ext uri="{BB962C8B-B14F-4D97-AF65-F5344CB8AC3E}">
        <p14:creationId xmlns:p14="http://schemas.microsoft.com/office/powerpoint/2010/main" val="29697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188</Words>
  <Application>Microsoft Office PowerPoint</Application>
  <PresentationFormat>Widescreen</PresentationFormat>
  <Paragraphs>32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Cambria</vt:lpstr>
      <vt:lpstr>Fz Fantomen Press</vt:lpstr>
      <vt:lpstr>Times New Roman</vt:lpstr>
      <vt:lpstr>UTM American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158</cp:revision>
  <dcterms:created xsi:type="dcterms:W3CDTF">2025-03-11T03:24:10Z</dcterms:created>
  <dcterms:modified xsi:type="dcterms:W3CDTF">2025-03-20T14:08:11Z</dcterms:modified>
</cp:coreProperties>
</file>