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9" r:id="rId3"/>
    <p:sldMasterId id="2147483724" r:id="rId4"/>
  </p:sldMasterIdLst>
  <p:notesMasterIdLst>
    <p:notesMasterId r:id="rId19"/>
  </p:notesMasterIdLst>
  <p:sldIdLst>
    <p:sldId id="282" r:id="rId5"/>
    <p:sldId id="2007577532" r:id="rId6"/>
    <p:sldId id="2007577519" r:id="rId7"/>
    <p:sldId id="2007577540" r:id="rId8"/>
    <p:sldId id="313" r:id="rId9"/>
    <p:sldId id="324" r:id="rId10"/>
    <p:sldId id="2007577539" r:id="rId11"/>
    <p:sldId id="2007577523" r:id="rId12"/>
    <p:sldId id="2007577537" r:id="rId13"/>
    <p:sldId id="336" r:id="rId14"/>
    <p:sldId id="2007577527" r:id="rId15"/>
    <p:sldId id="2007577516" r:id="rId16"/>
    <p:sldId id="2007577541" r:id="rId17"/>
    <p:sldId id="33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1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9108" autoAdjust="0"/>
  </p:normalViewPr>
  <p:slideViewPr>
    <p:cSldViewPr snapToGrid="0">
      <p:cViewPr varScale="1">
        <p:scale>
          <a:sx n="84" d="100"/>
          <a:sy n="84" d="100"/>
        </p:scale>
        <p:origin x="180"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E29041-3D18-4317-8637-24D3436E9FCA}" type="datetimeFigureOut">
              <a:rPr lang="en-US" smtClean="0"/>
              <a:t>3/23/2025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4F1C47-220D-4C14-8F3D-E349276CB1FA}" type="slidenum">
              <a:rPr lang="en-US" smtClean="0"/>
              <a:t>‹#›</a:t>
            </a:fld>
            <a:endParaRPr lang="en-US"/>
          </a:p>
        </p:txBody>
      </p:sp>
    </p:spTree>
    <p:extLst>
      <p:ext uri="{BB962C8B-B14F-4D97-AF65-F5344CB8AC3E}">
        <p14:creationId xmlns:p14="http://schemas.microsoft.com/office/powerpoint/2010/main" val="3910243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Slide Number Placeholder 3"/>
          <p:cNvSpPr>
            <a:spLocks noGrp="1"/>
          </p:cNvSpPr>
          <p:nvPr>
            <p:ph type="sldNum" sz="quarter" idx="5"/>
          </p:nvPr>
        </p:nvSpPr>
        <p:spPr/>
        <p:txBody>
          <a:bodyPr/>
          <a:lstStyle/>
          <a:p>
            <a:fld id="{BD4F1C47-220D-4C14-8F3D-E349276CB1FA}" type="slidenum">
              <a:rPr lang="en-US" smtClean="0"/>
              <a:t>1</a:t>
            </a:fld>
            <a:endParaRPr lang="en-US"/>
          </a:p>
        </p:txBody>
      </p:sp>
    </p:spTree>
    <p:extLst>
      <p:ext uri="{BB962C8B-B14F-4D97-AF65-F5344CB8AC3E}">
        <p14:creationId xmlns:p14="http://schemas.microsoft.com/office/powerpoint/2010/main" val="4078311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4F1C47-220D-4C14-8F3D-E349276CB1FA}" type="slidenum">
              <a:rPr lang="en-US" smtClean="0"/>
              <a:t>3</a:t>
            </a:fld>
            <a:endParaRPr lang="en-US"/>
          </a:p>
        </p:txBody>
      </p:sp>
    </p:spTree>
    <p:extLst>
      <p:ext uri="{BB962C8B-B14F-4D97-AF65-F5344CB8AC3E}">
        <p14:creationId xmlns:p14="http://schemas.microsoft.com/office/powerpoint/2010/main" val="1413968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fld id="{BD4F1C47-220D-4C14-8F3D-E349276CB1FA}" type="slidenum">
              <a:rPr lang="en-US" smtClean="0"/>
              <a:t>5</a:t>
            </a:fld>
            <a:endParaRPr lang="en-US"/>
          </a:p>
        </p:txBody>
      </p:sp>
    </p:spTree>
    <p:extLst>
      <p:ext uri="{BB962C8B-B14F-4D97-AF65-F5344CB8AC3E}">
        <p14:creationId xmlns:p14="http://schemas.microsoft.com/office/powerpoint/2010/main" val="2120866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4F1C47-220D-4C14-8F3D-E349276CB1FA}" type="slidenum">
              <a:rPr lang="en-US" smtClean="0"/>
              <a:t>6</a:t>
            </a:fld>
            <a:endParaRPr lang="en-US"/>
          </a:p>
        </p:txBody>
      </p:sp>
    </p:spTree>
    <p:extLst>
      <p:ext uri="{BB962C8B-B14F-4D97-AF65-F5344CB8AC3E}">
        <p14:creationId xmlns:p14="http://schemas.microsoft.com/office/powerpoint/2010/main" val="1739772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p:txBody>
          <a:bodyPr/>
          <a:lstStyle/>
          <a:p>
            <a:fld id="{A02D5873-6696-4EE0-B765-90B210B469DD}" type="datetimeFigureOut">
              <a:rPr lang="vi-VN" smtClean="0"/>
              <a:t>23/03/2025</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69499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068-EC9D-41E9-AF81-FF0978899AD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913783-D6F7-49BC-9556-B085A52CE8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71F616-9B69-4837-BE40-AE3F6B2FECC4}"/>
              </a:ext>
            </a:extLst>
          </p:cNvPr>
          <p:cNvSpPr>
            <a:spLocks noGrp="1"/>
          </p:cNvSpPr>
          <p:nvPr>
            <p:ph type="dt" sz="half" idx="10"/>
          </p:nvPr>
        </p:nvSpPr>
        <p:spPr/>
        <p:txBody>
          <a:bodyPr/>
          <a:lstStyle/>
          <a:p>
            <a:fld id="{A02D5873-6696-4EE0-B765-90B210B469DD}" type="datetimeFigureOut">
              <a:rPr lang="vi-VN" smtClean="0"/>
              <a:t>23/03/2025</a:t>
            </a:fld>
            <a:endParaRPr lang="vi-VN"/>
          </a:p>
        </p:txBody>
      </p:sp>
      <p:sp>
        <p:nvSpPr>
          <p:cNvPr id="5" name="Footer Placeholder 4">
            <a:extLst>
              <a:ext uri="{FF2B5EF4-FFF2-40B4-BE49-F238E27FC236}">
                <a16:creationId xmlns:a16="http://schemas.microsoft.com/office/drawing/2014/main" id="{E815BBCC-4156-439E-AD99-2EAF2FD56C8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160998C-05B5-4BE9-9C43-18413510B5E9}"/>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769321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99FF5-EA9E-4862-A59C-B09D879E59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B9B181E-3031-450D-8076-5D91AF806C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FBB350-10AA-4E7F-AEEC-8949CCFAD71F}"/>
              </a:ext>
            </a:extLst>
          </p:cNvPr>
          <p:cNvSpPr>
            <a:spLocks noGrp="1"/>
          </p:cNvSpPr>
          <p:nvPr>
            <p:ph type="dt" sz="half" idx="10"/>
          </p:nvPr>
        </p:nvSpPr>
        <p:spPr/>
        <p:txBody>
          <a:bodyPr/>
          <a:lstStyle/>
          <a:p>
            <a:fld id="{A02D5873-6696-4EE0-B765-90B210B469DD}" type="datetimeFigureOut">
              <a:rPr lang="vi-VN" smtClean="0"/>
              <a:t>23/03/2025</a:t>
            </a:fld>
            <a:endParaRPr lang="vi-VN"/>
          </a:p>
        </p:txBody>
      </p:sp>
      <p:sp>
        <p:nvSpPr>
          <p:cNvPr id="5" name="Footer Placeholder 4">
            <a:extLst>
              <a:ext uri="{FF2B5EF4-FFF2-40B4-BE49-F238E27FC236}">
                <a16:creationId xmlns:a16="http://schemas.microsoft.com/office/drawing/2014/main" id="{035FA7E7-94F0-4306-A1A6-7F047FF2AAD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05FAE36-E8B4-4F5A-BF83-8DE4A04E2BDA}"/>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30313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3/23/2025</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66203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3/23/2025</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490339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3/23/2025</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479302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3/23/2025</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28887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3/23/2025</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755536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3/23/2025</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835854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3/23/2025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848178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3/23/2025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839287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p:txBody>
          <a:bodyPr/>
          <a:lstStyle/>
          <a:p>
            <a:fld id="{A02D5873-6696-4EE0-B765-90B210B469DD}" type="datetimeFigureOut">
              <a:rPr lang="vi-VN" smtClean="0"/>
              <a:t>23/03/2025</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46603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3/23/2025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2018837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3/23/2025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147881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3/23/2025</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4135829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3/23/2025</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7751203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3/23/2025</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356893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3/23/2025</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0567348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2025/3/23</a:t>
            </a:fld>
            <a:endParaRPr lang="zh-CN" altLang="en-US"/>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2585016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2025/3/23</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6206988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2025/3/23</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6432913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2025/3/23</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8883830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654E-2247-4F12-97BC-5FB06279ED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58AA07D-7556-4F3F-A150-308C579A8C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C491E-1271-4662-9298-D41F924C2FBB}"/>
              </a:ext>
            </a:extLst>
          </p:cNvPr>
          <p:cNvSpPr>
            <a:spLocks noGrp="1"/>
          </p:cNvSpPr>
          <p:nvPr>
            <p:ph type="dt" sz="half" idx="10"/>
          </p:nvPr>
        </p:nvSpPr>
        <p:spPr/>
        <p:txBody>
          <a:bodyPr/>
          <a:lstStyle/>
          <a:p>
            <a:fld id="{A02D5873-6696-4EE0-B765-90B210B469DD}" type="datetimeFigureOut">
              <a:rPr lang="vi-VN" smtClean="0"/>
              <a:t>23/03/2025</a:t>
            </a:fld>
            <a:endParaRPr lang="vi-VN"/>
          </a:p>
        </p:txBody>
      </p:sp>
      <p:sp>
        <p:nvSpPr>
          <p:cNvPr id="5" name="Footer Placeholder 4">
            <a:extLst>
              <a:ext uri="{FF2B5EF4-FFF2-40B4-BE49-F238E27FC236}">
                <a16:creationId xmlns:a16="http://schemas.microsoft.com/office/drawing/2014/main" id="{F395B13A-2415-4A87-BDF7-50D4868CAEB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134F103-8E78-46A9-9C65-EE6A6F9AA18E}"/>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1093709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2025/3/23</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0261837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2025/3/23</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7889746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2025/3/23</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7877186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2025/3/23</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5277842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2025/3/23</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9535992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2025/3/23</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1983703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2025/3/23</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1265774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32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p:txBody>
          <a:bodyPr/>
          <a:lstStyle/>
          <a:p>
            <a:fld id="{659B6798-5A7D-4ABA-B6F6-C3AF8A02BD1E}" type="datetimeFigureOut">
              <a:rPr lang="en-US" smtClean="0"/>
              <a:t>3/23/2025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801985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p:txBody>
          <a:bodyPr/>
          <a:lstStyle/>
          <a:p>
            <a:fld id="{659B6798-5A7D-4ABA-B6F6-C3AF8A02BD1E}" type="datetimeFigureOut">
              <a:rPr lang="en-US" smtClean="0"/>
              <a:t>3/23/2025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320721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9BA2-BF15-4E32-BD38-79FE65DD74B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4A23AD2-123E-44A5-9EEE-1AE1764794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03B319F-06F6-40BD-95C2-DEFD540B09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D0105AD-3417-492F-B151-6E0F3BE3B7D3}"/>
              </a:ext>
            </a:extLst>
          </p:cNvPr>
          <p:cNvSpPr>
            <a:spLocks noGrp="1"/>
          </p:cNvSpPr>
          <p:nvPr>
            <p:ph type="dt" sz="half" idx="10"/>
          </p:nvPr>
        </p:nvSpPr>
        <p:spPr/>
        <p:txBody>
          <a:bodyPr/>
          <a:lstStyle/>
          <a:p>
            <a:fld id="{A02D5873-6696-4EE0-B765-90B210B469DD}" type="datetimeFigureOut">
              <a:rPr lang="vi-VN" smtClean="0"/>
              <a:t>23/03/2025</a:t>
            </a:fld>
            <a:endParaRPr lang="vi-VN"/>
          </a:p>
        </p:txBody>
      </p:sp>
      <p:sp>
        <p:nvSpPr>
          <p:cNvPr id="6" name="Footer Placeholder 5">
            <a:extLst>
              <a:ext uri="{FF2B5EF4-FFF2-40B4-BE49-F238E27FC236}">
                <a16:creationId xmlns:a16="http://schemas.microsoft.com/office/drawing/2014/main" id="{38230A0E-E66F-4529-A77E-6C35DC40440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AE6EC02-452D-4395-84B8-92B8E571B10E}"/>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3373957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p:txBody>
          <a:bodyPr/>
          <a:lstStyle/>
          <a:p>
            <a:fld id="{659B6798-5A7D-4ABA-B6F6-C3AF8A02BD1E}" type="datetimeFigureOut">
              <a:rPr lang="en-US" smtClean="0"/>
              <a:t>3/23/2025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6115933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p:txBody>
          <a:bodyPr/>
          <a:lstStyle/>
          <a:p>
            <a:fld id="{659B6798-5A7D-4ABA-B6F6-C3AF8A02BD1E}" type="datetimeFigureOut">
              <a:rPr lang="en-US" smtClean="0"/>
              <a:t>3/23/2025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052461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p:txBody>
          <a:bodyPr/>
          <a:lstStyle/>
          <a:p>
            <a:fld id="{659B6798-5A7D-4ABA-B6F6-C3AF8A02BD1E}" type="datetimeFigureOut">
              <a:rPr lang="en-US" smtClean="0"/>
              <a:t>3/23/2025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840079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p:txBody>
          <a:bodyPr/>
          <a:lstStyle/>
          <a:p>
            <a:fld id="{659B6798-5A7D-4ABA-B6F6-C3AF8A02BD1E}" type="datetimeFigureOut">
              <a:rPr lang="en-US" smtClean="0"/>
              <a:t>3/23/2025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680776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p:txBody>
          <a:bodyPr/>
          <a:lstStyle/>
          <a:p>
            <a:fld id="{659B6798-5A7D-4ABA-B6F6-C3AF8A02BD1E}" type="datetimeFigureOut">
              <a:rPr lang="en-US" smtClean="0"/>
              <a:t>3/23/2025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590109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p:txBody>
          <a:bodyPr/>
          <a:lstStyle/>
          <a:p>
            <a:fld id="{659B6798-5A7D-4ABA-B6F6-C3AF8A02BD1E}" type="datetimeFigureOut">
              <a:rPr lang="en-US" smtClean="0"/>
              <a:t>3/23/2025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9055068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p:txBody>
          <a:bodyPr/>
          <a:lstStyle/>
          <a:p>
            <a:fld id="{659B6798-5A7D-4ABA-B6F6-C3AF8A02BD1E}" type="datetimeFigureOut">
              <a:rPr lang="en-US" smtClean="0"/>
              <a:t>3/23/2025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7806623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p:txBody>
          <a:bodyPr/>
          <a:lstStyle/>
          <a:p>
            <a:fld id="{659B6798-5A7D-4ABA-B6F6-C3AF8A02BD1E}" type="datetimeFigureOut">
              <a:rPr lang="en-US" smtClean="0"/>
              <a:t>3/23/2025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4446886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p:txBody>
          <a:bodyPr/>
          <a:lstStyle/>
          <a:p>
            <a:fld id="{659B6798-5A7D-4ABA-B6F6-C3AF8A02BD1E}" type="datetimeFigureOut">
              <a:rPr lang="en-US" smtClean="0"/>
              <a:t>3/23/2025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632445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C41B-FC13-40BD-8D38-5D9B0ACCB91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EFE328-0FA8-453A-8B94-6657A0ECAF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C269A-D6E3-44E9-9510-8A47320E69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6CF0E5E-E5E0-4E5C-BF6F-D7997897BE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3573F3-3BF5-43BA-BA2A-23EB109731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B5E0900-2790-4A23-85A4-9E80C3A6D95F}"/>
              </a:ext>
            </a:extLst>
          </p:cNvPr>
          <p:cNvSpPr>
            <a:spLocks noGrp="1"/>
          </p:cNvSpPr>
          <p:nvPr>
            <p:ph type="dt" sz="half" idx="10"/>
          </p:nvPr>
        </p:nvSpPr>
        <p:spPr/>
        <p:txBody>
          <a:bodyPr/>
          <a:lstStyle/>
          <a:p>
            <a:fld id="{A02D5873-6696-4EE0-B765-90B210B469DD}" type="datetimeFigureOut">
              <a:rPr lang="vi-VN" smtClean="0"/>
              <a:t>23/03/2025</a:t>
            </a:fld>
            <a:endParaRPr lang="vi-VN"/>
          </a:p>
        </p:txBody>
      </p:sp>
      <p:sp>
        <p:nvSpPr>
          <p:cNvPr id="8" name="Footer Placeholder 7">
            <a:extLst>
              <a:ext uri="{FF2B5EF4-FFF2-40B4-BE49-F238E27FC236}">
                <a16:creationId xmlns:a16="http://schemas.microsoft.com/office/drawing/2014/main" id="{D7C832B6-B21D-4040-8159-ACBD40250E7B}"/>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C11D958-42B2-457D-B06C-AC508A3BC9AD}"/>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052762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AFC1-B2FE-440E-9B9F-4C8E9E0502F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70FBB54-C816-47EA-B7F1-37917C91B456}"/>
              </a:ext>
            </a:extLst>
          </p:cNvPr>
          <p:cNvSpPr>
            <a:spLocks noGrp="1"/>
          </p:cNvSpPr>
          <p:nvPr>
            <p:ph type="dt" sz="half" idx="10"/>
          </p:nvPr>
        </p:nvSpPr>
        <p:spPr/>
        <p:txBody>
          <a:bodyPr/>
          <a:lstStyle/>
          <a:p>
            <a:fld id="{A02D5873-6696-4EE0-B765-90B210B469DD}" type="datetimeFigureOut">
              <a:rPr lang="vi-VN" smtClean="0"/>
              <a:t>23/03/2025</a:t>
            </a:fld>
            <a:endParaRPr lang="vi-VN"/>
          </a:p>
        </p:txBody>
      </p:sp>
      <p:sp>
        <p:nvSpPr>
          <p:cNvPr id="4" name="Footer Placeholder 3">
            <a:extLst>
              <a:ext uri="{FF2B5EF4-FFF2-40B4-BE49-F238E27FC236}">
                <a16:creationId xmlns:a16="http://schemas.microsoft.com/office/drawing/2014/main" id="{319FD7F5-9D4D-4DD0-88D6-D9E00B176DC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D317A24E-730C-4C26-9152-8303FF578DC4}"/>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695193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453BB-846D-4ED7-A930-CF802A36632B}"/>
              </a:ext>
            </a:extLst>
          </p:cNvPr>
          <p:cNvSpPr>
            <a:spLocks noGrp="1"/>
          </p:cNvSpPr>
          <p:nvPr>
            <p:ph type="dt" sz="half" idx="10"/>
          </p:nvPr>
        </p:nvSpPr>
        <p:spPr/>
        <p:txBody>
          <a:bodyPr/>
          <a:lstStyle/>
          <a:p>
            <a:fld id="{A02D5873-6696-4EE0-B765-90B210B469DD}" type="datetimeFigureOut">
              <a:rPr lang="vi-VN" smtClean="0"/>
              <a:t>23/03/2025</a:t>
            </a:fld>
            <a:endParaRPr lang="vi-VN"/>
          </a:p>
        </p:txBody>
      </p:sp>
      <p:sp>
        <p:nvSpPr>
          <p:cNvPr id="3" name="Footer Placeholder 2">
            <a:extLst>
              <a:ext uri="{FF2B5EF4-FFF2-40B4-BE49-F238E27FC236}">
                <a16:creationId xmlns:a16="http://schemas.microsoft.com/office/drawing/2014/main" id="{BCA940B3-5641-443A-8657-C0279C09BAE4}"/>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A886BD3-B7EB-4D89-A1D2-E6B2F7B94B12}"/>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8786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6882-AC4E-4683-8208-FB4F810324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779A20-D4B7-4EF2-95D5-BFFFD6E2D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A8B6526-622D-48C9-A8C1-F02C22DCAA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2645E-719D-4D01-A10D-2B249CA0F223}"/>
              </a:ext>
            </a:extLst>
          </p:cNvPr>
          <p:cNvSpPr>
            <a:spLocks noGrp="1"/>
          </p:cNvSpPr>
          <p:nvPr>
            <p:ph type="dt" sz="half" idx="10"/>
          </p:nvPr>
        </p:nvSpPr>
        <p:spPr/>
        <p:txBody>
          <a:bodyPr/>
          <a:lstStyle/>
          <a:p>
            <a:fld id="{A02D5873-6696-4EE0-B765-90B210B469DD}" type="datetimeFigureOut">
              <a:rPr lang="vi-VN" smtClean="0"/>
              <a:t>23/03/2025</a:t>
            </a:fld>
            <a:endParaRPr lang="vi-VN"/>
          </a:p>
        </p:txBody>
      </p:sp>
      <p:sp>
        <p:nvSpPr>
          <p:cNvPr id="6" name="Footer Placeholder 5">
            <a:extLst>
              <a:ext uri="{FF2B5EF4-FFF2-40B4-BE49-F238E27FC236}">
                <a16:creationId xmlns:a16="http://schemas.microsoft.com/office/drawing/2014/main" id="{1DD36170-26F6-4FC9-91ED-96026CABA79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9575ED0-49C2-4027-86EC-1F3EB72496B5}"/>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880031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7422-8F70-4740-BEA2-F6C3C87015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96E0D91-562D-4498-9462-38F4CD93E9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31736A6-EF2C-450A-B24E-14F704C304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F3A8F-F646-4C26-B41B-2419FBBBFC24}"/>
              </a:ext>
            </a:extLst>
          </p:cNvPr>
          <p:cNvSpPr>
            <a:spLocks noGrp="1"/>
          </p:cNvSpPr>
          <p:nvPr>
            <p:ph type="dt" sz="half" idx="10"/>
          </p:nvPr>
        </p:nvSpPr>
        <p:spPr/>
        <p:txBody>
          <a:bodyPr/>
          <a:lstStyle/>
          <a:p>
            <a:fld id="{A02D5873-6696-4EE0-B765-90B210B469DD}" type="datetimeFigureOut">
              <a:rPr lang="vi-VN" smtClean="0"/>
              <a:t>23/03/2025</a:t>
            </a:fld>
            <a:endParaRPr lang="vi-VN"/>
          </a:p>
        </p:txBody>
      </p:sp>
      <p:sp>
        <p:nvSpPr>
          <p:cNvPr id="6" name="Footer Placeholder 5">
            <a:extLst>
              <a:ext uri="{FF2B5EF4-FFF2-40B4-BE49-F238E27FC236}">
                <a16:creationId xmlns:a16="http://schemas.microsoft.com/office/drawing/2014/main" id="{934EF5B4-8E52-4044-BE20-B45C60A1EC9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4C3AC2B-E958-453F-BFCA-30E26A94C660}"/>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916218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3.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BDB486-A437-4477-B830-059F05A738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E964506-68BB-4FDD-9A50-F3F3B04367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92C959B-DF0B-478E-BBEE-CC2C4E43D1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D5873-6696-4EE0-B765-90B210B469DD}" type="datetimeFigureOut">
              <a:rPr lang="vi-VN" smtClean="0"/>
              <a:t>23/03/2025</a:t>
            </a:fld>
            <a:endParaRPr lang="vi-VN"/>
          </a:p>
        </p:txBody>
      </p:sp>
      <p:sp>
        <p:nvSpPr>
          <p:cNvPr id="5" name="Footer Placeholder 4">
            <a:extLst>
              <a:ext uri="{FF2B5EF4-FFF2-40B4-BE49-F238E27FC236}">
                <a16:creationId xmlns:a16="http://schemas.microsoft.com/office/drawing/2014/main" id="{F0E254F9-1B9A-4A3D-9D3F-A55BF3F4E5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3901D575-561A-424B-8B61-A134F843A5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EFC2C3-EF38-4623-91D1-CDCC7ECE7205}" type="slidenum">
              <a:rPr lang="vi-VN" smtClean="0"/>
              <a:t>‹#›</a:t>
            </a:fld>
            <a:endParaRPr lang="vi-VN"/>
          </a:p>
        </p:txBody>
      </p:sp>
    </p:spTree>
    <p:extLst>
      <p:ext uri="{BB962C8B-B14F-4D97-AF65-F5344CB8AC3E}">
        <p14:creationId xmlns:p14="http://schemas.microsoft.com/office/powerpoint/2010/main" val="28365044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2651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2E1947B6-EF71-49E7-9B00-E9E82023ACC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图片 7">
            <a:extLst>
              <a:ext uri="{FF2B5EF4-FFF2-40B4-BE49-F238E27FC236}">
                <a16:creationId xmlns:a16="http://schemas.microsoft.com/office/drawing/2014/main" id="{A2EE5880-8C4C-41FF-867A-31F1A54973E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685967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6BE101-B26F-42E2-9481-DFE214EAE3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4B75BE-81F2-4EB6-A667-2E570981C3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20FA9-FF25-411D-B254-1189707896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B6798-5A7D-4ABA-B6F6-C3AF8A02BD1E}" type="datetimeFigureOut">
              <a:rPr lang="en-US" smtClean="0"/>
              <a:t>3/23/2025</a:t>
            </a:fld>
            <a:endParaRPr lang="en-US"/>
          </a:p>
        </p:txBody>
      </p:sp>
      <p:sp>
        <p:nvSpPr>
          <p:cNvPr id="5" name="Footer Placeholder 4">
            <a:extLst>
              <a:ext uri="{FF2B5EF4-FFF2-40B4-BE49-F238E27FC236}">
                <a16:creationId xmlns:a16="http://schemas.microsoft.com/office/drawing/2014/main" id="{5F6B51C5-5425-46A5-871A-8B3D08F8EC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715D16-F721-41A3-8D08-B7D588140F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F68603-A089-495A-9906-6438AAA356A7}" type="slidenum">
              <a:rPr lang="en-US" smtClean="0"/>
              <a:t>‹#›</a:t>
            </a:fld>
            <a:endParaRPr lang="en-US"/>
          </a:p>
        </p:txBody>
      </p:sp>
    </p:spTree>
    <p:extLst>
      <p:ext uri="{BB962C8B-B14F-4D97-AF65-F5344CB8AC3E}">
        <p14:creationId xmlns:p14="http://schemas.microsoft.com/office/powerpoint/2010/main" val="60789589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8.jpeg"/><Relationship Id="rId7" Type="http://schemas.openxmlformats.org/officeDocument/2006/relationships/image" Target="../media/image31.png"/><Relationship Id="rId2" Type="http://schemas.openxmlformats.org/officeDocument/2006/relationships/image" Target="../media/image28.jpg"/><Relationship Id="rId1" Type="http://schemas.openxmlformats.org/officeDocument/2006/relationships/slideLayout" Target="../slideLayouts/slideLayout44.xml"/><Relationship Id="rId6" Type="http://schemas.microsoft.com/office/2007/relationships/hdphoto" Target="../media/hdphoto2.wdp"/><Relationship Id="rId11" Type="http://schemas.openxmlformats.org/officeDocument/2006/relationships/image" Target="../media/image33.png"/><Relationship Id="rId5" Type="http://schemas.openxmlformats.org/officeDocument/2006/relationships/image" Target="../media/image30.png"/><Relationship Id="rId10" Type="http://schemas.openxmlformats.org/officeDocument/2006/relationships/image" Target="../media/image20.png"/><Relationship Id="rId4" Type="http://schemas.openxmlformats.org/officeDocument/2006/relationships/image" Target="../media/image29.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image" Target="../media/image18.jpeg"/><Relationship Id="rId1" Type="http://schemas.openxmlformats.org/officeDocument/2006/relationships/slideLayout" Target="../slideLayouts/slideLayout4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1.png"/><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image" Target="../media/image40.png"/><Relationship Id="rId2" Type="http://schemas.openxmlformats.org/officeDocument/2006/relationships/image" Target="../media/image19.png"/><Relationship Id="rId1" Type="http://schemas.openxmlformats.org/officeDocument/2006/relationships/slideLayout" Target="../slideLayouts/slideLayout44.xml"/><Relationship Id="rId6" Type="http://schemas.openxmlformats.org/officeDocument/2006/relationships/image" Target="../media/image36.jpeg"/><Relationship Id="rId11" Type="http://schemas.openxmlformats.org/officeDocument/2006/relationships/image" Target="../media/image39.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30.png"/><Relationship Id="rId9" Type="http://schemas.openxmlformats.org/officeDocument/2006/relationships/image" Target="../media/image38.png"/><Relationship Id="rId1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4.png"/><Relationship Id="rId1" Type="http://schemas.openxmlformats.org/officeDocument/2006/relationships/slideLayout" Target="../slideLayouts/slideLayout38.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4.xml"/><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44.xml"/><Relationship Id="rId7" Type="http://schemas.openxmlformats.org/officeDocument/2006/relationships/image" Target="../media/image1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4.xml"/><Relationship Id="rId4" Type="http://schemas.openxmlformats.org/officeDocument/2006/relationships/image" Target="../media/image110.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computer&#10;&#10;Description automatically generated with medium confidence">
            <a:extLst>
              <a:ext uri="{FF2B5EF4-FFF2-40B4-BE49-F238E27FC236}">
                <a16:creationId xmlns:a16="http://schemas.microsoft.com/office/drawing/2014/main" id="{39B40E38-A1E4-412E-BE32-15CE830EEA3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19292" y="3541795"/>
            <a:ext cx="7852500" cy="3451659"/>
          </a:xfrm>
          <a:prstGeom prst="rect">
            <a:avLst/>
          </a:prstGeom>
        </p:spPr>
      </p:pic>
      <p:sp>
        <p:nvSpPr>
          <p:cNvPr id="5" name="Rectangle: Rounded Corners 4">
            <a:extLst>
              <a:ext uri="{FF2B5EF4-FFF2-40B4-BE49-F238E27FC236}">
                <a16:creationId xmlns:a16="http://schemas.microsoft.com/office/drawing/2014/main" id="{ECFE92D4-9EB3-4363-9320-C7FA5B7B2ED3}"/>
              </a:ext>
            </a:extLst>
          </p:cNvPr>
          <p:cNvSpPr/>
          <p:nvPr/>
        </p:nvSpPr>
        <p:spPr>
          <a:xfrm>
            <a:off x="4778760" y="557440"/>
            <a:ext cx="6634716" cy="5567681"/>
          </a:xfrm>
          <a:custGeom>
            <a:avLst/>
            <a:gdLst>
              <a:gd name="connsiteX0" fmla="*/ 0 w 6634716"/>
              <a:gd name="connsiteY0" fmla="*/ 927965 h 5567681"/>
              <a:gd name="connsiteX1" fmla="*/ 927965 w 6634716"/>
              <a:gd name="connsiteY1" fmla="*/ 0 h 5567681"/>
              <a:gd name="connsiteX2" fmla="*/ 5706751 w 6634716"/>
              <a:gd name="connsiteY2" fmla="*/ 0 h 5567681"/>
              <a:gd name="connsiteX3" fmla="*/ 6634716 w 6634716"/>
              <a:gd name="connsiteY3" fmla="*/ 927965 h 5567681"/>
              <a:gd name="connsiteX4" fmla="*/ 6634716 w 6634716"/>
              <a:gd name="connsiteY4" fmla="*/ 4639716 h 5567681"/>
              <a:gd name="connsiteX5" fmla="*/ 5706751 w 6634716"/>
              <a:gd name="connsiteY5" fmla="*/ 5567681 h 5567681"/>
              <a:gd name="connsiteX6" fmla="*/ 927965 w 6634716"/>
              <a:gd name="connsiteY6" fmla="*/ 5567681 h 5567681"/>
              <a:gd name="connsiteX7" fmla="*/ 0 w 6634716"/>
              <a:gd name="connsiteY7" fmla="*/ 4639716 h 5567681"/>
              <a:gd name="connsiteX8" fmla="*/ 0 w 6634716"/>
              <a:gd name="connsiteY8" fmla="*/ 927965 h 55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34716" h="5567681" fill="none" extrusionOk="0">
                <a:moveTo>
                  <a:pt x="0" y="927965"/>
                </a:moveTo>
                <a:cubicBezTo>
                  <a:pt x="-49754" y="425337"/>
                  <a:pt x="432987" y="-4946"/>
                  <a:pt x="927965" y="0"/>
                </a:cubicBezTo>
                <a:cubicBezTo>
                  <a:pt x="3114565" y="-1478"/>
                  <a:pt x="3831933" y="142551"/>
                  <a:pt x="5706751" y="0"/>
                </a:cubicBezTo>
                <a:cubicBezTo>
                  <a:pt x="6259691" y="38417"/>
                  <a:pt x="6642371" y="419630"/>
                  <a:pt x="6634716" y="927965"/>
                </a:cubicBezTo>
                <a:cubicBezTo>
                  <a:pt x="6502561" y="1692249"/>
                  <a:pt x="6642706" y="3972730"/>
                  <a:pt x="6634716" y="4639716"/>
                </a:cubicBezTo>
                <a:cubicBezTo>
                  <a:pt x="6648657" y="5221769"/>
                  <a:pt x="6210060" y="5518609"/>
                  <a:pt x="5706751" y="5567681"/>
                </a:cubicBezTo>
                <a:cubicBezTo>
                  <a:pt x="4483803" y="5496670"/>
                  <a:pt x="3163519" y="5577084"/>
                  <a:pt x="927965" y="5567681"/>
                </a:cubicBezTo>
                <a:cubicBezTo>
                  <a:pt x="448732" y="5512286"/>
                  <a:pt x="-39487" y="5085338"/>
                  <a:pt x="0" y="4639716"/>
                </a:cubicBezTo>
                <a:cubicBezTo>
                  <a:pt x="156397" y="3041313"/>
                  <a:pt x="-144901" y="1711649"/>
                  <a:pt x="0" y="927965"/>
                </a:cubicBezTo>
                <a:close/>
              </a:path>
              <a:path w="6634716" h="5567681" stroke="0" extrusionOk="0">
                <a:moveTo>
                  <a:pt x="0" y="927965"/>
                </a:moveTo>
                <a:cubicBezTo>
                  <a:pt x="15659" y="433506"/>
                  <a:pt x="502560" y="-20598"/>
                  <a:pt x="927965" y="0"/>
                </a:cubicBezTo>
                <a:cubicBezTo>
                  <a:pt x="2381714" y="125070"/>
                  <a:pt x="4475526" y="-120515"/>
                  <a:pt x="5706751" y="0"/>
                </a:cubicBezTo>
                <a:cubicBezTo>
                  <a:pt x="6194938" y="74649"/>
                  <a:pt x="6679339" y="501673"/>
                  <a:pt x="6634716" y="927965"/>
                </a:cubicBezTo>
                <a:cubicBezTo>
                  <a:pt x="6548278" y="1734113"/>
                  <a:pt x="6590236" y="3635156"/>
                  <a:pt x="6634716" y="4639716"/>
                </a:cubicBezTo>
                <a:cubicBezTo>
                  <a:pt x="6643488" y="5154921"/>
                  <a:pt x="6175969" y="5651682"/>
                  <a:pt x="5706751" y="5567681"/>
                </a:cubicBezTo>
                <a:cubicBezTo>
                  <a:pt x="5035027" y="5414617"/>
                  <a:pt x="1757402" y="5512155"/>
                  <a:pt x="927965" y="5567681"/>
                </a:cubicBezTo>
                <a:cubicBezTo>
                  <a:pt x="390113" y="5576641"/>
                  <a:pt x="7868" y="5229606"/>
                  <a:pt x="0" y="4639716"/>
                </a:cubicBezTo>
                <a:cubicBezTo>
                  <a:pt x="-91422" y="3471184"/>
                  <a:pt x="-77704" y="2268023"/>
                  <a:pt x="0" y="927965"/>
                </a:cubicBezTo>
                <a:close/>
              </a:path>
            </a:pathLst>
          </a:custGeom>
          <a:solidFill>
            <a:schemeClr val="bg1"/>
          </a:solidFill>
          <a:ln w="38100">
            <a:solidFill>
              <a:srgbClr val="3BB9FF"/>
            </a:solidFill>
            <a:extLst>
              <a:ext uri="{C807C97D-BFC1-408E-A445-0C87EB9F89A2}">
                <ask:lineSketchStyleProps xmlns="" xmlns:ask="http://schemas.microsoft.com/office/drawing/2018/sketchyshapes" sd="84437144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ext, toy, doll&#10;&#10;Description automatically generated">
            <a:extLst>
              <a:ext uri="{FF2B5EF4-FFF2-40B4-BE49-F238E27FC236}">
                <a16:creationId xmlns:a16="http://schemas.microsoft.com/office/drawing/2014/main" id="{782365A4-1084-471A-B534-1A3E54CF90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74" y="3072002"/>
            <a:ext cx="3785998" cy="3785998"/>
          </a:xfrm>
          <a:prstGeom prst="rect">
            <a:avLst/>
          </a:prstGeom>
        </p:spPr>
      </p:pic>
      <p:sp>
        <p:nvSpPr>
          <p:cNvPr id="9" name="TextBox 8">
            <a:extLst>
              <a:ext uri="{FF2B5EF4-FFF2-40B4-BE49-F238E27FC236}">
                <a16:creationId xmlns:a16="http://schemas.microsoft.com/office/drawing/2014/main" id="{799893A8-5401-493B-9F3E-07D5893DA230}"/>
              </a:ext>
            </a:extLst>
          </p:cNvPr>
          <p:cNvSpPr txBox="1"/>
          <p:nvPr/>
        </p:nvSpPr>
        <p:spPr>
          <a:xfrm>
            <a:off x="6316718" y="2673462"/>
            <a:ext cx="36493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70C0"/>
                </a:solidFill>
                <a:effectLst/>
                <a:uLnTx/>
                <a:uFillTx/>
                <a:latin typeface="Calibri" panose="020F0502020204030204"/>
                <a:ea typeface="+mn-ea"/>
                <a:cs typeface="+mn-cs"/>
              </a:rPr>
              <a:t>Bài</a:t>
            </a:r>
            <a:r>
              <a:rPr kumimoji="0" lang="en-US" sz="4000" b="1" i="0" u="none" strike="noStrike" kern="1200" cap="none" spc="0" normalizeH="0" noProof="0" dirty="0">
                <a:ln>
                  <a:noFill/>
                </a:ln>
                <a:solidFill>
                  <a:srgbClr val="0070C0"/>
                </a:solidFill>
                <a:effectLst/>
                <a:uLnTx/>
                <a:uFillTx/>
                <a:latin typeface="Calibri" panose="020F0502020204030204"/>
                <a:ea typeface="+mn-ea"/>
                <a:cs typeface="+mn-cs"/>
              </a:rPr>
              <a:t> 22:</a:t>
            </a:r>
            <a:endParaRPr kumimoji="0" lang="en-US" sz="40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F872B3-0104-F06F-40DB-46C17085A2B4}"/>
              </a:ext>
            </a:extLst>
          </p:cNvPr>
          <p:cNvPicPr>
            <a:picLocks noChangeAspect="1"/>
          </p:cNvPicPr>
          <p:nvPr/>
        </p:nvPicPr>
        <p:blipFill>
          <a:blip r:embed="rId6"/>
          <a:stretch>
            <a:fillRect/>
          </a:stretch>
        </p:blipFill>
        <p:spPr>
          <a:xfrm>
            <a:off x="5233010" y="3367495"/>
            <a:ext cx="5816907" cy="2406995"/>
          </a:xfrm>
          <a:prstGeom prst="rect">
            <a:avLst/>
          </a:prstGeom>
        </p:spPr>
      </p:pic>
      <p:pic>
        <p:nvPicPr>
          <p:cNvPr id="3" name="Picture 2" descr="A picture containing text, lamp&#10;&#10;Description automatically generated">
            <a:extLst>
              <a:ext uri="{FF2B5EF4-FFF2-40B4-BE49-F238E27FC236}">
                <a16:creationId xmlns:a16="http://schemas.microsoft.com/office/drawing/2014/main" id="{F6FA787D-8977-4826-CC4E-920CBE10F76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897842" y="0"/>
            <a:ext cx="1294158" cy="1294158"/>
          </a:xfrm>
          <a:prstGeom prst="rect">
            <a:avLst/>
          </a:prstGeom>
        </p:spPr>
      </p:pic>
      <p:pic>
        <p:nvPicPr>
          <p:cNvPr id="8" name="Picture 7">
            <a:extLst>
              <a:ext uri="{FF2B5EF4-FFF2-40B4-BE49-F238E27FC236}">
                <a16:creationId xmlns:a16="http://schemas.microsoft.com/office/drawing/2014/main" id="{9B0F38C9-AE72-6BD0-4141-ED22E19AFB50}"/>
              </a:ext>
            </a:extLst>
          </p:cNvPr>
          <p:cNvPicPr>
            <a:picLocks noChangeAspect="1"/>
          </p:cNvPicPr>
          <p:nvPr/>
        </p:nvPicPr>
        <p:blipFill>
          <a:blip r:embed="rId8"/>
          <a:stretch>
            <a:fillRect/>
          </a:stretch>
        </p:blipFill>
        <p:spPr>
          <a:xfrm>
            <a:off x="4617100" y="1294159"/>
            <a:ext cx="6812135" cy="1585852"/>
          </a:xfrm>
          <a:prstGeom prst="rect">
            <a:avLst/>
          </a:prstGeom>
        </p:spPr>
      </p:pic>
      <p:pic>
        <p:nvPicPr>
          <p:cNvPr id="10" name="Picture 9" descr="A picture containing text, lamp&#10;&#10;Description automatically generated">
            <a:extLst>
              <a:ext uri="{FF2B5EF4-FFF2-40B4-BE49-F238E27FC236}">
                <a16:creationId xmlns:a16="http://schemas.microsoft.com/office/drawing/2014/main" id="{5CA8E0A2-D15B-5192-FECF-56F439ED83F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786772" y="4743023"/>
            <a:ext cx="2405228" cy="2405228"/>
          </a:xfrm>
          <a:prstGeom prst="rect">
            <a:avLst/>
          </a:prstGeom>
        </p:spPr>
      </p:pic>
    </p:spTree>
    <p:extLst>
      <p:ext uri="{BB962C8B-B14F-4D97-AF65-F5344CB8AC3E}">
        <p14:creationId xmlns:p14="http://schemas.microsoft.com/office/powerpoint/2010/main" val="9573631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5" name="Picture 34" descr="Calendar&#10;&#10;Description automatically generated with low confidence">
            <a:extLst>
              <a:ext uri="{FF2B5EF4-FFF2-40B4-BE49-F238E27FC236}">
                <a16:creationId xmlns:a16="http://schemas.microsoft.com/office/drawing/2014/main" id="{105954CE-F25C-41CB-A9D7-EB5247FA8621}"/>
              </a:ext>
            </a:extLst>
          </p:cNvPr>
          <p:cNvPicPr>
            <a:picLocks noChangeAspect="1"/>
          </p:cNvPicPr>
          <p:nvPr/>
        </p:nvPicPr>
        <p:blipFill rotWithShape="1">
          <a:blip r:embed="rId2">
            <a:extLst>
              <a:ext uri="{28A0092B-C50C-407E-A947-70E740481C1C}">
                <a14:useLocalDpi xmlns:a14="http://schemas.microsoft.com/office/drawing/2010/main" val="0"/>
              </a:ext>
            </a:extLst>
          </a:blip>
          <a:srcRect l="28632" r="29934"/>
          <a:stretch/>
        </p:blipFill>
        <p:spPr>
          <a:xfrm>
            <a:off x="260771" y="881582"/>
            <a:ext cx="1614697" cy="4762500"/>
          </a:xfrm>
          <a:prstGeom prst="rect">
            <a:avLst/>
          </a:prstGeom>
        </p:spPr>
      </p:pic>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856" t="2811" r="31733" b="3357"/>
          <a:stretch/>
        </p:blipFill>
        <p:spPr>
          <a:xfrm>
            <a:off x="2136240" y="837288"/>
            <a:ext cx="777161" cy="2180473"/>
          </a:xfrm>
          <a:prstGeom prst="rect">
            <a:avLst/>
          </a:prstGeom>
        </p:spPr>
      </p:pic>
      <p:pic>
        <p:nvPicPr>
          <p:cNvPr id="45" name="Picture 44" descr="A picture containing text, clock&#10;&#10;Description automatically generated">
            <a:extLst>
              <a:ext uri="{FF2B5EF4-FFF2-40B4-BE49-F238E27FC236}">
                <a16:creationId xmlns:a16="http://schemas.microsoft.com/office/drawing/2014/main" id="{0820F91F-E16B-464F-8457-8CAF5A4CF20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530177" y="188506"/>
            <a:ext cx="1106859" cy="1105973"/>
          </a:xfrm>
          <a:prstGeom prst="rect">
            <a:avLst/>
          </a:prstGeom>
        </p:spPr>
      </p:pic>
      <p:pic>
        <p:nvPicPr>
          <p:cNvPr id="36" name="Picture 35">
            <a:extLst>
              <a:ext uri="{FF2B5EF4-FFF2-40B4-BE49-F238E27FC236}">
                <a16:creationId xmlns:a16="http://schemas.microsoft.com/office/drawing/2014/main" id="{9C20CF8D-76C7-4B0A-8523-999EDE24DC3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9520295" y="934224"/>
            <a:ext cx="2646459" cy="2646459"/>
          </a:xfrm>
          <a:prstGeom prst="rect">
            <a:avLst/>
          </a:prstGeom>
        </p:spPr>
      </p:pic>
      <p:pic>
        <p:nvPicPr>
          <p:cNvPr id="9" name="Picture 8">
            <a:extLst>
              <a:ext uri="{FF2B5EF4-FFF2-40B4-BE49-F238E27FC236}">
                <a16:creationId xmlns:a16="http://schemas.microsoft.com/office/drawing/2014/main" id="{51678F75-9F64-479D-BD00-5D690F9429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963390" y="188506"/>
            <a:ext cx="4290536" cy="6858000"/>
          </a:xfrm>
          <a:prstGeom prst="rect">
            <a:avLst/>
          </a:prstGeom>
        </p:spPr>
      </p:pic>
      <p:pic>
        <p:nvPicPr>
          <p:cNvPr id="39" name="Picture 38">
            <a:extLst>
              <a:ext uri="{FF2B5EF4-FFF2-40B4-BE49-F238E27FC236}">
                <a16:creationId xmlns:a16="http://schemas.microsoft.com/office/drawing/2014/main" id="{D9482DBE-3891-41B6-93D5-A5480CE2A1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590" y="2038418"/>
            <a:ext cx="5641622" cy="5641622"/>
          </a:xfrm>
          <a:prstGeom prst="rect">
            <a:avLst/>
          </a:prstGeom>
        </p:spPr>
      </p:pic>
      <p:grpSp>
        <p:nvGrpSpPr>
          <p:cNvPr id="40" name="Group 39">
            <a:extLst>
              <a:ext uri="{FF2B5EF4-FFF2-40B4-BE49-F238E27FC236}">
                <a16:creationId xmlns:a16="http://schemas.microsoft.com/office/drawing/2014/main" id="{5097D1F1-86B1-48FE-B7CA-4A91FAE2F3B1}"/>
              </a:ext>
            </a:extLst>
          </p:cNvPr>
          <p:cNvGrpSpPr/>
          <p:nvPr/>
        </p:nvGrpSpPr>
        <p:grpSpPr>
          <a:xfrm>
            <a:off x="3104575" y="1773914"/>
            <a:ext cx="1699059" cy="1166711"/>
            <a:chOff x="4461861" y="1475041"/>
            <a:chExt cx="3413917" cy="1986081"/>
          </a:xfrm>
        </p:grpSpPr>
        <p:sp>
          <p:nvSpPr>
            <p:cNvPr id="41" name="Rectangle 40">
              <a:extLst>
                <a:ext uri="{FF2B5EF4-FFF2-40B4-BE49-F238E27FC236}">
                  <a16:creationId xmlns:a16="http://schemas.microsoft.com/office/drawing/2014/main" id="{214001CE-61B0-4B50-A4EE-2B9F06BDFF2A}"/>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F4D52D26-DDA0-4957-8FA1-4E88ECCD7AD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3" name="Picture 42">
              <a:extLst>
                <a:ext uri="{FF2B5EF4-FFF2-40B4-BE49-F238E27FC236}">
                  <a16:creationId xmlns:a16="http://schemas.microsoft.com/office/drawing/2014/main" id="{BE05D149-9D53-4F05-856E-D7EE1DDF162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grpSp>
        <p:nvGrpSpPr>
          <p:cNvPr id="3" name="Group 2">
            <a:extLst>
              <a:ext uri="{FF2B5EF4-FFF2-40B4-BE49-F238E27FC236}">
                <a16:creationId xmlns:a16="http://schemas.microsoft.com/office/drawing/2014/main" id="{BEE1F79E-5CF9-4E81-9BE6-BC13AD244F4B}"/>
              </a:ext>
            </a:extLst>
          </p:cNvPr>
          <p:cNvGrpSpPr/>
          <p:nvPr/>
        </p:nvGrpSpPr>
        <p:grpSpPr>
          <a:xfrm>
            <a:off x="2882348" y="1155065"/>
            <a:ext cx="6178840" cy="3796755"/>
            <a:chOff x="3260662" y="2628205"/>
            <a:chExt cx="4965984" cy="3796755"/>
          </a:xfrm>
        </p:grpSpPr>
        <p:pic>
          <p:nvPicPr>
            <p:cNvPr id="5" name="Picture 4">
              <a:extLst>
                <a:ext uri="{FF2B5EF4-FFF2-40B4-BE49-F238E27FC236}">
                  <a16:creationId xmlns:a16="http://schemas.microsoft.com/office/drawing/2014/main" id="{A5A20B0A-EFA0-4100-B2E9-B63F934310A0}"/>
                </a:ext>
              </a:extLst>
            </p:cNvPr>
            <p:cNvPicPr>
              <a:picLocks noChangeAspect="1"/>
            </p:cNvPicPr>
            <p:nvPr/>
          </p:nvPicPr>
          <p:blipFill rotWithShape="1">
            <a:blip r:embed="rId11">
              <a:extLst>
                <a:ext uri="{28A0092B-C50C-407E-A947-70E740481C1C}">
                  <a14:useLocalDpi xmlns:a14="http://schemas.microsoft.com/office/drawing/2010/main" val="0"/>
                </a:ext>
              </a:extLst>
            </a:blip>
            <a:srcRect t="28586" r="66999" b="35397"/>
            <a:stretch/>
          </p:blipFill>
          <p:spPr>
            <a:xfrm>
              <a:off x="3260662" y="2628205"/>
              <a:ext cx="4965984" cy="3796755"/>
            </a:xfrm>
            <a:prstGeom prst="rect">
              <a:avLst/>
            </a:prstGeom>
          </p:spPr>
        </p:pic>
        <p:sp>
          <p:nvSpPr>
            <p:cNvPr id="8" name="TextBox 7">
              <a:extLst>
                <a:ext uri="{FF2B5EF4-FFF2-40B4-BE49-F238E27FC236}">
                  <a16:creationId xmlns:a16="http://schemas.microsoft.com/office/drawing/2014/main" id="{5FDBBBC9-AAF3-486B-A565-AD70FEAFC633}"/>
                </a:ext>
              </a:extLst>
            </p:cNvPr>
            <p:cNvSpPr txBox="1"/>
            <p:nvPr/>
          </p:nvSpPr>
          <p:spPr>
            <a:xfrm>
              <a:off x="4632270" y="3521915"/>
              <a:ext cx="297395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Calibri" panose="020F0502020204030204"/>
                  <a:ea typeface="+mn-ea"/>
                  <a:cs typeface="+mn-cs"/>
                </a:rPr>
                <a:t>b) Theo </a:t>
              </a:r>
              <a:r>
                <a:rPr kumimoji="0" lang="en-US" sz="4800" b="0" i="1"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1" u="none" strike="noStrike" kern="1200" cap="none" spc="0" normalizeH="0" baseline="0" noProof="0" dirty="0" err="1">
                  <a:ln>
                    <a:noFill/>
                  </a:ln>
                  <a:solidFill>
                    <a:prstClr val="black"/>
                  </a:solidFill>
                  <a:effectLst/>
                  <a:uLnTx/>
                  <a:uFillTx/>
                  <a:latin typeface="Calibri" panose="020F0502020204030204"/>
                  <a:ea typeface="+mn-ea"/>
                  <a:cs typeface="+mn-cs"/>
                </a:rPr>
                <a:t>não</a:t>
              </a:r>
              <a:r>
                <a:rPr kumimoji="0" lang="en-US" sz="4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1"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1" u="none" strike="noStrike" kern="1200" cap="none" spc="0" normalizeH="0" baseline="0" noProof="0" dirty="0" err="1">
                  <a:ln>
                    <a:noFill/>
                  </a:ln>
                  <a:solidFill>
                    <a:prstClr val="black"/>
                  </a:solidFill>
                  <a:effectLst/>
                  <a:uLnTx/>
                  <a:uFillTx/>
                  <a:latin typeface="Calibri" panose="020F0502020204030204"/>
                  <a:ea typeface="+mn-ea"/>
                  <a:cs typeface="+mn-cs"/>
                </a:rPr>
                <a:t>chức</a:t>
              </a:r>
              <a:r>
                <a:rPr kumimoji="0" lang="en-US" sz="4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1"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1"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8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Tree>
    <p:extLst>
      <p:ext uri="{BB962C8B-B14F-4D97-AF65-F5344CB8AC3E}">
        <p14:creationId xmlns:p14="http://schemas.microsoft.com/office/powerpoint/2010/main" val="21118732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7" name="Picture 56" descr="Calendar&#10;&#10;Description automatically generated">
            <a:extLst>
              <a:ext uri="{FF2B5EF4-FFF2-40B4-BE49-F238E27FC236}">
                <a16:creationId xmlns:a16="http://schemas.microsoft.com/office/drawing/2014/main" id="{3DFD8CC9-F3D6-4D10-BC89-640A33F17FC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856" t="2811" r="31733" b="3357"/>
          <a:stretch/>
        </p:blipFill>
        <p:spPr>
          <a:xfrm>
            <a:off x="2576895" y="811102"/>
            <a:ext cx="777161" cy="2180473"/>
          </a:xfrm>
          <a:prstGeom prst="rect">
            <a:avLst/>
          </a:prstGeom>
        </p:spPr>
      </p:pic>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6BA72A8C-5F15-4E15-900C-B266513C4D8D}"/>
              </a:ext>
            </a:extLst>
          </p:cNvPr>
          <p:cNvGrpSpPr/>
          <p:nvPr/>
        </p:nvGrpSpPr>
        <p:grpSpPr>
          <a:xfrm>
            <a:off x="553283" y="1169022"/>
            <a:ext cx="1699059" cy="1166711"/>
            <a:chOff x="4461861" y="1475041"/>
            <a:chExt cx="3413917" cy="1986081"/>
          </a:xfrm>
        </p:grpSpPr>
        <p:sp>
          <p:nvSpPr>
            <p:cNvPr id="54" name="Rectangle 53">
              <a:extLst>
                <a:ext uri="{FF2B5EF4-FFF2-40B4-BE49-F238E27FC236}">
                  <a16:creationId xmlns:a16="http://schemas.microsoft.com/office/drawing/2014/main" id="{C9572D2F-D1C4-4356-BA27-83F4E431E680}"/>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5" name="Picture 54" descr="A collage of a person's body&#10;&#10;Description automatically generated with low confidence">
              <a:extLst>
                <a:ext uri="{FF2B5EF4-FFF2-40B4-BE49-F238E27FC236}">
                  <a16:creationId xmlns:a16="http://schemas.microsoft.com/office/drawing/2014/main" id="{60E6F5FE-03FF-4C2C-A932-38C18DD0A5D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56" name="Picture 55">
              <a:extLst>
                <a:ext uri="{FF2B5EF4-FFF2-40B4-BE49-F238E27FC236}">
                  <a16:creationId xmlns:a16="http://schemas.microsoft.com/office/drawing/2014/main" id="{6FD17CB5-19E8-4DF1-AE79-5B5B2E40C5E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A picture containing text&#10;&#10;Description automatically generated">
            <a:extLst>
              <a:ext uri="{FF2B5EF4-FFF2-40B4-BE49-F238E27FC236}">
                <a16:creationId xmlns:a16="http://schemas.microsoft.com/office/drawing/2014/main" id="{3DD30F50-2FDA-448F-80FD-D66914F849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5372" y="5090386"/>
            <a:ext cx="4861934" cy="1667203"/>
          </a:xfrm>
          <a:prstGeom prst="rect">
            <a:avLst/>
          </a:prstGeom>
        </p:spPr>
      </p:pic>
      <p:pic>
        <p:nvPicPr>
          <p:cNvPr id="8194" name="Picture 2" descr="female teacher cartoon png cutout PNG &amp; clipart images | CITYPNG">
            <a:extLst>
              <a:ext uri="{FF2B5EF4-FFF2-40B4-BE49-F238E27FC236}">
                <a16:creationId xmlns:a16="http://schemas.microsoft.com/office/drawing/2014/main" id="{88B08278-E6B3-4068-B355-4BA42050B7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348031" y="3804557"/>
            <a:ext cx="3865294" cy="303788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A picture containing text, clock&#10;&#10;Description automatically generated">
            <a:extLst>
              <a:ext uri="{FF2B5EF4-FFF2-40B4-BE49-F238E27FC236}">
                <a16:creationId xmlns:a16="http://schemas.microsoft.com/office/drawing/2014/main" id="{52A675C5-F4A5-416E-8E95-72039CCAD9B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880617" y="0"/>
            <a:ext cx="1154160" cy="1153236"/>
          </a:xfrm>
          <a:prstGeom prst="rect">
            <a:avLst/>
          </a:prstGeom>
        </p:spPr>
      </p:pic>
      <p:sp>
        <p:nvSpPr>
          <p:cNvPr id="5" name="Speech Bubble: Rectangle with Corners Rounded 4">
            <a:extLst>
              <a:ext uri="{FF2B5EF4-FFF2-40B4-BE49-F238E27FC236}">
                <a16:creationId xmlns:a16="http://schemas.microsoft.com/office/drawing/2014/main" id="{159145BE-D81F-D92F-DD00-988DF6B786F3}"/>
              </a:ext>
            </a:extLst>
          </p:cNvPr>
          <p:cNvSpPr/>
          <p:nvPr/>
        </p:nvSpPr>
        <p:spPr>
          <a:xfrm>
            <a:off x="745436" y="1073427"/>
            <a:ext cx="9322904" cy="3339547"/>
          </a:xfrm>
          <a:prstGeom prst="wedgeRoundRectCallout">
            <a:avLst>
              <a:gd name="adj1" fmla="val 57890"/>
              <a:gd name="adj2" fmla="val 2220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rPr>
              <a:t>Não điều khiển mọi suy nghĩ, cảm xúc, cách ứng xử và hoạt động của cơ thể.</a:t>
            </a:r>
            <a:endParaRPr lang="en-US" sz="3200" b="1" dirty="0">
              <a:solidFill>
                <a:srgbClr val="FF000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rPr>
              <a:t>Não tiếp nhận các thông tin qua các dây thần kinh từ các giác quan như da, tai, mũi,... gửi thông tin và chỉ dẫn cho các bộ phận của cơ thể hoạt động.</a:t>
            </a:r>
          </a:p>
        </p:txBody>
      </p:sp>
      <p:pic>
        <p:nvPicPr>
          <p:cNvPr id="7" name="Picture 6" descr="A close up of a logo&#10;&#10;AI-generated content may be incorrect.">
            <a:extLst>
              <a:ext uri="{FF2B5EF4-FFF2-40B4-BE49-F238E27FC236}">
                <a16:creationId xmlns:a16="http://schemas.microsoft.com/office/drawing/2014/main" id="{5F4F3152-106A-D87B-9E9D-C2F82A70F52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015671" y="0"/>
            <a:ext cx="3102767" cy="894343"/>
          </a:xfrm>
          <a:prstGeom prst="rect">
            <a:avLst/>
          </a:prstGeom>
        </p:spPr>
      </p:pic>
      <p:pic>
        <p:nvPicPr>
          <p:cNvPr id="3" name="Picture 2" descr="A picture containing text, lamp&#10;&#10;Description automatically generated">
            <a:extLst>
              <a:ext uri="{FF2B5EF4-FFF2-40B4-BE49-F238E27FC236}">
                <a16:creationId xmlns:a16="http://schemas.microsoft.com/office/drawing/2014/main" id="{31D142C7-C20E-5516-6602-73C7B17ED40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28600" y="3861352"/>
            <a:ext cx="3339548" cy="3339548"/>
          </a:xfrm>
          <a:prstGeom prst="rect">
            <a:avLst/>
          </a:prstGeom>
        </p:spPr>
      </p:pic>
    </p:spTree>
    <p:extLst>
      <p:ext uri="{BB962C8B-B14F-4D97-AF65-F5344CB8AC3E}">
        <p14:creationId xmlns:p14="http://schemas.microsoft.com/office/powerpoint/2010/main" val="154048668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randombar(horizontal)">
                                      <p:cBhvr>
                                        <p:cTn id="7" dur="500"/>
                                        <p:tgtEl>
                                          <p:spTgt spid="8194"/>
                                        </p:tgtEl>
                                      </p:cBhvr>
                                    </p:animEffect>
                                  </p:childTnLst>
                                </p:cTn>
                              </p:par>
                              <p:par>
                                <p:cTn id="8" presetID="10" presetClass="entr" presetSubtype="0"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162046" y="829003"/>
            <a:ext cx="2158973" cy="4815079"/>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59A98F58-8F23-4082-8EE4-8F3913C9E293}"/>
              </a:ext>
            </a:extLst>
          </p:cNvPr>
          <p:cNvGrpSpPr/>
          <p:nvPr/>
        </p:nvGrpSpPr>
        <p:grpSpPr>
          <a:xfrm>
            <a:off x="2589240" y="1139496"/>
            <a:ext cx="1933614" cy="1216102"/>
            <a:chOff x="4461861" y="1475041"/>
            <a:chExt cx="3413917" cy="1986081"/>
          </a:xfrm>
        </p:grpSpPr>
        <p:sp>
          <p:nvSpPr>
            <p:cNvPr id="46" name="Rectangle 45">
              <a:extLst>
                <a:ext uri="{FF2B5EF4-FFF2-40B4-BE49-F238E27FC236}">
                  <a16:creationId xmlns:a16="http://schemas.microsoft.com/office/drawing/2014/main" id="{A31A6C37-7702-438E-B66D-AA3677AD5612}"/>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Picture 40" descr="A collage of a person's body&#10;&#10;Description automatically generated with low confidence">
              <a:extLst>
                <a:ext uri="{FF2B5EF4-FFF2-40B4-BE49-F238E27FC236}">
                  <a16:creationId xmlns:a16="http://schemas.microsoft.com/office/drawing/2014/main" id="{1D1D3DF0-0A38-4234-9BBB-623D4322C38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3" name="Picture 42">
              <a:extLst>
                <a:ext uri="{FF2B5EF4-FFF2-40B4-BE49-F238E27FC236}">
                  <a16:creationId xmlns:a16="http://schemas.microsoft.com/office/drawing/2014/main" id="{AC4B0A80-487B-43DF-9146-BB314E117E4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45" name="Picture 44">
            <a:extLst>
              <a:ext uri="{FF2B5EF4-FFF2-40B4-BE49-F238E27FC236}">
                <a16:creationId xmlns:a16="http://schemas.microsoft.com/office/drawing/2014/main" id="{6174F729-EC39-4410-9D84-1F9CB851BE2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9520295" y="934224"/>
            <a:ext cx="2646459" cy="2646459"/>
          </a:xfrm>
          <a:prstGeom prst="rect">
            <a:avLst/>
          </a:prstGeom>
        </p:spPr>
      </p:pic>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9856" t="2811" r="31733" b="3357"/>
          <a:stretch/>
        </p:blipFill>
        <p:spPr>
          <a:xfrm>
            <a:off x="4690108" y="1025151"/>
            <a:ext cx="723171" cy="2028995"/>
          </a:xfrm>
          <a:prstGeom prst="rect">
            <a:avLst/>
          </a:prstGeom>
          <a:effectLst>
            <a:innerShdw blurRad="63500" dist="50800" dir="13500000">
              <a:prstClr val="black">
                <a:alpha val="50000"/>
              </a:prstClr>
            </a:innerShdw>
          </a:effectLst>
        </p:spPr>
      </p:pic>
      <p:pic>
        <p:nvPicPr>
          <p:cNvPr id="1034" name="Picture 10" descr="Kitchen cabinet Vectors &amp; Illustrations for Free Download | Freepik">
            <a:extLst>
              <a:ext uri="{FF2B5EF4-FFF2-40B4-BE49-F238E27FC236}">
                <a16:creationId xmlns:a16="http://schemas.microsoft.com/office/drawing/2014/main" id="{F72125DC-5D40-4DFC-9D58-841282CDBB3B}"/>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foregroundMark x1="18650" y1="23115" x2="18650" y2="23115"/>
                        <a14:foregroundMark x1="19200" y1="23115" x2="77850" y2="25229"/>
                        <a14:foregroundMark x1="78550" y1="24736" x2="83750" y2="23679"/>
                        <a14:foregroundMark x1="82850" y1="25793" x2="84700" y2="75687"/>
                        <a14:foregroundMark x1="16250" y1="27907" x2="17350" y2="75053"/>
                        <a14:foregroundMark x1="16950" y1="66596" x2="16900" y2="76744"/>
                        <a14:foregroundMark x1="16500" y1="75617" x2="16300" y2="76321"/>
                        <a14:foregroundMark x1="16100" y1="76885" x2="16100" y2="76885"/>
                        <a14:foregroundMark x1="16150" y1="77590" x2="16150" y2="77590"/>
                        <a14:foregroundMark x1="15750" y1="77590" x2="15750" y2="77590"/>
                        <a14:foregroundMark x1="83350" y1="74630" x2="83600" y2="78013"/>
                        <a14:foregroundMark x1="84100" y1="74348" x2="84250" y2="77801"/>
                        <a14:foregroundMark x1="84500" y1="26709" x2="84500" y2="77097"/>
                        <a14:foregroundMark x1="84800" y1="75053" x2="84800" y2="78013"/>
                      </a14:backgroundRemoval>
                    </a14:imgEffect>
                  </a14:imgLayer>
                </a14:imgProps>
              </a:ext>
              <a:ext uri="{28A0092B-C50C-407E-A947-70E740481C1C}">
                <a14:useLocalDpi xmlns:a14="http://schemas.microsoft.com/office/drawing/2010/main" val="0"/>
              </a:ext>
            </a:extLst>
          </a:blip>
          <a:srcRect l="10805" t="15797" r="12528" b="18041"/>
          <a:stretch/>
        </p:blipFill>
        <p:spPr bwMode="auto">
          <a:xfrm>
            <a:off x="9036971" y="4570428"/>
            <a:ext cx="2979211" cy="182406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ilhouette office desk with white background Vector Image">
            <a:extLst>
              <a:ext uri="{FF2B5EF4-FFF2-40B4-BE49-F238E27FC236}">
                <a16:creationId xmlns:a16="http://schemas.microsoft.com/office/drawing/2014/main" id="{F5E28118-B0EB-4AEB-A93D-9A59AA31F9A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573431" y="2950034"/>
            <a:ext cx="3949423" cy="42653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4FB0BDF-6616-490F-BC5E-933E4CF62E7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0025" y="-61709"/>
            <a:ext cx="8706609" cy="6090705"/>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D7BB67EA-E1AA-4937-8B5F-5865B30A191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89773" y="4359198"/>
            <a:ext cx="4547360" cy="2498655"/>
          </a:xfrm>
          <a:prstGeom prst="rect">
            <a:avLst/>
          </a:prstGeom>
        </p:spPr>
      </p:pic>
      <p:pic>
        <p:nvPicPr>
          <p:cNvPr id="16" name="Picture 15">
            <a:extLst>
              <a:ext uri="{FF2B5EF4-FFF2-40B4-BE49-F238E27FC236}">
                <a16:creationId xmlns:a16="http://schemas.microsoft.com/office/drawing/2014/main" id="{EC44BFB5-0B03-42BF-8C8C-2B6E1258B77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9167" y="3327095"/>
            <a:ext cx="1789590" cy="3530906"/>
          </a:xfrm>
          <a:prstGeom prst="rect">
            <a:avLst/>
          </a:prstGeom>
        </p:spPr>
      </p:pic>
      <p:pic>
        <p:nvPicPr>
          <p:cNvPr id="6" name="Picture 5" descr="A close up of a logo&#10;&#10;AI-generated content may be incorrect.">
            <a:extLst>
              <a:ext uri="{FF2B5EF4-FFF2-40B4-BE49-F238E27FC236}">
                <a16:creationId xmlns:a16="http://schemas.microsoft.com/office/drawing/2014/main" id="{1C5D99D2-C6F1-24F3-9B3A-F86233E7D7A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82187" y="2033079"/>
            <a:ext cx="8427131" cy="2427126"/>
          </a:xfrm>
          <a:prstGeom prst="rect">
            <a:avLst/>
          </a:prstGeom>
        </p:spPr>
      </p:pic>
    </p:spTree>
    <p:extLst>
      <p:ext uri="{BB962C8B-B14F-4D97-AF65-F5344CB8AC3E}">
        <p14:creationId xmlns:p14="http://schemas.microsoft.com/office/powerpoint/2010/main" val="320926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a:hlinkClick r:id="" action="ppaction://media"/>
            <a:extLst>
              <a:ext uri="{FF2B5EF4-FFF2-40B4-BE49-F238E27FC236}">
                <a16:creationId xmlns:a16="http://schemas.microsoft.com/office/drawing/2014/main" id="{69485CA3-8ED9-5956-664F-778A49EB657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3010"/>
            <a:ext cx="12242800" cy="6886575"/>
          </a:xfrm>
          <a:prstGeom prst="rect">
            <a:avLst/>
          </a:prstGeom>
        </p:spPr>
      </p:pic>
    </p:spTree>
    <p:extLst>
      <p:ext uri="{BB962C8B-B14F-4D97-AF65-F5344CB8AC3E}">
        <p14:creationId xmlns:p14="http://schemas.microsoft.com/office/powerpoint/2010/main" val="33596795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F9D236-C279-4317-8503-7933E903023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15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5DF4DD6-6C69-C866-262E-A5615823E365}"/>
              </a:ext>
            </a:extLst>
          </p:cNvPr>
          <p:cNvPicPr>
            <a:picLocks noChangeAspect="1"/>
          </p:cNvPicPr>
          <p:nvPr/>
        </p:nvPicPr>
        <p:blipFill>
          <a:blip r:embed="rId4"/>
          <a:stretch>
            <a:fillRect/>
          </a:stretch>
        </p:blipFill>
        <p:spPr>
          <a:xfrm>
            <a:off x="1162607" y="451935"/>
            <a:ext cx="5151566" cy="3706689"/>
          </a:xfrm>
          <a:prstGeom prst="rect">
            <a:avLst/>
          </a:prstGeom>
        </p:spPr>
      </p:pic>
    </p:spTree>
    <p:extLst>
      <p:ext uri="{BB962C8B-B14F-4D97-AF65-F5344CB8AC3E}">
        <p14:creationId xmlns:p14="http://schemas.microsoft.com/office/powerpoint/2010/main" val="6484954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504656" y="0"/>
            <a:ext cx="1687345" cy="1737292"/>
          </a:xfrm>
          <a:custGeom>
            <a:avLst/>
            <a:gdLst/>
            <a:ahLst/>
            <a:cxnLst/>
            <a:rect l="l" t="t" r="r" b="b"/>
            <a:pathLst>
              <a:path w="2531017" h="2605938">
                <a:moveTo>
                  <a:pt x="0" y="0"/>
                </a:moveTo>
                <a:lnTo>
                  <a:pt x="2531017" y="0"/>
                </a:lnTo>
                <a:lnTo>
                  <a:pt x="2531017" y="2605938"/>
                </a:lnTo>
                <a:lnTo>
                  <a:pt x="0" y="2605938"/>
                </a:lnTo>
                <a:lnTo>
                  <a:pt x="0" y="0"/>
                </a:lnTo>
                <a:close/>
              </a:path>
            </a:pathLst>
          </a:custGeom>
          <a:blipFill>
            <a:blip r:embed="rId2"/>
            <a:stretch>
              <a:fillRect/>
            </a:stretch>
          </a:blipFill>
        </p:spPr>
      </p:sp>
      <p:grpSp>
        <p:nvGrpSpPr>
          <p:cNvPr id="3" name="Group 3"/>
          <p:cNvGrpSpPr/>
          <p:nvPr/>
        </p:nvGrpSpPr>
        <p:grpSpPr>
          <a:xfrm>
            <a:off x="1408312" y="1519896"/>
            <a:ext cx="9375377" cy="2544822"/>
            <a:chOff x="0" y="0"/>
            <a:chExt cx="3703853" cy="1005362"/>
          </a:xfrm>
        </p:grpSpPr>
        <p:sp>
          <p:nvSpPr>
            <p:cNvPr id="4" name="Freeform 4"/>
            <p:cNvSpPr/>
            <p:nvPr/>
          </p:nvSpPr>
          <p:spPr>
            <a:xfrm>
              <a:off x="0" y="0"/>
              <a:ext cx="3703335" cy="1005362"/>
            </a:xfrm>
            <a:custGeom>
              <a:avLst/>
              <a:gdLst/>
              <a:ahLst/>
              <a:cxnLst/>
              <a:rect l="l" t="t" r="r" b="b"/>
              <a:pathLst>
                <a:path w="3703335" h="1005362">
                  <a:moveTo>
                    <a:pt x="3496799" y="0"/>
                  </a:moveTo>
                  <a:lnTo>
                    <a:pt x="3854" y="0"/>
                  </a:lnTo>
                  <a:cubicBezTo>
                    <a:pt x="1725" y="0"/>
                    <a:pt x="0" y="1725"/>
                    <a:pt x="0" y="3854"/>
                  </a:cubicBezTo>
                  <a:lnTo>
                    <a:pt x="0" y="1001508"/>
                  </a:lnTo>
                  <a:cubicBezTo>
                    <a:pt x="0" y="1003636"/>
                    <a:pt x="1725" y="1005362"/>
                    <a:pt x="3854" y="1005362"/>
                  </a:cubicBezTo>
                  <a:lnTo>
                    <a:pt x="3496799" y="1005362"/>
                  </a:lnTo>
                  <a:cubicBezTo>
                    <a:pt x="3499128" y="1005362"/>
                    <a:pt x="3501224" y="1003948"/>
                    <a:pt x="3502097" y="1001789"/>
                  </a:cubicBezTo>
                  <a:lnTo>
                    <a:pt x="3702409" y="506254"/>
                  </a:lnTo>
                  <a:cubicBezTo>
                    <a:pt x="3703335" y="503962"/>
                    <a:pt x="3703335" y="501400"/>
                    <a:pt x="3702409" y="499108"/>
                  </a:cubicBezTo>
                  <a:lnTo>
                    <a:pt x="3502097" y="3573"/>
                  </a:lnTo>
                  <a:cubicBezTo>
                    <a:pt x="3501224" y="1413"/>
                    <a:pt x="3499128" y="0"/>
                    <a:pt x="3496799" y="0"/>
                  </a:cubicBezTo>
                  <a:close/>
                </a:path>
              </a:pathLst>
            </a:custGeom>
            <a:gradFill rotWithShape="1">
              <a:gsLst>
                <a:gs pos="0">
                  <a:srgbClr val="FFDE59">
                    <a:alpha val="100000"/>
                  </a:srgbClr>
                </a:gs>
                <a:gs pos="100000">
                  <a:srgbClr val="FF914D">
                    <a:alpha val="100000"/>
                  </a:srgbClr>
                </a:gs>
              </a:gsLst>
              <a:lin ang="0"/>
            </a:gradFill>
            <a:ln w="123825" cap="sq">
              <a:solidFill>
                <a:srgbClr val="000000"/>
              </a:solidFill>
              <a:prstDash val="lgDash"/>
              <a:miter/>
            </a:ln>
          </p:spPr>
        </p:sp>
        <p:sp>
          <p:nvSpPr>
            <p:cNvPr id="5" name="TextBox 5"/>
            <p:cNvSpPr txBox="1"/>
            <p:nvPr/>
          </p:nvSpPr>
          <p:spPr>
            <a:xfrm>
              <a:off x="0" y="-38100"/>
              <a:ext cx="3589553" cy="1043462"/>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6" name="Freeform 6"/>
          <p:cNvSpPr/>
          <p:nvPr/>
        </p:nvSpPr>
        <p:spPr>
          <a:xfrm>
            <a:off x="0" y="5201206"/>
            <a:ext cx="6222701" cy="1656794"/>
          </a:xfrm>
          <a:custGeom>
            <a:avLst/>
            <a:gdLst/>
            <a:ahLst/>
            <a:cxnLst/>
            <a:rect l="l" t="t" r="r" b="b"/>
            <a:pathLst>
              <a:path w="9334052" h="2485191">
                <a:moveTo>
                  <a:pt x="0" y="0"/>
                </a:moveTo>
                <a:lnTo>
                  <a:pt x="9334052" y="0"/>
                </a:lnTo>
                <a:lnTo>
                  <a:pt x="9334052" y="2485191"/>
                </a:lnTo>
                <a:lnTo>
                  <a:pt x="0" y="248519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1940748" y="2073064"/>
            <a:ext cx="8563907" cy="1384995"/>
          </a:xfrm>
          <a:prstGeom prst="rect">
            <a:avLst/>
          </a:prstGeom>
        </p:spPr>
        <p:txBody>
          <a:bodyPr lIns="0" tIns="0" rIns="0" bIns="0" rtlCol="0" anchor="t">
            <a:spAutoFit/>
          </a:bodyPr>
          <a:lstStyle/>
          <a:p>
            <a:pPr algn="ctr" defTabSz="609630">
              <a:lnSpc>
                <a:spcPts val="5413"/>
              </a:lnSpc>
              <a:spcBef>
                <a:spcPct val="0"/>
              </a:spcBef>
              <a:defRPr/>
            </a:pPr>
            <a:r>
              <a:rPr lang="en-US" sz="4400" b="1">
                <a:solidFill>
                  <a:srgbClr val="000000"/>
                </a:solidFill>
                <a:latin typeface="Noto Serif Bold"/>
                <a:ea typeface="Noto Serif Bold"/>
                <a:cs typeface="Noto Serif Bold"/>
                <a:sym typeface="Noto Serif Bold"/>
              </a:rPr>
              <a:t>Hoạt động 1: Các bộ phận chính của cơ quan thần kinh</a:t>
            </a:r>
          </a:p>
        </p:txBody>
      </p:sp>
      <p:sp>
        <p:nvSpPr>
          <p:cNvPr id="8" name="Freeform 8"/>
          <p:cNvSpPr/>
          <p:nvPr/>
        </p:nvSpPr>
        <p:spPr>
          <a:xfrm>
            <a:off x="6222702" y="5201206"/>
            <a:ext cx="6222701" cy="1656794"/>
          </a:xfrm>
          <a:custGeom>
            <a:avLst/>
            <a:gdLst/>
            <a:ahLst/>
            <a:cxnLst/>
            <a:rect l="l" t="t" r="r" b="b"/>
            <a:pathLst>
              <a:path w="9334052" h="2485191">
                <a:moveTo>
                  <a:pt x="0" y="0"/>
                </a:moveTo>
                <a:lnTo>
                  <a:pt x="9334052" y="0"/>
                </a:lnTo>
                <a:lnTo>
                  <a:pt x="9334052" y="2485191"/>
                </a:lnTo>
                <a:lnTo>
                  <a:pt x="0" y="248519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1524745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4A84FB-85B6-F41E-865C-3EA76D9AB646}"/>
              </a:ext>
            </a:extLst>
          </p:cNvPr>
          <p:cNvPicPr>
            <a:picLocks noChangeAspect="1"/>
          </p:cNvPicPr>
          <p:nvPr/>
        </p:nvPicPr>
        <p:blipFill>
          <a:blip r:embed="rId5">
            <a:extLst>
              <a:ext uri="{28A0092B-C50C-407E-A947-70E740481C1C}">
                <a14:useLocalDpi xmlns:a14="http://schemas.microsoft.com/office/drawing/2010/main" val="0"/>
              </a:ext>
            </a:extLst>
          </a:blip>
          <a:srcRect t="1654" b="1654"/>
          <a:stretch/>
        </p:blipFill>
        <p:spPr>
          <a:xfrm>
            <a:off x="0" y="0"/>
            <a:ext cx="12192000" cy="6858000"/>
          </a:xfrm>
          <a:prstGeom prst="rect">
            <a:avLst/>
          </a:prstGeom>
        </p:spPr>
      </p:pic>
      <p:sp>
        <p:nvSpPr>
          <p:cNvPr id="4" name="Hình chữ nhật: Góc Tròn 277">
            <a:extLst>
              <a:ext uri="{FF2B5EF4-FFF2-40B4-BE49-F238E27FC236}">
                <a16:creationId xmlns:a16="http://schemas.microsoft.com/office/drawing/2014/main" id="{BB7D140A-42B8-F397-7C1E-ACEEEFD8C637}"/>
              </a:ext>
            </a:extLst>
          </p:cNvPr>
          <p:cNvSpPr/>
          <p:nvPr/>
        </p:nvSpPr>
        <p:spPr>
          <a:xfrm>
            <a:off x="76118" y="368911"/>
            <a:ext cx="11754842" cy="6338296"/>
          </a:xfrm>
          <a:prstGeom prst="roundRect">
            <a:avLst>
              <a:gd name="adj" fmla="val 6568"/>
            </a:avLst>
          </a:prstGeom>
          <a:solidFill>
            <a:schemeClr val="bg1"/>
          </a:solidFill>
          <a:ln w="38100">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4C8B5BC6-538A-B8A7-0CDA-268831C9B630}"/>
              </a:ext>
            </a:extLst>
          </p:cNvPr>
          <p:cNvGrpSpPr/>
          <p:nvPr/>
        </p:nvGrpSpPr>
        <p:grpSpPr>
          <a:xfrm>
            <a:off x="242962" y="-327991"/>
            <a:ext cx="5710577" cy="3555788"/>
            <a:chOff x="240712" y="-98974"/>
            <a:chExt cx="4643444" cy="2603218"/>
          </a:xfrm>
        </p:grpSpPr>
        <p:pic>
          <p:nvPicPr>
            <p:cNvPr id="37" name="Picture 36">
              <a:extLst>
                <a:ext uri="{FF2B5EF4-FFF2-40B4-BE49-F238E27FC236}">
                  <a16:creationId xmlns:a16="http://schemas.microsoft.com/office/drawing/2014/main" id="{F5CA2447-3F0D-977E-896F-788FEE0699DF}"/>
                </a:ext>
              </a:extLst>
            </p:cNvPr>
            <p:cNvPicPr>
              <a:picLocks noChangeAspect="1"/>
            </p:cNvPicPr>
            <p:nvPr/>
          </p:nvPicPr>
          <p:blipFill>
            <a:blip r:embed="rId6"/>
            <a:stretch>
              <a:fillRect/>
            </a:stretch>
          </p:blipFill>
          <p:spPr>
            <a:xfrm>
              <a:off x="240712" y="-98974"/>
              <a:ext cx="4643444" cy="2603218"/>
            </a:xfrm>
            <a:prstGeom prst="rect">
              <a:avLst/>
            </a:prstGeom>
          </p:spPr>
        </p:pic>
        <p:sp>
          <p:nvSpPr>
            <p:cNvPr id="39" name="TextBox 38">
              <a:extLst>
                <a:ext uri="{FF2B5EF4-FFF2-40B4-BE49-F238E27FC236}">
                  <a16:creationId xmlns:a16="http://schemas.microsoft.com/office/drawing/2014/main" id="{03F38590-AE29-1FE7-6E27-7E4AE049B2C2}"/>
                </a:ext>
              </a:extLst>
            </p:cNvPr>
            <p:cNvSpPr txBox="1"/>
            <p:nvPr/>
          </p:nvSpPr>
          <p:spPr>
            <a:xfrm>
              <a:off x="390670" y="782483"/>
              <a:ext cx="4108810" cy="653444"/>
            </a:xfrm>
            <a:prstGeom prst="rect">
              <a:avLst/>
            </a:prstGeom>
            <a:noFill/>
          </p:spPr>
          <p:txBody>
            <a:bodyPr wrap="square" rtlCol="0">
              <a:spAutoFit/>
            </a:bodyPr>
            <a:lstStyle/>
            <a:p>
              <a:pPr algn="just"/>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vi-VN"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Chỉ và nói tên các bộ phận của cơ quan thần kinh trên hình </a:t>
              </a:r>
            </a:p>
          </p:txBody>
        </p:sp>
        <p:sp>
          <p:nvSpPr>
            <p:cNvPr id="45" name="TextBox 44">
              <a:extLst>
                <a:ext uri="{FF2B5EF4-FFF2-40B4-BE49-F238E27FC236}">
                  <a16:creationId xmlns:a16="http://schemas.microsoft.com/office/drawing/2014/main" id="{A10FE967-727F-ED15-2878-8934B679247F}"/>
                </a:ext>
              </a:extLst>
            </p:cNvPr>
            <p:cNvSpPr txBox="1"/>
            <p:nvPr/>
          </p:nvSpPr>
          <p:spPr>
            <a:xfrm>
              <a:off x="471487" y="1477711"/>
              <a:ext cx="4012398" cy="946367"/>
            </a:xfrm>
            <a:prstGeom prst="rect">
              <a:avLst/>
            </a:prstGeom>
            <a:noFill/>
          </p:spPr>
          <p:txBody>
            <a:bodyPr wrap="square" rtlCol="0">
              <a:spAutoFit/>
            </a:bodyPr>
            <a:lstStyle/>
            <a:p>
              <a:pPr algn="just"/>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2.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Não</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và</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tuỷ</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sống</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nằm</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ở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đâu</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trong</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cơ</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thể</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Hãy</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xác</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định</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vị</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trí</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chúng</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trên</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cơ</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thể</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43" name="Freeform 2" descr="Upscale Image">
            <a:extLst>
              <a:ext uri="{FF2B5EF4-FFF2-40B4-BE49-F238E27FC236}">
                <a16:creationId xmlns:a16="http://schemas.microsoft.com/office/drawing/2014/main" id="{09D8C401-9DFD-BDA5-42A9-F1F502F5DE11}"/>
              </a:ext>
            </a:extLst>
          </p:cNvPr>
          <p:cNvSpPr/>
          <p:nvPr/>
        </p:nvSpPr>
        <p:spPr>
          <a:xfrm>
            <a:off x="5575852" y="725557"/>
            <a:ext cx="6261652" cy="5486399"/>
          </a:xfrm>
          <a:custGeom>
            <a:avLst/>
            <a:gdLst/>
            <a:ahLst/>
            <a:cxnLst/>
            <a:rect l="l" t="t" r="r" b="b"/>
            <a:pathLst>
              <a:path w="9843501" h="8436701">
                <a:moveTo>
                  <a:pt x="0" y="0"/>
                </a:moveTo>
                <a:lnTo>
                  <a:pt x="9843501" y="0"/>
                </a:lnTo>
                <a:lnTo>
                  <a:pt x="9843501" y="8436701"/>
                </a:lnTo>
                <a:lnTo>
                  <a:pt x="0" y="8436701"/>
                </a:lnTo>
                <a:lnTo>
                  <a:pt x="0" y="0"/>
                </a:lnTo>
                <a:close/>
              </a:path>
            </a:pathLst>
          </a:custGeom>
          <a:blipFill>
            <a:blip r:embed="rId7"/>
            <a:stretch>
              <a:fillRect/>
            </a:stretch>
          </a:blipFill>
        </p:spPr>
        <p:txBody>
          <a:bodyPr/>
          <a:lstStyle/>
          <a:p>
            <a:endParaRPr lang="en-US"/>
          </a:p>
        </p:txBody>
      </p:sp>
      <p:pic>
        <p:nvPicPr>
          <p:cNvPr id="12" name="2 Minute Timer with Music for Kids! Countdown Videos HD!">
            <a:hlinkClick r:id="" action="ppaction://media"/>
            <a:extLst>
              <a:ext uri="{FF2B5EF4-FFF2-40B4-BE49-F238E27FC236}">
                <a16:creationId xmlns:a16="http://schemas.microsoft.com/office/drawing/2014/main" id="{0C60A335-9153-019E-5F01-F10122044A3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220709" y="3759789"/>
            <a:ext cx="3210552" cy="1920175"/>
          </a:xfrm>
          <a:prstGeom prst="rect">
            <a:avLst/>
          </a:prstGeom>
        </p:spPr>
      </p:pic>
    </p:spTree>
    <p:extLst>
      <p:ext uri="{BB962C8B-B14F-4D97-AF65-F5344CB8AC3E}">
        <p14:creationId xmlns:p14="http://schemas.microsoft.com/office/powerpoint/2010/main" val="317458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down)">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12"/>
                </p:tgtEl>
              </p:cMediaNode>
            </p:video>
          </p:childTnLst>
        </p:cTn>
      </p:par>
    </p:tnLst>
    <p:bldLst>
      <p:bldP spid="4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07" b="-9347"/>
            </a:stretch>
          </a:blipFill>
        </p:spPr>
      </p:sp>
      <p:sp>
        <p:nvSpPr>
          <p:cNvPr id="3" name="TextBox 3"/>
          <p:cNvSpPr txBox="1"/>
          <p:nvPr/>
        </p:nvSpPr>
        <p:spPr>
          <a:xfrm>
            <a:off x="3218112" y="1385546"/>
            <a:ext cx="6179888" cy="782265"/>
          </a:xfrm>
          <a:prstGeom prst="rect">
            <a:avLst/>
          </a:prstGeom>
        </p:spPr>
        <p:txBody>
          <a:bodyPr wrap="square" lIns="0" tIns="0" rIns="0" bIns="0" rtlCol="0" anchor="t">
            <a:spAutoFit/>
          </a:bodyPr>
          <a:lstStyle/>
          <a:p>
            <a:pPr algn="ctr">
              <a:lnSpc>
                <a:spcPts val="6066"/>
              </a:lnSpc>
              <a:spcBef>
                <a:spcPct val="0"/>
              </a:spcBef>
            </a:pPr>
            <a:r>
              <a:rPr lang="en-US" sz="4333" b="1">
                <a:solidFill>
                  <a:srgbClr val="FFFFFF"/>
                </a:solidFill>
                <a:latin typeface="Noto Serif Bold"/>
                <a:ea typeface="Noto Serif Bold"/>
                <a:cs typeface="Noto Serif Bold"/>
                <a:sym typeface="Noto Serif Bold"/>
              </a:rPr>
              <a:t>THẢO LUẬN NHÓM</a:t>
            </a:r>
          </a:p>
        </p:txBody>
      </p:sp>
      <p:sp>
        <p:nvSpPr>
          <p:cNvPr id="4" name="TextBox 4"/>
          <p:cNvSpPr txBox="1"/>
          <p:nvPr/>
        </p:nvSpPr>
        <p:spPr>
          <a:xfrm>
            <a:off x="1082190" y="2713855"/>
            <a:ext cx="10575916" cy="2872581"/>
          </a:xfrm>
          <a:prstGeom prst="rect">
            <a:avLst/>
          </a:prstGeom>
        </p:spPr>
        <p:txBody>
          <a:bodyPr lIns="0" tIns="0" rIns="0" bIns="0" rtlCol="0" anchor="t">
            <a:spAutoFit/>
          </a:bodyPr>
          <a:lstStyle/>
          <a:p>
            <a:pPr>
              <a:lnSpc>
                <a:spcPts val="5600"/>
              </a:lnSpc>
            </a:pPr>
            <a:r>
              <a:rPr lang="en-US" sz="4000" b="1">
                <a:solidFill>
                  <a:srgbClr val="FFFFFF"/>
                </a:solidFill>
                <a:latin typeface="Noto Serif Bold"/>
                <a:ea typeface="Noto Serif Bold"/>
                <a:cs typeface="Noto Serif Bold"/>
                <a:sym typeface="Noto Serif Bold"/>
              </a:rPr>
              <a:t>Hãy chỉ và xác định vị trí của não và tủy sống trên cơ thể em và bạn bên cạnh.</a:t>
            </a:r>
          </a:p>
          <a:p>
            <a:pPr>
              <a:lnSpc>
                <a:spcPts val="5600"/>
              </a:lnSpc>
            </a:pPr>
            <a:endParaRPr lang="en-US" sz="4000" b="1">
              <a:solidFill>
                <a:srgbClr val="FFFFFF"/>
              </a:solidFill>
              <a:latin typeface="Noto Serif Bold"/>
              <a:ea typeface="Noto Serif Bold"/>
              <a:cs typeface="Noto Serif Bold"/>
              <a:sym typeface="Noto Serif Bold"/>
            </a:endParaRPr>
          </a:p>
          <a:p>
            <a:pPr>
              <a:lnSpc>
                <a:spcPts val="5600"/>
              </a:lnSpc>
              <a:spcBef>
                <a:spcPct val="0"/>
              </a:spcBef>
            </a:pPr>
            <a:endParaRPr lang="en-US" sz="4000" b="1">
              <a:solidFill>
                <a:srgbClr val="FFFFFF"/>
              </a:solidFill>
              <a:latin typeface="Noto Serif Bold"/>
              <a:ea typeface="Noto Serif Bold"/>
              <a:cs typeface="Noto Serif Bold"/>
              <a:sym typeface="Noto Serif Bold"/>
            </a:endParaRPr>
          </a:p>
        </p:txBody>
      </p:sp>
    </p:spTree>
    <p:extLst>
      <p:ext uri="{BB962C8B-B14F-4D97-AF65-F5344CB8AC3E}">
        <p14:creationId xmlns:p14="http://schemas.microsoft.com/office/powerpoint/2010/main" val="42403378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a:extLst>
              <a:ext uri="{FF2B5EF4-FFF2-40B4-BE49-F238E27FC236}">
                <a16:creationId xmlns:a16="http://schemas.microsoft.com/office/drawing/2014/main" id="{05686B53-DACE-0207-5220-BE07425C7A18}"/>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0" y="0"/>
            <a:ext cx="12192000" cy="6858000"/>
          </a:xfrm>
          <a:prstGeom prst="rect">
            <a:avLst/>
          </a:prstGeom>
        </p:spPr>
      </p:pic>
      <p:cxnSp>
        <p:nvCxnSpPr>
          <p:cNvPr id="3" name="Straight Connector 2">
            <a:extLst>
              <a:ext uri="{FF2B5EF4-FFF2-40B4-BE49-F238E27FC236}">
                <a16:creationId xmlns:a16="http://schemas.microsoft.com/office/drawing/2014/main" id="{6FCB0251-4E90-4617-E417-74F5FF81DA19}"/>
              </a:ext>
            </a:extLst>
          </p:cNvPr>
          <p:cNvCxnSpPr>
            <a:cxnSpLocks/>
          </p:cNvCxnSpPr>
          <p:nvPr/>
        </p:nvCxnSpPr>
        <p:spPr>
          <a:xfrm>
            <a:off x="4340882" y="910119"/>
            <a:ext cx="37338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805B3CE-9169-1F80-0FEC-B3829589666A}"/>
              </a:ext>
            </a:extLst>
          </p:cNvPr>
          <p:cNvSpPr txBox="1"/>
          <p:nvPr/>
        </p:nvSpPr>
        <p:spPr>
          <a:xfrm>
            <a:off x="2622647" y="488362"/>
            <a:ext cx="2133600" cy="769441"/>
          </a:xfrm>
          <a:prstGeom prst="rect">
            <a:avLst/>
          </a:prstGeom>
          <a:noFill/>
        </p:spPr>
        <p:txBody>
          <a:bodyPr wrap="square" rtlCol="0">
            <a:spAutoFit/>
          </a:bodyPr>
          <a:lstStyle/>
          <a:p>
            <a:pPr algn="ctr"/>
            <a:r>
              <a:rPr lang="en-US" sz="4400" b="1" dirty="0" err="1">
                <a:solidFill>
                  <a:srgbClr val="FFFF00"/>
                </a:solidFill>
              </a:rPr>
              <a:t>Não</a:t>
            </a:r>
            <a:endParaRPr lang="en-US" sz="4400" b="1" dirty="0">
              <a:solidFill>
                <a:srgbClr val="FFFF00"/>
              </a:solidFill>
            </a:endParaRPr>
          </a:p>
        </p:txBody>
      </p:sp>
      <p:cxnSp>
        <p:nvCxnSpPr>
          <p:cNvPr id="5" name="Straight Connector 4">
            <a:extLst>
              <a:ext uri="{FF2B5EF4-FFF2-40B4-BE49-F238E27FC236}">
                <a16:creationId xmlns:a16="http://schemas.microsoft.com/office/drawing/2014/main" id="{F62611FB-2BB8-88DC-03A2-9CF95042E7A3}"/>
              </a:ext>
            </a:extLst>
          </p:cNvPr>
          <p:cNvCxnSpPr>
            <a:cxnSpLocks/>
          </p:cNvCxnSpPr>
          <p:nvPr/>
        </p:nvCxnSpPr>
        <p:spPr>
          <a:xfrm>
            <a:off x="4714559" y="2279412"/>
            <a:ext cx="37338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D035314-A458-8BA7-DE2C-4BA89D116FBE}"/>
              </a:ext>
            </a:extLst>
          </p:cNvPr>
          <p:cNvSpPr txBox="1"/>
          <p:nvPr/>
        </p:nvSpPr>
        <p:spPr>
          <a:xfrm>
            <a:off x="2198114" y="1813972"/>
            <a:ext cx="2563863" cy="769441"/>
          </a:xfrm>
          <a:prstGeom prst="rect">
            <a:avLst/>
          </a:prstGeom>
          <a:noFill/>
        </p:spPr>
        <p:txBody>
          <a:bodyPr wrap="square" rtlCol="0">
            <a:spAutoFit/>
          </a:bodyPr>
          <a:lstStyle/>
          <a:p>
            <a:pPr algn="ctr"/>
            <a:r>
              <a:rPr lang="en-US" sz="4400" b="1" dirty="0" err="1">
                <a:solidFill>
                  <a:srgbClr val="FFFF00"/>
                </a:solidFill>
              </a:rPr>
              <a:t>Tuỷ</a:t>
            </a:r>
            <a:r>
              <a:rPr lang="en-US" sz="4400" b="1" dirty="0">
                <a:solidFill>
                  <a:srgbClr val="FFFF00"/>
                </a:solidFill>
              </a:rPr>
              <a:t> </a:t>
            </a:r>
            <a:r>
              <a:rPr lang="en-US" sz="4400" b="1" dirty="0" err="1">
                <a:solidFill>
                  <a:srgbClr val="FFFF00"/>
                </a:solidFill>
              </a:rPr>
              <a:t>sống</a:t>
            </a:r>
            <a:endParaRPr lang="en-US" sz="4400" b="1" dirty="0">
              <a:solidFill>
                <a:srgbClr val="FFFF00"/>
              </a:solidFill>
            </a:endParaRPr>
          </a:p>
        </p:txBody>
      </p:sp>
      <p:grpSp>
        <p:nvGrpSpPr>
          <p:cNvPr id="7" name="Group 6">
            <a:extLst>
              <a:ext uri="{FF2B5EF4-FFF2-40B4-BE49-F238E27FC236}">
                <a16:creationId xmlns:a16="http://schemas.microsoft.com/office/drawing/2014/main" id="{C1322813-2310-050D-97D7-4C8B249749A2}"/>
              </a:ext>
            </a:extLst>
          </p:cNvPr>
          <p:cNvGrpSpPr/>
          <p:nvPr/>
        </p:nvGrpSpPr>
        <p:grpSpPr>
          <a:xfrm flipH="1">
            <a:off x="3569465" y="3294043"/>
            <a:ext cx="5067759" cy="1023417"/>
            <a:chOff x="5297616" y="4101476"/>
            <a:chExt cx="5522784" cy="1023417"/>
          </a:xfrm>
        </p:grpSpPr>
        <p:cxnSp>
          <p:nvCxnSpPr>
            <p:cNvPr id="8" name="Straight Connector 7">
              <a:extLst>
                <a:ext uri="{FF2B5EF4-FFF2-40B4-BE49-F238E27FC236}">
                  <a16:creationId xmlns:a16="http://schemas.microsoft.com/office/drawing/2014/main" id="{351D2880-A1B5-9A0B-4528-66734F4C75FE}"/>
                </a:ext>
              </a:extLst>
            </p:cNvPr>
            <p:cNvCxnSpPr>
              <a:cxnSpLocks/>
            </p:cNvCxnSpPr>
            <p:nvPr/>
          </p:nvCxnSpPr>
          <p:spPr>
            <a:xfrm>
              <a:off x="6553200" y="4305300"/>
              <a:ext cx="42672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7959EAF-FD32-84B2-EDBA-8878EA82E9A1}"/>
                </a:ext>
              </a:extLst>
            </p:cNvPr>
            <p:cNvCxnSpPr>
              <a:cxnSpLocks/>
            </p:cNvCxnSpPr>
            <p:nvPr/>
          </p:nvCxnSpPr>
          <p:spPr>
            <a:xfrm>
              <a:off x="5297616" y="4101476"/>
              <a:ext cx="1255584" cy="20382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DF756A4-B958-2846-581A-9B8E8D535317}"/>
                </a:ext>
              </a:extLst>
            </p:cNvPr>
            <p:cNvCxnSpPr>
              <a:cxnSpLocks/>
            </p:cNvCxnSpPr>
            <p:nvPr/>
          </p:nvCxnSpPr>
          <p:spPr>
            <a:xfrm flipV="1">
              <a:off x="6092456" y="4305300"/>
              <a:ext cx="460744" cy="81959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1D368EC3-BB6E-18AB-13CF-1C4CB3DE6F8A}"/>
              </a:ext>
            </a:extLst>
          </p:cNvPr>
          <p:cNvSpPr txBox="1"/>
          <p:nvPr/>
        </p:nvSpPr>
        <p:spPr>
          <a:xfrm>
            <a:off x="716096" y="2963933"/>
            <a:ext cx="2946629" cy="1446550"/>
          </a:xfrm>
          <a:prstGeom prst="rect">
            <a:avLst/>
          </a:prstGeom>
          <a:noFill/>
        </p:spPr>
        <p:txBody>
          <a:bodyPr wrap="square" rtlCol="0">
            <a:spAutoFit/>
          </a:bodyPr>
          <a:lstStyle/>
          <a:p>
            <a:pPr algn="ctr"/>
            <a:r>
              <a:rPr lang="en-US" sz="4400" b="1" dirty="0" err="1">
                <a:solidFill>
                  <a:srgbClr val="FFFF00"/>
                </a:solidFill>
              </a:rPr>
              <a:t>Các</a:t>
            </a:r>
            <a:r>
              <a:rPr lang="en-US" sz="4400" b="1" dirty="0">
                <a:solidFill>
                  <a:srgbClr val="FFFF00"/>
                </a:solidFill>
              </a:rPr>
              <a:t> </a:t>
            </a:r>
            <a:r>
              <a:rPr lang="en-US" sz="4400" b="1" dirty="0" err="1">
                <a:solidFill>
                  <a:srgbClr val="FFFF00"/>
                </a:solidFill>
              </a:rPr>
              <a:t>dây</a:t>
            </a:r>
            <a:r>
              <a:rPr lang="en-US" sz="4400" b="1" dirty="0">
                <a:solidFill>
                  <a:srgbClr val="FFFF00"/>
                </a:solidFill>
              </a:rPr>
              <a:t> </a:t>
            </a:r>
            <a:r>
              <a:rPr lang="en-US" sz="4400" b="1" dirty="0" err="1">
                <a:solidFill>
                  <a:srgbClr val="FFFF00"/>
                </a:solidFill>
              </a:rPr>
              <a:t>thần</a:t>
            </a:r>
            <a:r>
              <a:rPr lang="en-US" sz="4400" b="1" dirty="0">
                <a:solidFill>
                  <a:srgbClr val="FFFF00"/>
                </a:solidFill>
              </a:rPr>
              <a:t> </a:t>
            </a:r>
            <a:r>
              <a:rPr lang="en-US" sz="4400" b="1" dirty="0" err="1">
                <a:solidFill>
                  <a:srgbClr val="FFFF00"/>
                </a:solidFill>
              </a:rPr>
              <a:t>kinh</a:t>
            </a:r>
            <a:endParaRPr lang="en-US" sz="4400" b="1" dirty="0">
              <a:solidFill>
                <a:srgbClr val="FFFF00"/>
              </a:solidFill>
            </a:endParaRPr>
          </a:p>
        </p:txBody>
      </p:sp>
    </p:spTree>
    <p:extLst>
      <p:ext uri="{BB962C8B-B14F-4D97-AF65-F5344CB8AC3E}">
        <p14:creationId xmlns:p14="http://schemas.microsoft.com/office/powerpoint/2010/main" val="135106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900" decel="100000" fill="hold"/>
                                        <p:tgtEl>
                                          <p:spTgt spid="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5" presetID="37"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900" decel="100000" fill="hold"/>
                                        <p:tgtEl>
                                          <p:spTgt spid="3"/>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900" decel="100000" fill="hold"/>
                                        <p:tgtEl>
                                          <p:spTgt spid="6"/>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900" decel="100000" fill="hold"/>
                                        <p:tgtEl>
                                          <p:spTgt spid="5"/>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900" decel="100000" fill="hold"/>
                                        <p:tgtEl>
                                          <p:spTgt spid="11"/>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43" presetID="37"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900" decel="100000" fill="hold"/>
                                        <p:tgtEl>
                                          <p:spTgt spid="7"/>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49" fill="hold" display="0">
                  <p:stCondLst>
                    <p:cond delay="indefinite"/>
                  </p:stCondLst>
                </p:cTn>
                <p:tgtEl>
                  <p:spTgt spid="2"/>
                </p:tgtEl>
              </p:cMediaNode>
            </p:video>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P spid="6"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7" name="Picture 56" descr="Calendar&#10;&#10;Description automatically generated">
            <a:extLst>
              <a:ext uri="{FF2B5EF4-FFF2-40B4-BE49-F238E27FC236}">
                <a16:creationId xmlns:a16="http://schemas.microsoft.com/office/drawing/2014/main" id="{3DFD8CC9-F3D6-4D10-BC89-640A33F17FC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856" t="2811" r="31733" b="3357"/>
          <a:stretch/>
        </p:blipFill>
        <p:spPr>
          <a:xfrm>
            <a:off x="2576895" y="811102"/>
            <a:ext cx="777161" cy="2180473"/>
          </a:xfrm>
          <a:prstGeom prst="rect">
            <a:avLst/>
          </a:prstGeom>
        </p:spPr>
      </p:pic>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6BA72A8C-5F15-4E15-900C-B266513C4D8D}"/>
              </a:ext>
            </a:extLst>
          </p:cNvPr>
          <p:cNvGrpSpPr/>
          <p:nvPr/>
        </p:nvGrpSpPr>
        <p:grpSpPr>
          <a:xfrm>
            <a:off x="553283" y="1169022"/>
            <a:ext cx="1699059" cy="1166711"/>
            <a:chOff x="4461861" y="1475041"/>
            <a:chExt cx="3413917" cy="1986081"/>
          </a:xfrm>
        </p:grpSpPr>
        <p:sp>
          <p:nvSpPr>
            <p:cNvPr id="54" name="Rectangle 53">
              <a:extLst>
                <a:ext uri="{FF2B5EF4-FFF2-40B4-BE49-F238E27FC236}">
                  <a16:creationId xmlns:a16="http://schemas.microsoft.com/office/drawing/2014/main" id="{C9572D2F-D1C4-4356-BA27-83F4E431E680}"/>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5" name="Picture 54" descr="A collage of a person's body&#10;&#10;Description automatically generated with low confidence">
              <a:extLst>
                <a:ext uri="{FF2B5EF4-FFF2-40B4-BE49-F238E27FC236}">
                  <a16:creationId xmlns:a16="http://schemas.microsoft.com/office/drawing/2014/main" id="{60E6F5FE-03FF-4C2C-A932-38C18DD0A5D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56" name="Picture 55">
              <a:extLst>
                <a:ext uri="{FF2B5EF4-FFF2-40B4-BE49-F238E27FC236}">
                  <a16:creationId xmlns:a16="http://schemas.microsoft.com/office/drawing/2014/main" id="{6FD17CB5-19E8-4DF1-AE79-5B5B2E40C5E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4119" name="Picture 4118">
            <a:extLst>
              <a:ext uri="{FF2B5EF4-FFF2-40B4-BE49-F238E27FC236}">
                <a16:creationId xmlns:a16="http://schemas.microsoft.com/office/drawing/2014/main" id="{32632323-8234-4EB8-81C7-B6600AB0109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7438" y="4642338"/>
            <a:ext cx="2047844" cy="2047844"/>
          </a:xfrm>
          <a:prstGeom prst="rect">
            <a:avLst/>
          </a:prstGeom>
        </p:spPr>
      </p:pic>
      <p:pic>
        <p:nvPicPr>
          <p:cNvPr id="52" name="Picture 51" descr="A picture containing text&#10;&#10;Description automatically generated">
            <a:extLst>
              <a:ext uri="{FF2B5EF4-FFF2-40B4-BE49-F238E27FC236}">
                <a16:creationId xmlns:a16="http://schemas.microsoft.com/office/drawing/2014/main" id="{3DD30F50-2FDA-448F-80FD-D66914F849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55372" y="5090386"/>
            <a:ext cx="4861934" cy="1667203"/>
          </a:xfrm>
          <a:prstGeom prst="rect">
            <a:avLst/>
          </a:prstGeom>
        </p:spPr>
      </p:pic>
      <p:pic>
        <p:nvPicPr>
          <p:cNvPr id="8194" name="Picture 2" descr="female teacher cartoon png cutout PNG &amp; clipart images | CITYPNG">
            <a:extLst>
              <a:ext uri="{FF2B5EF4-FFF2-40B4-BE49-F238E27FC236}">
                <a16:creationId xmlns:a16="http://schemas.microsoft.com/office/drawing/2014/main" id="{88B08278-E6B3-4068-B355-4BA42050B7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348031" y="3804557"/>
            <a:ext cx="3865294" cy="303788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A picture containing text, clock&#10;&#10;Description automatically generated">
            <a:extLst>
              <a:ext uri="{FF2B5EF4-FFF2-40B4-BE49-F238E27FC236}">
                <a16:creationId xmlns:a16="http://schemas.microsoft.com/office/drawing/2014/main" id="{52A675C5-F4A5-416E-8E95-72039CCAD9B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880617" y="0"/>
            <a:ext cx="1154160" cy="1153236"/>
          </a:xfrm>
          <a:prstGeom prst="rect">
            <a:avLst/>
          </a:prstGeom>
        </p:spPr>
      </p:pic>
      <p:sp>
        <p:nvSpPr>
          <p:cNvPr id="5" name="Speech Bubble: Rectangle with Corners Rounded 4">
            <a:extLst>
              <a:ext uri="{FF2B5EF4-FFF2-40B4-BE49-F238E27FC236}">
                <a16:creationId xmlns:a16="http://schemas.microsoft.com/office/drawing/2014/main" id="{159145BE-D81F-D92F-DD00-988DF6B786F3}"/>
              </a:ext>
            </a:extLst>
          </p:cNvPr>
          <p:cNvSpPr/>
          <p:nvPr/>
        </p:nvSpPr>
        <p:spPr>
          <a:xfrm>
            <a:off x="745436" y="1073427"/>
            <a:ext cx="9322904" cy="3508512"/>
          </a:xfrm>
          <a:prstGeom prst="wedgeRoundRectCallout">
            <a:avLst>
              <a:gd name="adj1" fmla="val 57890"/>
              <a:gd name="adj2" fmla="val 2220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Não nằm trong hộp sọ, tủy sống nằm trong cột sống. </a:t>
            </a:r>
          </a:p>
          <a:p>
            <a:pPr marL="285750" indent="-28575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Não và tủy sống nối liền với nhau. </a:t>
            </a:r>
          </a:p>
          <a:p>
            <a:pPr marL="285750" indent="-28575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Từ não và tủy sống có các dây thần kinh tỏa đi khắp cơ thể.</a:t>
            </a:r>
          </a:p>
          <a:p>
            <a:pPr marL="285750" indent="-28575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Từ các cơ quan bên trong (tuần hoàn, hô hấp, bài tiết,</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 và các cơ quan bên ngoài (mắt, mũi, tai, lưỡi, da,..) của cơ thể lại có các dây thần kinh đi về tủy sống và não.</a:t>
            </a:r>
          </a:p>
        </p:txBody>
      </p:sp>
      <p:pic>
        <p:nvPicPr>
          <p:cNvPr id="7" name="Picture 6" descr="A close up of a logo&#10;&#10;AI-generated content may be incorrect.">
            <a:extLst>
              <a:ext uri="{FF2B5EF4-FFF2-40B4-BE49-F238E27FC236}">
                <a16:creationId xmlns:a16="http://schemas.microsoft.com/office/drawing/2014/main" id="{5F4F3152-106A-D87B-9E9D-C2F82A70F52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015671" y="0"/>
            <a:ext cx="3102767" cy="894343"/>
          </a:xfrm>
          <a:prstGeom prst="rect">
            <a:avLst/>
          </a:prstGeom>
        </p:spPr>
      </p:pic>
    </p:spTree>
    <p:extLst>
      <p:ext uri="{BB962C8B-B14F-4D97-AF65-F5344CB8AC3E}">
        <p14:creationId xmlns:p14="http://schemas.microsoft.com/office/powerpoint/2010/main" val="24051346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randombar(horizontal)">
                                      <p:cBhvr>
                                        <p:cTn id="7" dur="500"/>
                                        <p:tgtEl>
                                          <p:spTgt spid="8194"/>
                                        </p:tgtEl>
                                      </p:cBhvr>
                                    </p:animEffect>
                                  </p:childTnLst>
                                </p:cTn>
                              </p:par>
                              <p:par>
                                <p:cTn id="8" presetID="10" presetClass="entr" presetSubtype="0"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504656" y="0"/>
            <a:ext cx="1687345" cy="1737292"/>
          </a:xfrm>
          <a:custGeom>
            <a:avLst/>
            <a:gdLst/>
            <a:ahLst/>
            <a:cxnLst/>
            <a:rect l="l" t="t" r="r" b="b"/>
            <a:pathLst>
              <a:path w="2531017" h="2605938">
                <a:moveTo>
                  <a:pt x="0" y="0"/>
                </a:moveTo>
                <a:lnTo>
                  <a:pt x="2531017" y="0"/>
                </a:lnTo>
                <a:lnTo>
                  <a:pt x="2531017" y="2605938"/>
                </a:lnTo>
                <a:lnTo>
                  <a:pt x="0" y="2605938"/>
                </a:lnTo>
                <a:lnTo>
                  <a:pt x="0" y="0"/>
                </a:lnTo>
                <a:close/>
              </a:path>
            </a:pathLst>
          </a:custGeom>
          <a:blipFill>
            <a:blip r:embed="rId2"/>
            <a:stretch>
              <a:fillRect/>
            </a:stretch>
          </a:blipFill>
        </p:spPr>
      </p:sp>
      <p:grpSp>
        <p:nvGrpSpPr>
          <p:cNvPr id="3" name="Group 3"/>
          <p:cNvGrpSpPr/>
          <p:nvPr/>
        </p:nvGrpSpPr>
        <p:grpSpPr>
          <a:xfrm>
            <a:off x="939850" y="1737292"/>
            <a:ext cx="10408477" cy="2544822"/>
            <a:chOff x="0" y="0"/>
            <a:chExt cx="4111991" cy="1005362"/>
          </a:xfrm>
        </p:grpSpPr>
        <p:sp>
          <p:nvSpPr>
            <p:cNvPr id="4" name="Freeform 4"/>
            <p:cNvSpPr/>
            <p:nvPr/>
          </p:nvSpPr>
          <p:spPr>
            <a:xfrm>
              <a:off x="0" y="0"/>
              <a:ext cx="4111525" cy="1005362"/>
            </a:xfrm>
            <a:custGeom>
              <a:avLst/>
              <a:gdLst/>
              <a:ahLst/>
              <a:cxnLst/>
              <a:rect l="l" t="t" r="r" b="b"/>
              <a:pathLst>
                <a:path w="4111525" h="1005362">
                  <a:moveTo>
                    <a:pt x="3905320" y="0"/>
                  </a:moveTo>
                  <a:lnTo>
                    <a:pt x="3471" y="0"/>
                  </a:lnTo>
                  <a:cubicBezTo>
                    <a:pt x="2551" y="0"/>
                    <a:pt x="1668" y="366"/>
                    <a:pt x="1017" y="1017"/>
                  </a:cubicBezTo>
                  <a:cubicBezTo>
                    <a:pt x="366" y="1668"/>
                    <a:pt x="0" y="2551"/>
                    <a:pt x="0" y="3471"/>
                  </a:cubicBezTo>
                  <a:lnTo>
                    <a:pt x="0" y="1001891"/>
                  </a:lnTo>
                  <a:cubicBezTo>
                    <a:pt x="0" y="1002811"/>
                    <a:pt x="366" y="1003694"/>
                    <a:pt x="1017" y="1004345"/>
                  </a:cubicBezTo>
                  <a:cubicBezTo>
                    <a:pt x="1668" y="1004996"/>
                    <a:pt x="2551" y="1005362"/>
                    <a:pt x="3471" y="1005362"/>
                  </a:cubicBezTo>
                  <a:lnTo>
                    <a:pt x="3905320" y="1005362"/>
                  </a:lnTo>
                  <a:cubicBezTo>
                    <a:pt x="3907418" y="1005362"/>
                    <a:pt x="3909306" y="1004089"/>
                    <a:pt x="3910092" y="1002144"/>
                  </a:cubicBezTo>
                  <a:lnTo>
                    <a:pt x="4110691" y="505899"/>
                  </a:lnTo>
                  <a:cubicBezTo>
                    <a:pt x="4111525" y="503835"/>
                    <a:pt x="4111525" y="501527"/>
                    <a:pt x="4110691" y="499463"/>
                  </a:cubicBezTo>
                  <a:lnTo>
                    <a:pt x="3910092" y="3218"/>
                  </a:lnTo>
                  <a:cubicBezTo>
                    <a:pt x="3909306" y="1273"/>
                    <a:pt x="3907418" y="0"/>
                    <a:pt x="3905320" y="0"/>
                  </a:cubicBezTo>
                  <a:close/>
                </a:path>
              </a:pathLst>
            </a:custGeom>
            <a:gradFill rotWithShape="1">
              <a:gsLst>
                <a:gs pos="0">
                  <a:srgbClr val="FFDE59">
                    <a:alpha val="100000"/>
                  </a:srgbClr>
                </a:gs>
                <a:gs pos="100000">
                  <a:srgbClr val="FF914D">
                    <a:alpha val="100000"/>
                  </a:srgbClr>
                </a:gs>
              </a:gsLst>
              <a:lin ang="0"/>
            </a:gradFill>
            <a:ln w="123825" cap="sq">
              <a:solidFill>
                <a:srgbClr val="000000"/>
              </a:solidFill>
              <a:prstDash val="lgDash"/>
              <a:miter/>
            </a:ln>
          </p:spPr>
        </p:sp>
        <p:sp>
          <p:nvSpPr>
            <p:cNvPr id="5" name="TextBox 5"/>
            <p:cNvSpPr txBox="1"/>
            <p:nvPr/>
          </p:nvSpPr>
          <p:spPr>
            <a:xfrm>
              <a:off x="0" y="-38100"/>
              <a:ext cx="3997691" cy="1043462"/>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6" name="Freeform 6"/>
          <p:cNvSpPr/>
          <p:nvPr/>
        </p:nvSpPr>
        <p:spPr>
          <a:xfrm>
            <a:off x="0" y="5201206"/>
            <a:ext cx="6222701" cy="1656794"/>
          </a:xfrm>
          <a:custGeom>
            <a:avLst/>
            <a:gdLst/>
            <a:ahLst/>
            <a:cxnLst/>
            <a:rect l="l" t="t" r="r" b="b"/>
            <a:pathLst>
              <a:path w="9334052" h="2485191">
                <a:moveTo>
                  <a:pt x="0" y="0"/>
                </a:moveTo>
                <a:lnTo>
                  <a:pt x="9334052" y="0"/>
                </a:lnTo>
                <a:lnTo>
                  <a:pt x="9334052" y="2485191"/>
                </a:lnTo>
                <a:lnTo>
                  <a:pt x="0" y="248519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1102765" y="2193182"/>
            <a:ext cx="9777102" cy="1384995"/>
          </a:xfrm>
          <a:prstGeom prst="rect">
            <a:avLst/>
          </a:prstGeom>
        </p:spPr>
        <p:txBody>
          <a:bodyPr lIns="0" tIns="0" rIns="0" bIns="0" rtlCol="0" anchor="t">
            <a:spAutoFit/>
          </a:bodyPr>
          <a:lstStyle/>
          <a:p>
            <a:pPr algn="ctr" defTabSz="609630">
              <a:lnSpc>
                <a:spcPts val="5413"/>
              </a:lnSpc>
              <a:spcBef>
                <a:spcPct val="0"/>
              </a:spcBef>
              <a:defRPr/>
            </a:pPr>
            <a:r>
              <a:rPr lang="en-US" sz="4400" b="1">
                <a:solidFill>
                  <a:srgbClr val="000000"/>
                </a:solidFill>
                <a:latin typeface="Noto Serif Bold"/>
                <a:ea typeface="Noto Serif Bold"/>
                <a:cs typeface="Noto Serif Bold"/>
                <a:sym typeface="Noto Serif Bold"/>
              </a:rPr>
              <a:t>Hoạt động 2: Chức năng của não qua các hoạt động sống</a:t>
            </a:r>
          </a:p>
        </p:txBody>
      </p:sp>
      <p:sp>
        <p:nvSpPr>
          <p:cNvPr id="8" name="Freeform 8"/>
          <p:cNvSpPr/>
          <p:nvPr/>
        </p:nvSpPr>
        <p:spPr>
          <a:xfrm>
            <a:off x="6222702" y="5201206"/>
            <a:ext cx="6222701" cy="1656794"/>
          </a:xfrm>
          <a:custGeom>
            <a:avLst/>
            <a:gdLst/>
            <a:ahLst/>
            <a:cxnLst/>
            <a:rect l="l" t="t" r="r" b="b"/>
            <a:pathLst>
              <a:path w="9334052" h="2485191">
                <a:moveTo>
                  <a:pt x="0" y="0"/>
                </a:moveTo>
                <a:lnTo>
                  <a:pt x="9334052" y="0"/>
                </a:lnTo>
                <a:lnTo>
                  <a:pt x="9334052" y="2485191"/>
                </a:lnTo>
                <a:lnTo>
                  <a:pt x="0" y="248519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37217741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4A84FB-85B6-F41E-865C-3EA76D9AB646}"/>
              </a:ext>
            </a:extLst>
          </p:cNvPr>
          <p:cNvPicPr>
            <a:picLocks noChangeAspect="1"/>
          </p:cNvPicPr>
          <p:nvPr/>
        </p:nvPicPr>
        <p:blipFill>
          <a:blip r:embed="rId4">
            <a:extLst>
              <a:ext uri="{28A0092B-C50C-407E-A947-70E740481C1C}">
                <a14:useLocalDpi xmlns:a14="http://schemas.microsoft.com/office/drawing/2010/main" val="0"/>
              </a:ext>
            </a:extLst>
          </a:blip>
          <a:srcRect t="1654" b="1654"/>
          <a:stretch/>
        </p:blipFill>
        <p:spPr>
          <a:xfrm>
            <a:off x="0" y="0"/>
            <a:ext cx="12192000" cy="6858000"/>
          </a:xfrm>
          <a:prstGeom prst="rect">
            <a:avLst/>
          </a:prstGeom>
        </p:spPr>
      </p:pic>
      <p:sp>
        <p:nvSpPr>
          <p:cNvPr id="4" name="Hình chữ nhật: Góc Tròn 277">
            <a:extLst>
              <a:ext uri="{FF2B5EF4-FFF2-40B4-BE49-F238E27FC236}">
                <a16:creationId xmlns:a16="http://schemas.microsoft.com/office/drawing/2014/main" id="{BB7D140A-42B8-F397-7C1E-ACEEEFD8C637}"/>
              </a:ext>
            </a:extLst>
          </p:cNvPr>
          <p:cNvSpPr/>
          <p:nvPr/>
        </p:nvSpPr>
        <p:spPr>
          <a:xfrm>
            <a:off x="211957" y="259852"/>
            <a:ext cx="11754842" cy="6338296"/>
          </a:xfrm>
          <a:prstGeom prst="roundRect">
            <a:avLst>
              <a:gd name="adj" fmla="val 6568"/>
            </a:avLst>
          </a:prstGeom>
          <a:solidFill>
            <a:schemeClr val="bg1"/>
          </a:solidFill>
          <a:ln w="38100">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4C8B5BC6-538A-B8A7-0CDA-268831C9B630}"/>
              </a:ext>
            </a:extLst>
          </p:cNvPr>
          <p:cNvGrpSpPr/>
          <p:nvPr/>
        </p:nvGrpSpPr>
        <p:grpSpPr>
          <a:xfrm>
            <a:off x="242962" y="-327991"/>
            <a:ext cx="5856558" cy="3826526"/>
            <a:chOff x="240712" y="-98974"/>
            <a:chExt cx="4643444" cy="2603218"/>
          </a:xfrm>
        </p:grpSpPr>
        <p:pic>
          <p:nvPicPr>
            <p:cNvPr id="37" name="Picture 36">
              <a:extLst>
                <a:ext uri="{FF2B5EF4-FFF2-40B4-BE49-F238E27FC236}">
                  <a16:creationId xmlns:a16="http://schemas.microsoft.com/office/drawing/2014/main" id="{F5CA2447-3F0D-977E-896F-788FEE0699DF}"/>
                </a:ext>
              </a:extLst>
            </p:cNvPr>
            <p:cNvPicPr>
              <a:picLocks noChangeAspect="1"/>
            </p:cNvPicPr>
            <p:nvPr/>
          </p:nvPicPr>
          <p:blipFill>
            <a:blip r:embed="rId5"/>
            <a:stretch>
              <a:fillRect/>
            </a:stretch>
          </p:blipFill>
          <p:spPr>
            <a:xfrm>
              <a:off x="240712" y="-98974"/>
              <a:ext cx="4643444" cy="2603218"/>
            </a:xfrm>
            <a:prstGeom prst="rect">
              <a:avLst/>
            </a:prstGeom>
          </p:spPr>
        </p:pic>
        <p:sp>
          <p:nvSpPr>
            <p:cNvPr id="39" name="TextBox 38">
              <a:extLst>
                <a:ext uri="{FF2B5EF4-FFF2-40B4-BE49-F238E27FC236}">
                  <a16:creationId xmlns:a16="http://schemas.microsoft.com/office/drawing/2014/main" id="{03F38590-AE29-1FE7-6E27-7E4AE049B2C2}"/>
                </a:ext>
              </a:extLst>
            </p:cNvPr>
            <p:cNvSpPr txBox="1"/>
            <p:nvPr/>
          </p:nvSpPr>
          <p:spPr>
            <a:xfrm>
              <a:off x="479570" y="877078"/>
              <a:ext cx="3906765" cy="123929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Các bạn trong mỗi hình dưới đây đang làm gì? Bộ phận nào của cơ quan thần kinh điều khiển hoạt động đó?</a:t>
              </a:r>
            </a:p>
          </p:txBody>
        </p:sp>
      </p:grpSp>
      <p:pic>
        <p:nvPicPr>
          <p:cNvPr id="5" name="Picture 4">
            <a:extLst>
              <a:ext uri="{FF2B5EF4-FFF2-40B4-BE49-F238E27FC236}">
                <a16:creationId xmlns:a16="http://schemas.microsoft.com/office/drawing/2014/main" id="{BEAE1817-81C2-38ED-FE0D-4DA65B2A6613}"/>
              </a:ext>
            </a:extLst>
          </p:cNvPr>
          <p:cNvPicPr>
            <a:picLocks noChangeAspect="1"/>
          </p:cNvPicPr>
          <p:nvPr/>
        </p:nvPicPr>
        <p:blipFill>
          <a:blip r:embed="rId6"/>
          <a:stretch>
            <a:fillRect/>
          </a:stretch>
        </p:blipFill>
        <p:spPr>
          <a:xfrm>
            <a:off x="6099520" y="485982"/>
            <a:ext cx="5739153" cy="5517253"/>
          </a:xfrm>
          <a:prstGeom prst="rect">
            <a:avLst/>
          </a:prstGeom>
        </p:spPr>
      </p:pic>
      <p:pic>
        <p:nvPicPr>
          <p:cNvPr id="32" name="2 Minute Timer with Music for Kids! Countdown Videos HD!">
            <a:hlinkClick r:id="" action="ppaction://media"/>
            <a:extLst>
              <a:ext uri="{FF2B5EF4-FFF2-40B4-BE49-F238E27FC236}">
                <a16:creationId xmlns:a16="http://schemas.microsoft.com/office/drawing/2014/main" id="{0C60A335-9153-019E-5F01-F10122044A3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13531" y="3826526"/>
            <a:ext cx="3210552" cy="1920175"/>
          </a:xfrm>
          <a:prstGeom prst="rect">
            <a:avLst/>
          </a:prstGeom>
        </p:spPr>
      </p:pic>
    </p:spTree>
    <p:extLst>
      <p:ext uri="{BB962C8B-B14F-4D97-AF65-F5344CB8AC3E}">
        <p14:creationId xmlns:p14="http://schemas.microsoft.com/office/powerpoint/2010/main" val="94013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3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44766-40ED-387D-B041-DA2B705AAE84}"/>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AFC8045-5AD1-9BE8-516A-1A17535F23DD}"/>
              </a:ext>
            </a:extLst>
          </p:cNvPr>
          <p:cNvPicPr>
            <a:picLocks noChangeAspect="1"/>
          </p:cNvPicPr>
          <p:nvPr/>
        </p:nvPicPr>
        <p:blipFill>
          <a:blip r:embed="rId2"/>
          <a:stretch>
            <a:fillRect/>
          </a:stretch>
        </p:blipFill>
        <p:spPr>
          <a:xfrm>
            <a:off x="812800" y="-228600"/>
            <a:ext cx="10617200" cy="7315200"/>
          </a:xfrm>
          <a:prstGeom prst="rect">
            <a:avLst/>
          </a:prstGeom>
        </p:spPr>
      </p:pic>
      <p:sp>
        <p:nvSpPr>
          <p:cNvPr id="2" name="TextBox 1"/>
          <p:cNvSpPr txBox="1"/>
          <p:nvPr/>
        </p:nvSpPr>
        <p:spPr>
          <a:xfrm>
            <a:off x="1679510" y="2407298"/>
            <a:ext cx="1436914" cy="523220"/>
          </a:xfrm>
          <a:prstGeom prst="rect">
            <a:avLst/>
          </a:prstGeom>
          <a:noFill/>
        </p:spPr>
        <p:txBody>
          <a:bodyPr wrap="square" rtlCol="0">
            <a:spAutoFit/>
          </a:bodyPr>
          <a:lstStyle/>
          <a:p>
            <a:r>
              <a:rPr lang="en-US" sz="2800" smtClean="0">
                <a:solidFill>
                  <a:srgbClr val="FF0000"/>
                </a:solidFill>
              </a:rPr>
              <a:t>Suy nghĩ</a:t>
            </a:r>
            <a:endParaRPr lang="en-US" sz="2800">
              <a:solidFill>
                <a:srgbClr val="FF0000"/>
              </a:solidFill>
            </a:endParaRPr>
          </a:p>
        </p:txBody>
      </p:sp>
      <p:sp>
        <p:nvSpPr>
          <p:cNvPr id="3" name="TextBox 2"/>
          <p:cNvSpPr txBox="1"/>
          <p:nvPr/>
        </p:nvSpPr>
        <p:spPr>
          <a:xfrm>
            <a:off x="8826759" y="2407298"/>
            <a:ext cx="1632857" cy="523220"/>
          </a:xfrm>
          <a:prstGeom prst="rect">
            <a:avLst/>
          </a:prstGeom>
          <a:noFill/>
        </p:spPr>
        <p:txBody>
          <a:bodyPr wrap="square" rtlCol="0">
            <a:spAutoFit/>
          </a:bodyPr>
          <a:lstStyle/>
          <a:p>
            <a:r>
              <a:rPr lang="en-US" sz="2800" smtClean="0">
                <a:solidFill>
                  <a:srgbClr val="FF0000"/>
                </a:solidFill>
              </a:rPr>
              <a:t>Ứng xử</a:t>
            </a:r>
            <a:endParaRPr lang="en-US" sz="2800">
              <a:solidFill>
                <a:srgbClr val="FF0000"/>
              </a:solidFill>
            </a:endParaRPr>
          </a:p>
        </p:txBody>
      </p:sp>
      <p:sp>
        <p:nvSpPr>
          <p:cNvPr id="4" name="TextBox 3"/>
          <p:cNvSpPr txBox="1"/>
          <p:nvPr/>
        </p:nvSpPr>
        <p:spPr>
          <a:xfrm>
            <a:off x="1595535" y="6344816"/>
            <a:ext cx="1810137" cy="541882"/>
          </a:xfrm>
          <a:prstGeom prst="rect">
            <a:avLst/>
          </a:prstGeom>
          <a:noFill/>
        </p:spPr>
        <p:txBody>
          <a:bodyPr wrap="square" rtlCol="0">
            <a:spAutoFit/>
          </a:bodyPr>
          <a:lstStyle/>
          <a:p>
            <a:r>
              <a:rPr lang="en-US" sz="2800" smtClean="0">
                <a:solidFill>
                  <a:srgbClr val="FF0000"/>
                </a:solidFill>
              </a:rPr>
              <a:t>Cảm xúc</a:t>
            </a:r>
            <a:endParaRPr lang="en-US" sz="2800">
              <a:solidFill>
                <a:srgbClr val="FF0000"/>
              </a:solidFill>
            </a:endParaRPr>
          </a:p>
        </p:txBody>
      </p:sp>
      <p:sp>
        <p:nvSpPr>
          <p:cNvPr id="5" name="TextBox 4"/>
          <p:cNvSpPr txBox="1"/>
          <p:nvPr/>
        </p:nvSpPr>
        <p:spPr>
          <a:xfrm>
            <a:off x="7884367" y="6270171"/>
            <a:ext cx="2015413" cy="523220"/>
          </a:xfrm>
          <a:prstGeom prst="rect">
            <a:avLst/>
          </a:prstGeom>
          <a:noFill/>
        </p:spPr>
        <p:txBody>
          <a:bodyPr wrap="square" rtlCol="0">
            <a:spAutoFit/>
          </a:bodyPr>
          <a:lstStyle/>
          <a:p>
            <a:r>
              <a:rPr lang="en-US" sz="2800" smtClean="0">
                <a:solidFill>
                  <a:srgbClr val="FF0000"/>
                </a:solidFill>
              </a:rPr>
              <a:t>Hoạt động</a:t>
            </a:r>
            <a:endParaRPr lang="en-US" sz="2800">
              <a:solidFill>
                <a:srgbClr val="FF0000"/>
              </a:solidFill>
            </a:endParaRPr>
          </a:p>
        </p:txBody>
      </p:sp>
    </p:spTree>
    <p:extLst>
      <p:ext uri="{BB962C8B-B14F-4D97-AF65-F5344CB8AC3E}">
        <p14:creationId xmlns:p14="http://schemas.microsoft.com/office/powerpoint/2010/main" val="126154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
  <a:themeElements>
    <a:clrScheme name="自定义 58">
      <a:dk1>
        <a:sysClr val="windowText" lastClr="000000"/>
      </a:dk1>
      <a:lt1>
        <a:sysClr val="window" lastClr="FFFFFF"/>
      </a:lt1>
      <a:dk2>
        <a:srgbClr val="44546A"/>
      </a:dk2>
      <a:lt2>
        <a:srgbClr val="E7E6E6"/>
      </a:lt2>
      <a:accent1>
        <a:srgbClr val="D76B49"/>
      </a:accent1>
      <a:accent2>
        <a:srgbClr val="D76B49"/>
      </a:accent2>
      <a:accent3>
        <a:srgbClr val="D76B49"/>
      </a:accent3>
      <a:accent4>
        <a:srgbClr val="D76B49"/>
      </a:accent4>
      <a:accent5>
        <a:srgbClr val="D76B49"/>
      </a:accent5>
      <a:accent6>
        <a:srgbClr val="D76B49"/>
      </a:accent6>
      <a:hlink>
        <a:srgbClr val="D76B49"/>
      </a:hlink>
      <a:folHlink>
        <a:srgbClr val="D76B49"/>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1682</TotalTime>
  <Words>308</Words>
  <Application>Microsoft Office PowerPoint</Application>
  <PresentationFormat>Widescreen</PresentationFormat>
  <Paragraphs>28</Paragraphs>
  <Slides>14</Slides>
  <Notes>4</Notes>
  <HiddenSlides>0</HiddenSlides>
  <MMClips>4</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14</vt:i4>
      </vt:variant>
    </vt:vector>
  </HeadingPairs>
  <TitlesOfParts>
    <vt:vector size="26" baseType="lpstr">
      <vt:lpstr>Arial</vt:lpstr>
      <vt:lpstr>Calibri</vt:lpstr>
      <vt:lpstr>Calibri Light</vt:lpstr>
      <vt:lpstr>Cambria</vt:lpstr>
      <vt:lpstr>等线</vt:lpstr>
      <vt:lpstr>等线 Light</vt:lpstr>
      <vt:lpstr>Noto Serif Bold</vt:lpstr>
      <vt:lpstr>Times New Roman</vt:lpstr>
      <vt:lpstr>1_Office Theme</vt:lpstr>
      <vt:lpstr>2_Office Theme</vt:lpstr>
      <vt:lpstr>千图网海量PPT模板www.58pic.com ​​</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119</cp:revision>
  <dcterms:created xsi:type="dcterms:W3CDTF">2022-11-24T10:39:20Z</dcterms:created>
  <dcterms:modified xsi:type="dcterms:W3CDTF">2025-03-23T15:53:42Z</dcterms:modified>
</cp:coreProperties>
</file>