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78" r:id="rId1"/>
  </p:sldMasterIdLst>
  <p:notesMasterIdLst>
    <p:notesMasterId r:id="rId30"/>
  </p:notesMasterIdLst>
  <p:sldIdLst>
    <p:sldId id="332" r:id="rId2"/>
    <p:sldId id="266" r:id="rId3"/>
    <p:sldId id="257" r:id="rId4"/>
    <p:sldId id="313" r:id="rId5"/>
    <p:sldId id="314" r:id="rId6"/>
    <p:sldId id="315" r:id="rId7"/>
    <p:sldId id="316" r:id="rId8"/>
    <p:sldId id="259" r:id="rId9"/>
    <p:sldId id="318" r:id="rId10"/>
    <p:sldId id="320" r:id="rId11"/>
    <p:sldId id="322" r:id="rId12"/>
    <p:sldId id="323" r:id="rId13"/>
    <p:sldId id="325" r:id="rId14"/>
    <p:sldId id="333" r:id="rId15"/>
    <p:sldId id="326" r:id="rId16"/>
    <p:sldId id="321" r:id="rId17"/>
    <p:sldId id="265" r:id="rId18"/>
    <p:sldId id="324" r:id="rId19"/>
    <p:sldId id="319" r:id="rId20"/>
    <p:sldId id="260" r:id="rId21"/>
    <p:sldId id="329" r:id="rId22"/>
    <p:sldId id="328" r:id="rId23"/>
    <p:sldId id="327" r:id="rId24"/>
    <p:sldId id="261" r:id="rId25"/>
    <p:sldId id="262" r:id="rId26"/>
    <p:sldId id="331" r:id="rId27"/>
    <p:sldId id="330" r:id="rId28"/>
    <p:sldId id="273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" initials="A" lastIdx="1" clrIdx="0">
    <p:extLst>
      <p:ext uri="{19B8F6BF-5375-455C-9EA6-DF929625EA0E}">
        <p15:presenceInfo xmlns:p15="http://schemas.microsoft.com/office/powerpoint/2012/main" userId="AD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4A"/>
    <a:srgbClr val="DA0000"/>
    <a:srgbClr val="F40CA7"/>
    <a:srgbClr val="FBFB15"/>
    <a:srgbClr val="C7C728"/>
    <a:srgbClr val="F56636"/>
    <a:srgbClr val="CC0099"/>
    <a:srgbClr val="FF66FF"/>
    <a:srgbClr val="BA202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0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A82D8-1A8E-48A8-837F-05640195829C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FD7D2-0EC3-485F-890E-17FEE3922B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1674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EF65F-BCCC-44B0-8BB3-4B5590356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8E296B-121F-4613-BE57-FB3E512C5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3A9CF-799B-4DEC-A31E-CC1F03CD7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65257-7508-43D0-9672-5AFEBB25C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61E76-E4D9-4716-A4CA-44BBB03D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6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F6880-C86F-494C-946C-894A25B16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09AA81-35E3-47D6-B91F-6563DB32C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D33B5-32E3-48E9-9FDB-1EF90B9A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DE155-3261-4D88-AA4F-A8869D9B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0D9E0-7126-4EB0-8DD7-64B9CDB8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81D03E-E4A4-4385-B349-075CF436AA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485A2-20C0-45BF-8143-8FE8BE0D7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E3FEE-E80D-4174-A7D9-E25C7DFA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0510A-33FB-4AD3-B803-E0ED6FB08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40560-1FCB-4130-B661-4F68615E4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3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612423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79E47-874E-49F8-A7C5-9696BFAB5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65207-E7BE-4106-AA6B-48490B985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06F88-DF4B-4822-B2BB-E4AE43A35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1B5C0-7E8F-4412-94CE-62E1A7135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3ED07-372D-4B9E-ABFD-8EE5C190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5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B220C-8406-4314-B8C0-9A9C2E195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12678-57CD-4994-9B6F-6E4130764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71084-2EE7-4D2F-9C0E-197B3ED4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24EA6-9B79-443B-912B-4951780B5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E1D18-B5C6-4E6F-AF9A-D591873D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9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8F6F3-3605-4328-924C-50474C9E9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0386E-6E36-47F2-ADD1-EC1FC895D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BAC08-5FD0-45B4-BDE2-FDFCDAD00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E3F48-521D-490F-A493-76D6523A7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921AA-3449-450B-8C15-AD86F155A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D5E05-0893-43D3-888A-0425F3AE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5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4FA40-3947-4E2B-97CF-736823A88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8A702-EAF7-4D2C-AAF1-98520FD0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5806A-0FDC-4D8B-AA5D-2AB0BEDB6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819029-CB4E-413F-96F6-938C16758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1CE51C-41C5-4655-BDB7-BFC4E88941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49B3DB-3BC9-42E9-8350-B9069AC7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B3C1AA-42EF-466B-A690-79915B3F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3C42B0-D129-4189-AF03-63427D787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3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207A2-A438-438E-925E-1BF807DD9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69C650-D75D-48E7-928F-616404E7A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B66BE9-F29F-4088-9403-EC287331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84019-7C2B-40E2-AA18-F6926E889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2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0FC56F-E544-4C63-B5A3-A086D308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844D80-EFB3-42E5-804A-C0EAA3C6E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FEC8B-CE39-46AE-9B81-FC9947F62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8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413FE-7A89-43CA-A2C5-BB9709105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FF899-F0E7-46C8-9F57-1BA92D9E4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D1977-FFB6-4254-A9D7-FDF8B02ED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CAD4B-BE9F-4EC4-8653-7A8FC7AE0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0C31C-901B-42D4-9BE5-861FEF29C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74A79-EB9D-4A2B-9C56-1EF38323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1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EFD8B-6C76-40D0-BBC7-08171459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F1E7CB-38CF-43DF-9BE5-879BDBF8B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9346B-6C76-4B99-90D8-5F92B9609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2F238-DE93-4681-8331-03C74F32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67984-699B-4D42-B707-E7C355936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CD9DB-F466-4CBB-8F02-195907C8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6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E42471-8879-48E6-A2E5-86D30A4F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0C15B-8E6A-49E4-AE38-E4B407EB9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3EB00-83C2-4A86-AF14-7B2D6E426A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15/4/2025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B0F9-1CE7-4963-82F6-5DFCB99C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FDCC6-C9A4-4589-90D2-1F59A65F6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6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29.png"/><Relationship Id="rId2" Type="http://schemas.openxmlformats.org/officeDocument/2006/relationships/image" Target="../media/image24.png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microsoft.com/office/2007/relationships/hdphoto" Target="../media/hdphoto5.wdp"/><Relationship Id="rId1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slide" Target="slide7.xml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11" Type="http://schemas.openxmlformats.org/officeDocument/2006/relationships/image" Target="../media/image16.png"/><Relationship Id="rId5" Type="http://schemas.openxmlformats.org/officeDocument/2006/relationships/image" Target="../media/image14.jpg"/><Relationship Id="rId15" Type="http://schemas.openxmlformats.org/officeDocument/2006/relationships/image" Target="../media/image18.png"/><Relationship Id="rId10" Type="http://schemas.openxmlformats.org/officeDocument/2006/relationships/slide" Target="slide6.xml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png">
            <a:extLst>
              <a:ext uri="{FF2B5EF4-FFF2-40B4-BE49-F238E27FC236}">
                <a16:creationId xmlns:a16="http://schemas.microsoft.com/office/drawing/2014/main" id="{B69544AB-2472-4B90-BDB4-7CB0CA6AB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9" y="0"/>
            <a:ext cx="11344858" cy="681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A8778D18-8685-4C6B-9CDA-12A4C25753D5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202120"/>
            <a:ext cx="12192000" cy="3655880"/>
          </a:xfrm>
          <a:prstGeom prst="rect">
            <a:avLst/>
          </a:prstGeom>
        </p:spPr>
      </p:pic>
      <p:pic>
        <p:nvPicPr>
          <p:cNvPr id="4" name="图片 4">
            <a:extLst>
              <a:ext uri="{FF2B5EF4-FFF2-40B4-BE49-F238E27FC236}">
                <a16:creationId xmlns:a16="http://schemas.microsoft.com/office/drawing/2014/main" id="{40D003F7-DE07-41F8-A30C-6BA513493297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322477" y="182833"/>
            <a:ext cx="1743460" cy="801863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0229D21D-AB6F-44A6-8A6A-9766426080CB}"/>
              </a:ext>
            </a:extLst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91ABA32C-D151-4A6E-9B59-9815FD12EA1B}"/>
              </a:ext>
            </a:extLst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395379" y="3993278"/>
            <a:ext cx="3053120" cy="3053120"/>
          </a:xfrm>
          <a:prstGeom prst="rect">
            <a:avLst/>
          </a:prstGeom>
        </p:spPr>
      </p:pic>
      <p:sp>
        <p:nvSpPr>
          <p:cNvPr id="7" name="Rectangles 6">
            <a:extLst>
              <a:ext uri="{FF2B5EF4-FFF2-40B4-BE49-F238E27FC236}">
                <a16:creationId xmlns:a16="http://schemas.microsoft.com/office/drawing/2014/main" id="{E84CB94A-1C08-49AE-BBC7-52B7A39D4514}"/>
              </a:ext>
            </a:extLst>
          </p:cNvPr>
          <p:cNvSpPr/>
          <p:nvPr/>
        </p:nvSpPr>
        <p:spPr>
          <a:xfrm>
            <a:off x="1869523" y="620728"/>
            <a:ext cx="9468273" cy="5954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ArchUp">
              <a:avLst>
                <a:gd name="adj" fmla="val 12302848"/>
              </a:avLst>
            </a:prstTxWarp>
            <a:spAutoFit/>
          </a:bodyPr>
          <a:lstStyle/>
          <a:p>
            <a:pPr algn="ctr"/>
            <a:r>
              <a:rPr lang="en-US" sz="2000" b="1" kern="1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PHÒNG GIÁO DỤC HUYỆN AN LÃO</a:t>
            </a:r>
          </a:p>
          <a:p>
            <a:pPr algn="ctr"/>
            <a:r>
              <a:rPr lang="en-US" sz="2000" b="1" kern="1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TRƯỜNG TIỂU HỌC MỸ ĐỨC 2</a:t>
            </a:r>
            <a:endParaRPr lang="en-US" altLang="zh-CN" sz="2000" b="1" kern="1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sp>
        <p:nvSpPr>
          <p:cNvPr id="8" name="WordArt 7">
            <a:extLst>
              <a:ext uri="{FF2B5EF4-FFF2-40B4-BE49-F238E27FC236}">
                <a16:creationId xmlns:a16="http://schemas.microsoft.com/office/drawing/2014/main" id="{D1C8E29A-A871-46D1-95D4-9480BE657A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09928" y="1406343"/>
            <a:ext cx="3581399" cy="535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89"/>
              </a:avLst>
            </a:prstTxWarp>
          </a:bodyPr>
          <a:lstStyle/>
          <a:p>
            <a:pPr algn="ctr"/>
            <a:r>
              <a:rPr lang="en-US" sz="48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vi-VN" sz="48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 </a:t>
            </a:r>
            <a:r>
              <a:rPr lang="vi-VN" sz="4800" kern="1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r>
              <a:rPr lang="en-US" sz="4800" kern="1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48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Text Box 1">
            <a:extLst>
              <a:ext uri="{FF2B5EF4-FFF2-40B4-BE49-F238E27FC236}">
                <a16:creationId xmlns:a16="http://schemas.microsoft.com/office/drawing/2014/main" id="{5D2671BF-010D-426F-A700-88BA6218BDF6}"/>
              </a:ext>
            </a:extLst>
          </p:cNvPr>
          <p:cNvSpPr txBox="1"/>
          <p:nvPr/>
        </p:nvSpPr>
        <p:spPr>
          <a:xfrm>
            <a:off x="1811357" y="2463237"/>
            <a:ext cx="8727743" cy="163424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ChevronInverted">
              <a:avLst>
                <a:gd name="adj" fmla="val 50000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i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TIA NẮNG ĐI ĐÂU</a:t>
            </a:r>
            <a:endParaRPr lang="en-US" sz="4000" b="1" i="1" dirty="0">
              <a:ln/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Text Box 1">
            <a:extLst>
              <a:ext uri="{FF2B5EF4-FFF2-40B4-BE49-F238E27FC236}">
                <a16:creationId xmlns:a16="http://schemas.microsoft.com/office/drawing/2014/main" id="{5D1AF908-FC17-4C24-A5DB-5CF1D552BD6A}"/>
              </a:ext>
            </a:extLst>
          </p:cNvPr>
          <p:cNvSpPr txBox="1"/>
          <p:nvPr/>
        </p:nvSpPr>
        <p:spPr>
          <a:xfrm>
            <a:off x="1594734" y="4347310"/>
            <a:ext cx="872774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GIÁO VIÊN THỰC HIỆN: NINH THỊ LUYẾN</a:t>
            </a:r>
          </a:p>
          <a:p>
            <a:pPr algn="ctr"/>
            <a:r>
              <a:rPr lang="en-US" sz="2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Lớp 1C</a:t>
            </a:r>
            <a:endParaRPr lang="en-US" sz="200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9683333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F000CA5D-EA5B-44D0-ACF3-A7E9FA74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819" y="353094"/>
            <a:ext cx="437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nắng đi đâu</a:t>
            </a:r>
          </a:p>
        </p:txBody>
      </p:sp>
      <p:sp>
        <p:nvSpPr>
          <p:cNvPr id="5123" name="TextBox 4">
            <a:extLst>
              <a:ext uri="{FF2B5EF4-FFF2-40B4-BE49-F238E27FC236}">
                <a16:creationId xmlns:a16="http://schemas.microsoft.com/office/drawing/2014/main" id="{98C5BD8D-8A19-45B5-AAB0-05996AACD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07" y="1060980"/>
            <a:ext cx="488109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sáng </a:t>
            </a:r>
            <a:r>
              <a:rPr lang="en-US" altLang="en-US" sz="36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dậy</a:t>
            </a:r>
          </a:p>
          <a:p>
            <a:pPr eaLnBrk="1" hangingPunct="1"/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Bé thấy buồn cười:</a:t>
            </a:r>
          </a:p>
          <a:p>
            <a:pPr eaLnBrk="1" hangingPunct="1"/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Có ai đang </a:t>
            </a:r>
            <a:r>
              <a:rPr lang="en-US" altLang="en-US" sz="3600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</a:p>
          <a:p>
            <a:pPr eaLnBrk="1" hangingPunct="1"/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Một bài vui vui</a:t>
            </a:r>
          </a:p>
        </p:txBody>
      </p:sp>
      <p:sp>
        <p:nvSpPr>
          <p:cNvPr id="5124" name="TextBox 5">
            <a:extLst>
              <a:ext uri="{FF2B5EF4-FFF2-40B4-BE49-F238E27FC236}">
                <a16:creationId xmlns:a16="http://schemas.microsoft.com/office/drawing/2014/main" id="{79E94D4D-049E-4754-96CC-15A15FE1B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558" y="1120676"/>
            <a:ext cx="557839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Đó là tia nắng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Nhảy trong lòng tay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Nhảy trên bàn học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Nhảy trên tán cây.</a:t>
            </a:r>
          </a:p>
        </p:txBody>
      </p:sp>
      <p:sp>
        <p:nvSpPr>
          <p:cNvPr id="5125" name="TextBox 6">
            <a:extLst>
              <a:ext uri="{FF2B5EF4-FFF2-40B4-BE49-F238E27FC236}">
                <a16:creationId xmlns:a16="http://schemas.microsoft.com/office/drawing/2014/main" id="{C89D5D3D-E279-4793-A526-3CB5748DF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07" y="3621144"/>
            <a:ext cx="448263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Tối đến giờ ngủ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Sực nhớ bé tìm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Tìm tia nắng nhỏ: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Ngủ rồi. Lặng im…</a:t>
            </a:r>
          </a:p>
        </p:txBody>
      </p:sp>
      <p:sp>
        <p:nvSpPr>
          <p:cNvPr id="5126" name="TextBox 7">
            <a:extLst>
              <a:ext uri="{FF2B5EF4-FFF2-40B4-BE49-F238E27FC236}">
                <a16:creationId xmlns:a16="http://schemas.microsoft.com/office/drawing/2014/main" id="{67887544-1A42-412A-B54E-AB85770C8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141" y="3692835"/>
            <a:ext cx="52795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(4) 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Bé nằm ngẫm nghĩ: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- Nắng ngủ ở đâu?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- Nắng ngủ nhà nắng!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Mai gặp lại nhau.</a:t>
            </a:r>
          </a:p>
        </p:txBody>
      </p:sp>
      <p:sp>
        <p:nvSpPr>
          <p:cNvPr id="5128" name="TextBox 9">
            <a:extLst>
              <a:ext uri="{FF2B5EF4-FFF2-40B4-BE49-F238E27FC236}">
                <a16:creationId xmlns:a16="http://schemas.microsoft.com/office/drawing/2014/main" id="{F92146FF-2E95-47D9-87A1-878FC172A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8295" y="5820102"/>
            <a:ext cx="30237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(Thuỵ Anh)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402A7C-F95A-4F3C-9E9D-68FBDCC82CD3}"/>
              </a:ext>
            </a:extLst>
          </p:cNvPr>
          <p:cNvCxnSpPr/>
          <p:nvPr/>
        </p:nvCxnSpPr>
        <p:spPr>
          <a:xfrm flipH="1">
            <a:off x="4816699" y="1223493"/>
            <a:ext cx="271244" cy="39924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38EF91-2E01-426A-AB31-2753B4E78228}"/>
              </a:ext>
            </a:extLst>
          </p:cNvPr>
          <p:cNvCxnSpPr>
            <a:cxnSpLocks/>
          </p:cNvCxnSpPr>
          <p:nvPr/>
        </p:nvCxnSpPr>
        <p:spPr>
          <a:xfrm flipH="1">
            <a:off x="4791729" y="1778040"/>
            <a:ext cx="321183" cy="39924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78F7C2-01A6-4CB4-A5CE-55A3B6A7CBA5}"/>
              </a:ext>
            </a:extLst>
          </p:cNvPr>
          <p:cNvCxnSpPr>
            <a:cxnSpLocks/>
          </p:cNvCxnSpPr>
          <p:nvPr/>
        </p:nvCxnSpPr>
        <p:spPr>
          <a:xfrm flipH="1">
            <a:off x="4461478" y="2371979"/>
            <a:ext cx="321183" cy="39924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B3C335-FC2D-4214-8440-5E189F46312B}"/>
              </a:ext>
            </a:extLst>
          </p:cNvPr>
          <p:cNvCxnSpPr/>
          <p:nvPr/>
        </p:nvCxnSpPr>
        <p:spPr>
          <a:xfrm flipH="1">
            <a:off x="4190234" y="2896357"/>
            <a:ext cx="271244" cy="39924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1443AF-04A8-483A-AB1B-E10BB2A59C8C}"/>
              </a:ext>
            </a:extLst>
          </p:cNvPr>
          <p:cNvCxnSpPr/>
          <p:nvPr/>
        </p:nvCxnSpPr>
        <p:spPr>
          <a:xfrm flipH="1">
            <a:off x="4285775" y="2881692"/>
            <a:ext cx="271244" cy="39924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330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F000CA5D-EA5B-44D0-ACF3-A7E9FA74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6270" y="212195"/>
            <a:ext cx="437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nắng đi đâu</a:t>
            </a:r>
          </a:p>
        </p:txBody>
      </p:sp>
      <p:sp>
        <p:nvSpPr>
          <p:cNvPr id="5123" name="TextBox 4">
            <a:extLst>
              <a:ext uri="{FF2B5EF4-FFF2-40B4-BE49-F238E27FC236}">
                <a16:creationId xmlns:a16="http://schemas.microsoft.com/office/drawing/2014/main" id="{98C5BD8D-8A19-45B5-AAB0-05996AACD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07" y="1120851"/>
            <a:ext cx="488109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Buổi sáng thức dậy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Bé thấy buồn cười: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Có ai đang nhảy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Một bài vui vui</a:t>
            </a:r>
          </a:p>
        </p:txBody>
      </p:sp>
      <p:sp>
        <p:nvSpPr>
          <p:cNvPr id="5124" name="TextBox 5">
            <a:extLst>
              <a:ext uri="{FF2B5EF4-FFF2-40B4-BE49-F238E27FC236}">
                <a16:creationId xmlns:a16="http://schemas.microsoft.com/office/drawing/2014/main" id="{79E94D4D-049E-4754-96CC-15A15FE1B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120851"/>
            <a:ext cx="557839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</a:t>
            </a:r>
            <a:r>
              <a:rPr lang="en-US" altLang="en-US" sz="3600" u="sng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nắng</a:t>
            </a:r>
          </a:p>
          <a:p>
            <a:pPr eaLnBrk="1" hangingPunct="1"/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Nhảy trong </a:t>
            </a:r>
            <a:r>
              <a:rPr lang="en-US" altLang="en-US" sz="3600" u="sng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tay</a:t>
            </a:r>
          </a:p>
          <a:p>
            <a:pPr eaLnBrk="1" hangingPunct="1"/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Nhảy trên bàn học</a:t>
            </a:r>
          </a:p>
          <a:p>
            <a:pPr eaLnBrk="1" hangingPunct="1"/>
            <a:r>
              <a:rPr lang="en-US" alt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Nhảy trên tán cây.</a:t>
            </a:r>
          </a:p>
        </p:txBody>
      </p:sp>
      <p:sp>
        <p:nvSpPr>
          <p:cNvPr id="5125" name="TextBox 6">
            <a:extLst>
              <a:ext uri="{FF2B5EF4-FFF2-40B4-BE49-F238E27FC236}">
                <a16:creationId xmlns:a16="http://schemas.microsoft.com/office/drawing/2014/main" id="{C89D5D3D-E279-4793-A526-3CB5748DF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07" y="3621144"/>
            <a:ext cx="448263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Tối đến giờ ngủ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Sực nhớ bé tìm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Tìm tia nắng nhỏ: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Ngủ rồi. Lặng im…</a:t>
            </a:r>
          </a:p>
        </p:txBody>
      </p:sp>
      <p:sp>
        <p:nvSpPr>
          <p:cNvPr id="5126" name="TextBox 7">
            <a:extLst>
              <a:ext uri="{FF2B5EF4-FFF2-40B4-BE49-F238E27FC236}">
                <a16:creationId xmlns:a16="http://schemas.microsoft.com/office/drawing/2014/main" id="{67887544-1A42-412A-B54E-AB85770C8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141" y="3692835"/>
            <a:ext cx="52795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(4) 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Bé nằm ngẫm nghĩ: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- Nắng ngủ ở đâu?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- Nắng ngủ nhà nắng!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Mai gặp lại nhau.</a:t>
            </a:r>
          </a:p>
        </p:txBody>
      </p:sp>
      <p:sp>
        <p:nvSpPr>
          <p:cNvPr id="5128" name="TextBox 9">
            <a:extLst>
              <a:ext uri="{FF2B5EF4-FFF2-40B4-BE49-F238E27FC236}">
                <a16:creationId xmlns:a16="http://schemas.microsoft.com/office/drawing/2014/main" id="{F92146FF-2E95-47D9-87A1-878FC172A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8295" y="5820102"/>
            <a:ext cx="30237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(Thuỵ Anh)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7DE9DE-5213-408B-8F4F-86ECF6AF815A}"/>
              </a:ext>
            </a:extLst>
          </p:cNvPr>
          <p:cNvCxnSpPr/>
          <p:nvPr/>
        </p:nvCxnSpPr>
        <p:spPr>
          <a:xfrm flipH="1">
            <a:off x="9374376" y="1296101"/>
            <a:ext cx="271244" cy="39924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E47A32-5905-4943-92C2-FC0BA1AC52AE}"/>
              </a:ext>
            </a:extLst>
          </p:cNvPr>
          <p:cNvCxnSpPr>
            <a:cxnSpLocks/>
          </p:cNvCxnSpPr>
          <p:nvPr/>
        </p:nvCxnSpPr>
        <p:spPr>
          <a:xfrm flipH="1">
            <a:off x="10387994" y="1778668"/>
            <a:ext cx="321183" cy="39924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A06EA8-E7C7-48A3-B6D4-9EBEFBEE019A}"/>
              </a:ext>
            </a:extLst>
          </p:cNvPr>
          <p:cNvCxnSpPr>
            <a:cxnSpLocks/>
          </p:cNvCxnSpPr>
          <p:nvPr/>
        </p:nvCxnSpPr>
        <p:spPr>
          <a:xfrm flipH="1">
            <a:off x="10103214" y="2373995"/>
            <a:ext cx="321183" cy="39924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D4BABD-4B42-47B3-A567-7279927898F2}"/>
              </a:ext>
            </a:extLst>
          </p:cNvPr>
          <p:cNvCxnSpPr/>
          <p:nvPr/>
        </p:nvCxnSpPr>
        <p:spPr>
          <a:xfrm flipH="1">
            <a:off x="9947091" y="2919735"/>
            <a:ext cx="271244" cy="39924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0D6527-4E60-4FD4-8FA9-947DFA19D870}"/>
              </a:ext>
            </a:extLst>
          </p:cNvPr>
          <p:cNvCxnSpPr/>
          <p:nvPr/>
        </p:nvCxnSpPr>
        <p:spPr>
          <a:xfrm flipH="1">
            <a:off x="10042632" y="2905070"/>
            <a:ext cx="271244" cy="39924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286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F000CA5D-EA5B-44D0-ACF3-A7E9FA74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6270" y="212195"/>
            <a:ext cx="437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nắng đi đâu</a:t>
            </a:r>
          </a:p>
        </p:txBody>
      </p:sp>
      <p:sp>
        <p:nvSpPr>
          <p:cNvPr id="5123" name="TextBox 4">
            <a:extLst>
              <a:ext uri="{FF2B5EF4-FFF2-40B4-BE49-F238E27FC236}">
                <a16:creationId xmlns:a16="http://schemas.microsoft.com/office/drawing/2014/main" id="{98C5BD8D-8A19-45B5-AAB0-05996AACD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07" y="1120851"/>
            <a:ext cx="488109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Buổi sáng thức dậy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Bé thấy buồn cười: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Có ai đang nhảy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Một bài vui vui</a:t>
            </a:r>
          </a:p>
        </p:txBody>
      </p:sp>
      <p:sp>
        <p:nvSpPr>
          <p:cNvPr id="5124" name="TextBox 5">
            <a:extLst>
              <a:ext uri="{FF2B5EF4-FFF2-40B4-BE49-F238E27FC236}">
                <a16:creationId xmlns:a16="http://schemas.microsoft.com/office/drawing/2014/main" id="{79E94D4D-049E-4754-96CC-15A15FE1B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120851"/>
            <a:ext cx="557839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Đó là tia nắng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Nhảy trong lòng tay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Nhảy trên bàn học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Nhảy trên tán cây.</a:t>
            </a:r>
          </a:p>
        </p:txBody>
      </p:sp>
      <p:sp>
        <p:nvSpPr>
          <p:cNvPr id="5125" name="TextBox 6">
            <a:extLst>
              <a:ext uri="{FF2B5EF4-FFF2-40B4-BE49-F238E27FC236}">
                <a16:creationId xmlns:a16="http://schemas.microsoft.com/office/drawing/2014/main" id="{C89D5D3D-E279-4793-A526-3CB5748DF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06" y="3621144"/>
            <a:ext cx="46106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altLang="en-US" sz="3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 đến giờ ngủ</a:t>
            </a:r>
          </a:p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Sực nhớ </a:t>
            </a:r>
            <a:r>
              <a:rPr lang="en-US" altLang="en-US" sz="3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tìm</a:t>
            </a:r>
          </a:p>
          <a:p>
            <a:pPr eaLnBrk="1" hangingPunct="1"/>
            <a:r>
              <a:rPr lang="en-US" altLang="en-US" sz="3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Tìm tia nắng nhỏ:</a:t>
            </a:r>
          </a:p>
          <a:p>
            <a:pPr eaLnBrk="1" hangingPunct="1"/>
            <a:r>
              <a:rPr lang="en-US" altLang="en-US" sz="3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Ngủ rồi.   </a:t>
            </a:r>
            <a:r>
              <a:rPr lang="en-US" altLang="en-US" sz="3600" u="sng">
                <a:solidFill>
                  <a:srgbClr val="00A4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3600" u="sng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ặng im</a:t>
            </a:r>
            <a:r>
              <a:rPr lang="en-US" altLang="en-US" sz="36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5126" name="TextBox 7">
            <a:extLst>
              <a:ext uri="{FF2B5EF4-FFF2-40B4-BE49-F238E27FC236}">
                <a16:creationId xmlns:a16="http://schemas.microsoft.com/office/drawing/2014/main" id="{67887544-1A42-412A-B54E-AB85770C8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141" y="3731471"/>
            <a:ext cx="52795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(4) 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Bé nằm ngẫm nghĩ: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- Nắng ngủ ở đâu?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- Nắng ngủ nhà nắng!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Mai gặp lại nhau.</a:t>
            </a:r>
          </a:p>
        </p:txBody>
      </p:sp>
      <p:sp>
        <p:nvSpPr>
          <p:cNvPr id="5128" name="TextBox 9">
            <a:extLst>
              <a:ext uri="{FF2B5EF4-FFF2-40B4-BE49-F238E27FC236}">
                <a16:creationId xmlns:a16="http://schemas.microsoft.com/office/drawing/2014/main" id="{F92146FF-2E95-47D9-87A1-878FC172A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8295" y="5820102"/>
            <a:ext cx="30237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(Thuỵ Anh)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6319F5-182F-436E-B926-A81CB6487376}"/>
              </a:ext>
            </a:extLst>
          </p:cNvPr>
          <p:cNvCxnSpPr/>
          <p:nvPr/>
        </p:nvCxnSpPr>
        <p:spPr>
          <a:xfrm flipH="1">
            <a:off x="4226270" y="3820342"/>
            <a:ext cx="271244" cy="39924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ADA64-7933-416F-891A-E5EAB2C6F4B5}"/>
              </a:ext>
            </a:extLst>
          </p:cNvPr>
          <p:cNvCxnSpPr>
            <a:cxnSpLocks/>
          </p:cNvCxnSpPr>
          <p:nvPr/>
        </p:nvCxnSpPr>
        <p:spPr>
          <a:xfrm flipH="1">
            <a:off x="4402344" y="4863358"/>
            <a:ext cx="321183" cy="39924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8A15C0-5B07-43DC-8EF1-FDB83BB139A6}"/>
              </a:ext>
            </a:extLst>
          </p:cNvPr>
          <p:cNvCxnSpPr>
            <a:cxnSpLocks/>
          </p:cNvCxnSpPr>
          <p:nvPr/>
        </p:nvCxnSpPr>
        <p:spPr>
          <a:xfrm flipH="1">
            <a:off x="4040709" y="4376061"/>
            <a:ext cx="321183" cy="39924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4D0105-5D43-42A6-8A65-D26BC3B3DF99}"/>
              </a:ext>
            </a:extLst>
          </p:cNvPr>
          <p:cNvCxnSpPr>
            <a:cxnSpLocks/>
          </p:cNvCxnSpPr>
          <p:nvPr/>
        </p:nvCxnSpPr>
        <p:spPr>
          <a:xfrm flipH="1">
            <a:off x="2661018" y="5443882"/>
            <a:ext cx="249606" cy="38773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2AF588-A369-4574-B66E-D066B0092B65}"/>
              </a:ext>
            </a:extLst>
          </p:cNvPr>
          <p:cNvCxnSpPr/>
          <p:nvPr/>
        </p:nvCxnSpPr>
        <p:spPr>
          <a:xfrm flipH="1">
            <a:off x="5080321" y="5443882"/>
            <a:ext cx="271244" cy="39924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24ABBA-F920-4B82-B1D0-068790CDDC09}"/>
              </a:ext>
            </a:extLst>
          </p:cNvPr>
          <p:cNvCxnSpPr/>
          <p:nvPr/>
        </p:nvCxnSpPr>
        <p:spPr>
          <a:xfrm flipH="1">
            <a:off x="5120506" y="5490847"/>
            <a:ext cx="271244" cy="39924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125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.png">
            <a:extLst>
              <a:ext uri="{FF2B5EF4-FFF2-40B4-BE49-F238E27FC236}">
                <a16:creationId xmlns:a16="http://schemas.microsoft.com/office/drawing/2014/main" id="{FBD97183-BBEF-4E1E-A542-5980F447F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1BFF556-15D1-41D4-B6C3-6F9B7A2B0681}"/>
              </a:ext>
            </a:extLst>
          </p:cNvPr>
          <p:cNvSpPr txBox="1">
            <a:spLocks/>
          </p:cNvSpPr>
          <p:nvPr/>
        </p:nvSpPr>
        <p:spPr>
          <a:xfrm>
            <a:off x="1996226" y="1690688"/>
            <a:ext cx="69092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00B050"/>
                </a:solidFill>
              </a:rPr>
              <a:t>sực nhớ:  </a:t>
            </a:r>
            <a:r>
              <a:rPr lang="en-US" sz="4900">
                <a:solidFill>
                  <a:srgbClr val="FF00FF"/>
                </a:solidFill>
                <a:latin typeface="Google Sans"/>
              </a:rPr>
              <a:t>bất ngờ nhớ đến </a:t>
            </a:r>
            <a:br>
              <a:rPr lang="en-US" sz="4900">
                <a:solidFill>
                  <a:srgbClr val="FF00FF"/>
                </a:solidFill>
                <a:latin typeface="Google Sans"/>
              </a:rPr>
            </a:br>
            <a:endParaRPr lang="vi-VN" sz="4900" dirty="0">
              <a:solidFill>
                <a:srgbClr val="FF00FF"/>
              </a:solidFill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604540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F000CA5D-EA5B-44D0-ACF3-A7E9FA74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6270" y="212195"/>
            <a:ext cx="437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nắng đi đâu</a:t>
            </a:r>
          </a:p>
        </p:txBody>
      </p:sp>
      <p:sp>
        <p:nvSpPr>
          <p:cNvPr id="5123" name="TextBox 4">
            <a:extLst>
              <a:ext uri="{FF2B5EF4-FFF2-40B4-BE49-F238E27FC236}">
                <a16:creationId xmlns:a16="http://schemas.microsoft.com/office/drawing/2014/main" id="{98C5BD8D-8A19-45B5-AAB0-05996AACD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07" y="1120851"/>
            <a:ext cx="488109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Buổi sáng thức dậy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Bé thấy buồn cười: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Có ai đang nhảy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Một bài vui vui</a:t>
            </a:r>
          </a:p>
        </p:txBody>
      </p:sp>
      <p:sp>
        <p:nvSpPr>
          <p:cNvPr id="5124" name="TextBox 5">
            <a:extLst>
              <a:ext uri="{FF2B5EF4-FFF2-40B4-BE49-F238E27FC236}">
                <a16:creationId xmlns:a16="http://schemas.microsoft.com/office/drawing/2014/main" id="{79E94D4D-049E-4754-96CC-15A15FE1B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120851"/>
            <a:ext cx="557839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Đó là tia nắng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Nhảy trong lòng tay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Nhảy trên bàn học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Nhảy trên tán cây.</a:t>
            </a:r>
          </a:p>
        </p:txBody>
      </p:sp>
      <p:sp>
        <p:nvSpPr>
          <p:cNvPr id="5125" name="TextBox 6">
            <a:extLst>
              <a:ext uri="{FF2B5EF4-FFF2-40B4-BE49-F238E27FC236}">
                <a16:creationId xmlns:a16="http://schemas.microsoft.com/office/drawing/2014/main" id="{C89D5D3D-E279-4793-A526-3CB5748DF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06" y="3621144"/>
            <a:ext cx="46106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 đến giờ ngủ</a:t>
            </a:r>
          </a:p>
          <a:p>
            <a:pPr eaLnBrk="1" hangingPunct="1"/>
            <a:r>
              <a:rPr lang="en-US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Sực nhớ bé tìm</a:t>
            </a:r>
          </a:p>
          <a:p>
            <a:pPr eaLnBrk="1" hangingPunct="1"/>
            <a:r>
              <a:rPr lang="en-US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Tìm tia nắng nhỏ:</a:t>
            </a:r>
          </a:p>
          <a:p>
            <a:pPr eaLnBrk="1" hangingPunct="1"/>
            <a:r>
              <a:rPr lang="en-US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Ngủ rồi. Lặng im…</a:t>
            </a:r>
          </a:p>
        </p:txBody>
      </p:sp>
      <p:sp>
        <p:nvSpPr>
          <p:cNvPr id="5126" name="TextBox 7">
            <a:extLst>
              <a:ext uri="{FF2B5EF4-FFF2-40B4-BE49-F238E27FC236}">
                <a16:creationId xmlns:a16="http://schemas.microsoft.com/office/drawing/2014/main" id="{67887544-1A42-412A-B54E-AB85770C8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141" y="3731471"/>
            <a:ext cx="52795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 </a:t>
            </a:r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nằm </a:t>
            </a:r>
            <a:r>
              <a:rPr lang="en-US" altLang="en-US" sz="36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ngẫm nghĩ</a:t>
            </a:r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Nắng ngủ ở đâu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Nắng ngủ nhà nắng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hangingPunct="1"/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Mai gặp lại nhau.</a:t>
            </a:r>
          </a:p>
        </p:txBody>
      </p:sp>
      <p:sp>
        <p:nvSpPr>
          <p:cNvPr id="5128" name="TextBox 9">
            <a:extLst>
              <a:ext uri="{FF2B5EF4-FFF2-40B4-BE49-F238E27FC236}">
                <a16:creationId xmlns:a16="http://schemas.microsoft.com/office/drawing/2014/main" id="{F92146FF-2E95-47D9-87A1-878FC172A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8295" y="5820102"/>
            <a:ext cx="30237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(Thuỵ Anh)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6319F5-182F-436E-B926-A81CB6487376}"/>
              </a:ext>
            </a:extLst>
          </p:cNvPr>
          <p:cNvCxnSpPr/>
          <p:nvPr/>
        </p:nvCxnSpPr>
        <p:spPr>
          <a:xfrm flipH="1">
            <a:off x="10292219" y="3818933"/>
            <a:ext cx="271244" cy="39924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2ADA64-7933-416F-891A-E5EAB2C6F4B5}"/>
              </a:ext>
            </a:extLst>
          </p:cNvPr>
          <p:cNvCxnSpPr>
            <a:cxnSpLocks/>
          </p:cNvCxnSpPr>
          <p:nvPr/>
        </p:nvCxnSpPr>
        <p:spPr>
          <a:xfrm flipH="1">
            <a:off x="10683961" y="4919729"/>
            <a:ext cx="321183" cy="39924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8A15C0-5B07-43DC-8EF1-FDB83BB139A6}"/>
              </a:ext>
            </a:extLst>
          </p:cNvPr>
          <p:cNvCxnSpPr>
            <a:cxnSpLocks/>
          </p:cNvCxnSpPr>
          <p:nvPr/>
        </p:nvCxnSpPr>
        <p:spPr>
          <a:xfrm flipH="1">
            <a:off x="10106658" y="4360838"/>
            <a:ext cx="321183" cy="39924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2AF588-A369-4574-B66E-D066B0092B65}"/>
              </a:ext>
            </a:extLst>
          </p:cNvPr>
          <p:cNvCxnSpPr/>
          <p:nvPr/>
        </p:nvCxnSpPr>
        <p:spPr>
          <a:xfrm flipH="1">
            <a:off x="9980790" y="5429757"/>
            <a:ext cx="271244" cy="39924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24ABBA-F920-4B82-B1D0-068790CDDC09}"/>
              </a:ext>
            </a:extLst>
          </p:cNvPr>
          <p:cNvCxnSpPr/>
          <p:nvPr/>
        </p:nvCxnSpPr>
        <p:spPr>
          <a:xfrm flipH="1">
            <a:off x="10020975" y="5476722"/>
            <a:ext cx="271244" cy="39924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866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.png">
            <a:extLst>
              <a:ext uri="{FF2B5EF4-FFF2-40B4-BE49-F238E27FC236}">
                <a16:creationId xmlns:a16="http://schemas.microsoft.com/office/drawing/2014/main" id="{6453AAFF-AEBC-40DB-9E0A-854B13D23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8" y="566671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C7D4EE1-C34E-4F2B-9DF4-B850E69649CF}"/>
              </a:ext>
            </a:extLst>
          </p:cNvPr>
          <p:cNvSpPr txBox="1">
            <a:spLocks/>
          </p:cNvSpPr>
          <p:nvPr/>
        </p:nvSpPr>
        <p:spPr>
          <a:xfrm>
            <a:off x="1386626" y="1366513"/>
            <a:ext cx="111659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4900">
                <a:solidFill>
                  <a:srgbClr val="FF00FF"/>
                </a:solidFill>
                <a:latin typeface="Google Sans"/>
              </a:rPr>
            </a:br>
            <a:r>
              <a:rPr lang="en-US" sz="4900">
                <a:solidFill>
                  <a:srgbClr val="00A44A"/>
                </a:solidFill>
                <a:latin typeface="Google Sans"/>
              </a:rPr>
              <a:t>ngẫm nghĩ:  </a:t>
            </a:r>
            <a:r>
              <a:rPr lang="en-US" sz="4900">
                <a:solidFill>
                  <a:srgbClr val="FF00FF"/>
                </a:solidFill>
                <a:latin typeface="Google Sans"/>
              </a:rPr>
              <a:t>suy nghĩ kĩ, nghĩ đi nghĩ lại kĩ càng</a:t>
            </a:r>
            <a:endParaRPr lang="vi-VN" sz="4900" dirty="0">
              <a:solidFill>
                <a:srgbClr val="FF00FF"/>
              </a:solidFill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109615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F000CA5D-EA5B-44D0-ACF3-A7E9FA74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819" y="353094"/>
            <a:ext cx="437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nắng đi đâu</a:t>
            </a:r>
          </a:p>
        </p:txBody>
      </p:sp>
      <p:sp>
        <p:nvSpPr>
          <p:cNvPr id="5123" name="TextBox 4">
            <a:extLst>
              <a:ext uri="{FF2B5EF4-FFF2-40B4-BE49-F238E27FC236}">
                <a16:creationId xmlns:a16="http://schemas.microsoft.com/office/drawing/2014/main" id="{98C5BD8D-8A19-45B5-AAB0-05996AACD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07" y="1060980"/>
            <a:ext cx="488109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Buổi sáng thức dậy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Bé thấy buồn cười: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Có ai đang nhảy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Một bài vui vui</a:t>
            </a:r>
          </a:p>
        </p:txBody>
      </p:sp>
      <p:sp>
        <p:nvSpPr>
          <p:cNvPr id="5124" name="TextBox 5">
            <a:extLst>
              <a:ext uri="{FF2B5EF4-FFF2-40B4-BE49-F238E27FC236}">
                <a16:creationId xmlns:a16="http://schemas.microsoft.com/office/drawing/2014/main" id="{79E94D4D-049E-4754-96CC-15A15FE1B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049" y="980793"/>
            <a:ext cx="557839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Đó là tia nắng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Nhảy trong lòng tay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Nhảy trên bàn học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Nhảy trên tán cây.</a:t>
            </a:r>
          </a:p>
        </p:txBody>
      </p:sp>
      <p:sp>
        <p:nvSpPr>
          <p:cNvPr id="5125" name="TextBox 6">
            <a:extLst>
              <a:ext uri="{FF2B5EF4-FFF2-40B4-BE49-F238E27FC236}">
                <a16:creationId xmlns:a16="http://schemas.microsoft.com/office/drawing/2014/main" id="{C89D5D3D-E279-4793-A526-3CB5748DF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07" y="3608992"/>
            <a:ext cx="448263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Tối đến giờ ngủ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Sực nhớ bé tìm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Tìm tia nắng nhỏ: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Ngủ rồi. Lặng im…</a:t>
            </a:r>
          </a:p>
        </p:txBody>
      </p:sp>
      <p:sp>
        <p:nvSpPr>
          <p:cNvPr id="5126" name="TextBox 7">
            <a:extLst>
              <a:ext uri="{FF2B5EF4-FFF2-40B4-BE49-F238E27FC236}">
                <a16:creationId xmlns:a16="http://schemas.microsoft.com/office/drawing/2014/main" id="{67887544-1A42-412A-B54E-AB85770C8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8764" y="3520911"/>
            <a:ext cx="52795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(4) 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Bé nằm ngẫm nghĩ: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- Nắng ngủ ở đâu?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- Nắng ngủ nhà nắng!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Mai gặp lại nhau.</a:t>
            </a:r>
          </a:p>
        </p:txBody>
      </p:sp>
      <p:sp>
        <p:nvSpPr>
          <p:cNvPr id="5128" name="TextBox 9">
            <a:extLst>
              <a:ext uri="{FF2B5EF4-FFF2-40B4-BE49-F238E27FC236}">
                <a16:creationId xmlns:a16="http://schemas.microsoft.com/office/drawing/2014/main" id="{F92146FF-2E95-47D9-87A1-878FC172A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8295" y="5820102"/>
            <a:ext cx="30237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(Thuỵ Anh)</a:t>
            </a:r>
          </a:p>
        </p:txBody>
      </p:sp>
    </p:spTree>
    <p:extLst>
      <p:ext uri="{BB962C8B-B14F-4D97-AF65-F5344CB8AC3E}">
        <p14:creationId xmlns:p14="http://schemas.microsoft.com/office/powerpoint/2010/main" val="1754788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.png">
            <a:extLst>
              <a:ext uri="{FF2B5EF4-FFF2-40B4-BE49-F238E27FC236}">
                <a16:creationId xmlns:a16="http://schemas.microsoft.com/office/drawing/2014/main" id="{22AD5993-54E5-49A5-B063-AAF27C5CF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F644836-D8E9-479A-81A7-A05DC1F88004}"/>
              </a:ext>
            </a:extLst>
          </p:cNvPr>
          <p:cNvSpPr txBox="1">
            <a:spLocks/>
          </p:cNvSpPr>
          <p:nvPr/>
        </p:nvSpPr>
        <p:spPr>
          <a:xfrm>
            <a:off x="3219718" y="349083"/>
            <a:ext cx="52665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solidFill>
                  <a:srgbClr val="00B050"/>
                </a:solidFill>
              </a:rPr>
              <a:t>Luyện đọc nhóm 4</a:t>
            </a:r>
            <a:r>
              <a:rPr lang="vi-VN" sz="4800" b="1">
                <a:solidFill>
                  <a:srgbClr val="00B050"/>
                </a:solidFill>
              </a:rPr>
              <a:t> </a:t>
            </a:r>
            <a:endParaRPr lang="vi-VN" sz="4800" b="1" dirty="0">
              <a:solidFill>
                <a:srgbClr val="00B05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233FF7-AB57-453D-8E90-D96EE60C4731}"/>
              </a:ext>
            </a:extLst>
          </p:cNvPr>
          <p:cNvSpPr txBox="1">
            <a:spLocks/>
          </p:cNvSpPr>
          <p:nvPr/>
        </p:nvSpPr>
        <p:spPr>
          <a:xfrm>
            <a:off x="3219718" y="1956796"/>
            <a:ext cx="57568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solidFill>
                  <a:srgbClr val="CB0F57"/>
                </a:solidFill>
              </a:rPr>
              <a:t>Luyện đọc nối khổ thơ</a:t>
            </a:r>
            <a:r>
              <a:rPr lang="vi-VN" sz="4800" b="1">
                <a:solidFill>
                  <a:srgbClr val="CB0F57"/>
                </a:solidFill>
              </a:rPr>
              <a:t> </a:t>
            </a:r>
            <a:endParaRPr lang="vi-VN" sz="4800" b="1" dirty="0">
              <a:solidFill>
                <a:srgbClr val="CB0F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5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F000CA5D-EA5B-44D0-ACF3-A7E9FA74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819" y="353094"/>
            <a:ext cx="437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nắng đi đâu</a:t>
            </a:r>
          </a:p>
        </p:txBody>
      </p:sp>
      <p:sp>
        <p:nvSpPr>
          <p:cNvPr id="5123" name="TextBox 4">
            <a:extLst>
              <a:ext uri="{FF2B5EF4-FFF2-40B4-BE49-F238E27FC236}">
                <a16:creationId xmlns:a16="http://schemas.microsoft.com/office/drawing/2014/main" id="{98C5BD8D-8A19-45B5-AAB0-05996AACD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07" y="1120851"/>
            <a:ext cx="488109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sáng thức dậy</a:t>
            </a:r>
          </a:p>
          <a:p>
            <a:pPr eaLnBrk="1" hangingPunct="1"/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Bé thấy buồn cười:</a:t>
            </a:r>
          </a:p>
          <a:p>
            <a:pPr eaLnBrk="1" hangingPunct="1"/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Có ai đang nhảy</a:t>
            </a:r>
          </a:p>
          <a:p>
            <a:pPr eaLnBrk="1" hangingPunct="1"/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Một bài vui vui</a:t>
            </a:r>
          </a:p>
        </p:txBody>
      </p:sp>
      <p:sp>
        <p:nvSpPr>
          <p:cNvPr id="5124" name="TextBox 5">
            <a:extLst>
              <a:ext uri="{FF2B5EF4-FFF2-40B4-BE49-F238E27FC236}">
                <a16:creationId xmlns:a16="http://schemas.microsoft.com/office/drawing/2014/main" id="{79E94D4D-049E-4754-96CC-15A15FE1B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192542"/>
            <a:ext cx="557839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BA20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altLang="en-US" sz="3600">
                <a:solidFill>
                  <a:srgbClr val="BA20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tia nắng</a:t>
            </a:r>
          </a:p>
          <a:p>
            <a:pPr eaLnBrk="1" hangingPunct="1"/>
            <a:r>
              <a:rPr lang="en-US" altLang="en-US" sz="3600">
                <a:solidFill>
                  <a:srgbClr val="BA20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Nhảy trong lòng tay</a:t>
            </a:r>
          </a:p>
          <a:p>
            <a:pPr eaLnBrk="1" hangingPunct="1"/>
            <a:r>
              <a:rPr lang="en-US" altLang="en-US" sz="3600">
                <a:solidFill>
                  <a:srgbClr val="BA20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Nhảy trên bàn học</a:t>
            </a:r>
          </a:p>
          <a:p>
            <a:pPr eaLnBrk="1" hangingPunct="1"/>
            <a:r>
              <a:rPr lang="en-US" altLang="en-US" sz="3600">
                <a:solidFill>
                  <a:srgbClr val="BA20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Nhảy trên tán cây.</a:t>
            </a:r>
          </a:p>
        </p:txBody>
      </p:sp>
      <p:sp>
        <p:nvSpPr>
          <p:cNvPr id="5125" name="TextBox 6">
            <a:extLst>
              <a:ext uri="{FF2B5EF4-FFF2-40B4-BE49-F238E27FC236}">
                <a16:creationId xmlns:a16="http://schemas.microsoft.com/office/drawing/2014/main" id="{C89D5D3D-E279-4793-A526-3CB5748DF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07" y="3621144"/>
            <a:ext cx="448263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altLang="en-US" sz="3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 đến giờ ngủ</a:t>
            </a:r>
          </a:p>
          <a:p>
            <a:pPr eaLnBrk="1" hangingPunct="1"/>
            <a:r>
              <a:rPr lang="en-US" altLang="en-US" sz="3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Sực nhớ bé tìm</a:t>
            </a:r>
          </a:p>
          <a:p>
            <a:pPr eaLnBrk="1" hangingPunct="1"/>
            <a:r>
              <a:rPr lang="en-US" altLang="en-US" sz="3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Tìm tia nắng nhỏ:</a:t>
            </a:r>
          </a:p>
          <a:p>
            <a:pPr eaLnBrk="1" hangingPunct="1"/>
            <a:r>
              <a:rPr lang="en-US" altLang="en-US" sz="3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Ngủ rồi. Lặng im…</a:t>
            </a:r>
          </a:p>
        </p:txBody>
      </p:sp>
      <p:sp>
        <p:nvSpPr>
          <p:cNvPr id="5126" name="TextBox 7">
            <a:extLst>
              <a:ext uri="{FF2B5EF4-FFF2-40B4-BE49-F238E27FC236}">
                <a16:creationId xmlns:a16="http://schemas.microsoft.com/office/drawing/2014/main" id="{67887544-1A42-412A-B54E-AB85770C8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020" y="3744350"/>
            <a:ext cx="52795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 </a:t>
            </a:r>
            <a:r>
              <a:rPr lang="en-US" altLang="en-US" sz="36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nằm ngẫm nghĩ:</a:t>
            </a:r>
          </a:p>
          <a:p>
            <a:pPr eaLnBrk="1" hangingPunct="1"/>
            <a:r>
              <a:rPr lang="en-US" altLang="en-US" sz="36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Nắng ngủ ở đâu?</a:t>
            </a:r>
          </a:p>
          <a:p>
            <a:pPr eaLnBrk="1" hangingPunct="1"/>
            <a:r>
              <a:rPr lang="en-US" altLang="en-US" sz="36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Nắng ngủ nhà nắng!</a:t>
            </a:r>
          </a:p>
          <a:p>
            <a:pPr eaLnBrk="1" hangingPunct="1"/>
            <a:r>
              <a:rPr lang="en-US" altLang="en-US" sz="36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Mai gặp lại nhau.</a:t>
            </a:r>
          </a:p>
        </p:txBody>
      </p:sp>
      <p:sp>
        <p:nvSpPr>
          <p:cNvPr id="5128" name="TextBox 9">
            <a:extLst>
              <a:ext uri="{FF2B5EF4-FFF2-40B4-BE49-F238E27FC236}">
                <a16:creationId xmlns:a16="http://schemas.microsoft.com/office/drawing/2014/main" id="{F92146FF-2E95-47D9-87A1-878FC172A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8295" y="5820102"/>
            <a:ext cx="30237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(Thuỵ Anh)</a:t>
            </a:r>
          </a:p>
        </p:txBody>
      </p:sp>
    </p:spTree>
    <p:extLst>
      <p:ext uri="{BB962C8B-B14F-4D97-AF65-F5344CB8AC3E}">
        <p14:creationId xmlns:p14="http://schemas.microsoft.com/office/powerpoint/2010/main" val="27586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F000CA5D-EA5B-44D0-ACF3-A7E9FA74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819" y="353094"/>
            <a:ext cx="437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nắng đi đâu</a:t>
            </a:r>
          </a:p>
        </p:txBody>
      </p:sp>
      <p:sp>
        <p:nvSpPr>
          <p:cNvPr id="5123" name="TextBox 4">
            <a:extLst>
              <a:ext uri="{FF2B5EF4-FFF2-40B4-BE49-F238E27FC236}">
                <a16:creationId xmlns:a16="http://schemas.microsoft.com/office/drawing/2014/main" id="{98C5BD8D-8A19-45B5-AAB0-05996AACD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07" y="1151583"/>
            <a:ext cx="488109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Buổi sáng thức dậy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Bé thấy buồn cười: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Có ai đang nhảy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Một bài vui vui</a:t>
            </a:r>
          </a:p>
        </p:txBody>
      </p:sp>
      <p:sp>
        <p:nvSpPr>
          <p:cNvPr id="5124" name="TextBox 5">
            <a:extLst>
              <a:ext uri="{FF2B5EF4-FFF2-40B4-BE49-F238E27FC236}">
                <a16:creationId xmlns:a16="http://schemas.microsoft.com/office/drawing/2014/main" id="{79E94D4D-049E-4754-96CC-15A15FE1B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057055"/>
            <a:ext cx="557839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Đó là tia nắng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Nhảy trong lòng tay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Nhảy trên bàn học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Nhảy trên tán cây.</a:t>
            </a:r>
          </a:p>
        </p:txBody>
      </p:sp>
      <p:sp>
        <p:nvSpPr>
          <p:cNvPr id="5125" name="TextBox 6">
            <a:extLst>
              <a:ext uri="{FF2B5EF4-FFF2-40B4-BE49-F238E27FC236}">
                <a16:creationId xmlns:a16="http://schemas.microsoft.com/office/drawing/2014/main" id="{C89D5D3D-E279-4793-A526-3CB5748DF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07" y="3606306"/>
            <a:ext cx="448263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Tối đến giờ ngủ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Sực nhớ bé tìm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Tìm tia nắng nhỏ: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Ngủ rồi. Lặng im…</a:t>
            </a:r>
          </a:p>
        </p:txBody>
      </p:sp>
      <p:sp>
        <p:nvSpPr>
          <p:cNvPr id="5126" name="TextBox 7">
            <a:extLst>
              <a:ext uri="{FF2B5EF4-FFF2-40B4-BE49-F238E27FC236}">
                <a16:creationId xmlns:a16="http://schemas.microsoft.com/office/drawing/2014/main" id="{67887544-1A42-412A-B54E-AB85770C8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141" y="3692835"/>
            <a:ext cx="52795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(4) 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Bé nằm ngẫm nghĩ: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- Nắng ngủ ở đâu?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- Nắng ngủ nhà nắng!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Mai gặp lại nhau.</a:t>
            </a:r>
          </a:p>
        </p:txBody>
      </p:sp>
      <p:sp>
        <p:nvSpPr>
          <p:cNvPr id="5128" name="TextBox 9">
            <a:extLst>
              <a:ext uri="{FF2B5EF4-FFF2-40B4-BE49-F238E27FC236}">
                <a16:creationId xmlns:a16="http://schemas.microsoft.com/office/drawing/2014/main" id="{F92146FF-2E95-47D9-87A1-878FC172A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8295" y="5820102"/>
            <a:ext cx="30237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(Thuỵ Anh)</a:t>
            </a:r>
          </a:p>
        </p:txBody>
      </p:sp>
    </p:spTree>
    <p:extLst>
      <p:ext uri="{BB962C8B-B14F-4D97-AF65-F5344CB8AC3E}">
        <p14:creationId xmlns:p14="http://schemas.microsoft.com/office/powerpoint/2010/main" val="337204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980D1B5-529C-57A8-BD94-5A22A250B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1088234-C5D2-5AC8-E464-8275E48F3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904" y="2252991"/>
            <a:ext cx="2461127" cy="25514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D577CCAA-685E-E6C7-CFE0-5938CEA92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654" y="2382538"/>
            <a:ext cx="1996216" cy="2127486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F471EC98-DAB2-DA8F-80FD-3981E1796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980" y="3798453"/>
            <a:ext cx="3059547" cy="305954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FDCD7E1-4DDD-928C-689D-498EF810D6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6029" y="4408223"/>
            <a:ext cx="2633434" cy="2669021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A328A72-79F0-C07F-54C4-0DAD66D4F8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955" y="4050943"/>
            <a:ext cx="2430655" cy="233083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CB8496F5-2DAC-4694-5699-FE2DFD15DE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1" y="3790977"/>
            <a:ext cx="1905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56F3C46A-EA31-8894-7B36-609578ED74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469" y="4948515"/>
            <a:ext cx="2085882" cy="180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Đám mây 17">
            <a:extLst>
              <a:ext uri="{FF2B5EF4-FFF2-40B4-BE49-F238E27FC236}">
                <a16:creationId xmlns:a16="http://schemas.microsoft.com/office/drawing/2014/main" id="{21CBFCD2-DD6D-3C5B-5CD0-F4D777C8A626}"/>
              </a:ext>
            </a:extLst>
          </p:cNvPr>
          <p:cNvSpPr/>
          <p:nvPr/>
        </p:nvSpPr>
        <p:spPr>
          <a:xfrm>
            <a:off x="561725" y="425669"/>
            <a:ext cx="8656271" cy="3103021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6000" i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Hộp quà bí ẩn</a:t>
            </a:r>
            <a:endParaRPr lang="en-US" sz="4000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0F7905-9804-4AD4-8ECA-2008FAB961BF}"/>
              </a:ext>
            </a:extLst>
          </p:cNvPr>
          <p:cNvSpPr txBox="1"/>
          <p:nvPr/>
        </p:nvSpPr>
        <p:spPr>
          <a:xfrm rot="21411397">
            <a:off x="1562692" y="340161"/>
            <a:ext cx="481766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vi-VN" sz="7200" b="1" i="1" dirty="0">
                <a:ln w="0">
                  <a:solidFill>
                    <a:srgbClr val="FF0066"/>
                  </a:solidFill>
                </a:ln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Trò chơi: </a:t>
            </a:r>
          </a:p>
        </p:txBody>
      </p:sp>
    </p:spTree>
    <p:extLst>
      <p:ext uri="{BB962C8B-B14F-4D97-AF65-F5344CB8AC3E}">
        <p14:creationId xmlns:p14="http://schemas.microsoft.com/office/powerpoint/2010/main" val="1933026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5AC249-A03A-45FB-83F5-5AC18A448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97" y="228601"/>
            <a:ext cx="117026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A4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Tìm trong khổ  thơ đầu những tiếng cùng vần với nhau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3E0C676D-FC73-4B6A-A9FF-D9D34AB9F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169" y="1905506"/>
            <a:ext cx="753414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Buổi sáng thức dậy</a:t>
            </a:r>
          </a:p>
          <a:p>
            <a:pPr eaLnBrk="1" hangingPunct="1"/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  Bé thấy buồn cười:</a:t>
            </a:r>
          </a:p>
          <a:p>
            <a:pPr eaLnBrk="1" hangingPunct="1"/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  Có ai đang nhảy</a:t>
            </a:r>
          </a:p>
          <a:p>
            <a:pPr eaLnBrk="1" hangingPunct="1"/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  Một bài vui vui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5AC249-A03A-45FB-83F5-5AC18A448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97" y="228601"/>
            <a:ext cx="113334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A4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Tìm trong khổ  thơ đầu những tiếng cùng vần với nhau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3E0C676D-FC73-4B6A-A9FF-D9D34AB9F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169" y="1905506"/>
            <a:ext cx="753414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Buổi </a:t>
            </a:r>
            <a:r>
              <a:rPr lang="en-US" altLang="en-US" sz="4800" u="sng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thức </a:t>
            </a:r>
            <a:r>
              <a:rPr lang="en-US" altLang="en-US" sz="4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</a:p>
          <a:p>
            <a:pPr eaLnBrk="1" hangingPunct="1"/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  Bé </a:t>
            </a:r>
            <a:r>
              <a:rPr lang="en-US" altLang="en-US" sz="4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buồn cười:</a:t>
            </a:r>
          </a:p>
          <a:p>
            <a:pPr eaLnBrk="1" hangingPunct="1"/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  Có </a:t>
            </a:r>
            <a:r>
              <a:rPr lang="en-US" altLang="en-US" sz="4800" b="1" i="1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4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u="sng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4800">
                <a:solidFill>
                  <a:srgbClr val="BA20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</a:p>
          <a:p>
            <a:pPr eaLnBrk="1" hangingPunct="1"/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   Một </a:t>
            </a:r>
            <a:r>
              <a:rPr lang="en-US" altLang="en-US" sz="4800" b="1" i="1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vui vui</a:t>
            </a:r>
          </a:p>
        </p:txBody>
      </p:sp>
    </p:spTree>
    <p:extLst>
      <p:ext uri="{BB962C8B-B14F-4D97-AF65-F5344CB8AC3E}">
        <p14:creationId xmlns:p14="http://schemas.microsoft.com/office/powerpoint/2010/main" val="2819586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5AC249-A03A-45FB-83F5-5AC18A448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97" y="228601"/>
            <a:ext cx="117026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A4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Tìm trong khổ  thơ đầu những tiếng cùng vần với nhau</a:t>
            </a:r>
          </a:p>
        </p:txBody>
      </p:sp>
      <p:pic>
        <p:nvPicPr>
          <p:cNvPr id="6148" name="Picture 6" descr="a.png">
            <a:extLst>
              <a:ext uri="{FF2B5EF4-FFF2-40B4-BE49-F238E27FC236}">
                <a16:creationId xmlns:a16="http://schemas.microsoft.com/office/drawing/2014/main" id="{EC842B6D-6AF1-4D26-8281-E796A1C81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52" y="1834168"/>
            <a:ext cx="6186189" cy="502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6091AB-A0EC-4027-AAB6-D77DD02F6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527" y="1372503"/>
            <a:ext cx="45333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– đang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B38CFD-8897-4DCE-B6A8-689204EFF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526" y="2132225"/>
            <a:ext cx="40697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 -  thấy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DF77D4-92C6-4AE2-B4D3-68AE4EFE7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525" y="2967335"/>
            <a:ext cx="27775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- bài </a:t>
            </a:r>
          </a:p>
        </p:txBody>
      </p:sp>
    </p:spTree>
    <p:extLst>
      <p:ext uri="{BB962C8B-B14F-4D97-AF65-F5344CB8AC3E}">
        <p14:creationId xmlns:p14="http://schemas.microsoft.com/office/powerpoint/2010/main" val="428669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F000CA5D-EA5B-44D0-ACF3-A7E9FA74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818" y="202770"/>
            <a:ext cx="437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nắng đi đâu</a:t>
            </a:r>
          </a:p>
        </p:txBody>
      </p:sp>
      <p:sp>
        <p:nvSpPr>
          <p:cNvPr id="5123" name="TextBox 4">
            <a:extLst>
              <a:ext uri="{FF2B5EF4-FFF2-40B4-BE49-F238E27FC236}">
                <a16:creationId xmlns:a16="http://schemas.microsoft.com/office/drawing/2014/main" id="{98C5BD8D-8A19-45B5-AAB0-05996AACD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07" y="1057055"/>
            <a:ext cx="488109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Buổi sáng thức dậy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Bé thấy buồn cười: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Có ai đang nhảy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Một bài vui vui</a:t>
            </a:r>
          </a:p>
        </p:txBody>
      </p:sp>
      <p:sp>
        <p:nvSpPr>
          <p:cNvPr id="5124" name="TextBox 5">
            <a:extLst>
              <a:ext uri="{FF2B5EF4-FFF2-40B4-BE49-F238E27FC236}">
                <a16:creationId xmlns:a16="http://schemas.microsoft.com/office/drawing/2014/main" id="{79E94D4D-049E-4754-96CC-15A15FE1B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057055"/>
            <a:ext cx="557839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Đó là tia nắng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Nhảy trong lòng tay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Nhảy trên bàn học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Nhảy trên tán cây.</a:t>
            </a:r>
          </a:p>
        </p:txBody>
      </p:sp>
      <p:sp>
        <p:nvSpPr>
          <p:cNvPr id="5125" name="TextBox 6">
            <a:extLst>
              <a:ext uri="{FF2B5EF4-FFF2-40B4-BE49-F238E27FC236}">
                <a16:creationId xmlns:a16="http://schemas.microsoft.com/office/drawing/2014/main" id="{C89D5D3D-E279-4793-A526-3CB5748DF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07" y="3545700"/>
            <a:ext cx="448263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Tối đến giờ ngủ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Sực nhớ bé tìm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Tìm tia nắng nhỏ: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Ngủ rồi. Lặng im…</a:t>
            </a:r>
          </a:p>
        </p:txBody>
      </p:sp>
      <p:sp>
        <p:nvSpPr>
          <p:cNvPr id="5126" name="TextBox 7">
            <a:extLst>
              <a:ext uri="{FF2B5EF4-FFF2-40B4-BE49-F238E27FC236}">
                <a16:creationId xmlns:a16="http://schemas.microsoft.com/office/drawing/2014/main" id="{67887544-1A42-412A-B54E-AB85770C8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141" y="3692835"/>
            <a:ext cx="52795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(4) 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Bé nằm ngẫm nghĩ: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- Nắng ngủ ở đâu?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- Nắng ngủ nhà nắng!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Mai gặp lại nhau.</a:t>
            </a:r>
          </a:p>
        </p:txBody>
      </p:sp>
      <p:sp>
        <p:nvSpPr>
          <p:cNvPr id="5128" name="TextBox 9">
            <a:extLst>
              <a:ext uri="{FF2B5EF4-FFF2-40B4-BE49-F238E27FC236}">
                <a16:creationId xmlns:a16="http://schemas.microsoft.com/office/drawing/2014/main" id="{F92146FF-2E95-47D9-87A1-878FC172A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8295" y="5820102"/>
            <a:ext cx="30237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(Thuỵ Anh)</a:t>
            </a:r>
          </a:p>
        </p:txBody>
      </p:sp>
    </p:spTree>
    <p:extLst>
      <p:ext uri="{BB962C8B-B14F-4D97-AF65-F5344CB8AC3E}">
        <p14:creationId xmlns:p14="http://schemas.microsoft.com/office/powerpoint/2010/main" val="346584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8EF939-DC5B-4942-91B9-D507D73B6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479" y="65307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Trả lời câu hỏi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E586E3-87E7-49BD-BA82-915C41EDB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478" y="628472"/>
            <a:ext cx="98276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a. Buổi sáng thức dậy, bé thấy tia nắng ở đâu?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8DB61B-6EFA-4A66-8781-D531F9D8F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605" y="1141273"/>
            <a:ext cx="96333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D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sáng thức dậy, bé thấy tia nắng ở trong lòng bàn tay, trên bàn học, trên tán cây.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9DC95D-41E6-4B0C-A7EE-DE65AF369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479" y="2221142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b. Theo bé, buổi tối tia nắng đi đâu?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2F6ED8-AE6A-4969-857C-944723B31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079" y="2808564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D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Theo bé, buổi tối tia nắng đi ngủ.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F76962-1B7F-4449-B66C-88524193E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478" y="3429000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c. Theo em, nhà nắng ở đâu?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6F75C2-12C2-428D-9B02-1F24174CC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604" y="4112181"/>
            <a:ext cx="953895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D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hay khúc xạ mặt trời là dòng vật chất hay năng lượng của mặt trời toả ra, vậy nhà nắng chính là vũ trụ bao la trên bầu trời.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>
            <a:extLst>
              <a:ext uri="{FF2B5EF4-FFF2-40B4-BE49-F238E27FC236}">
                <a16:creationId xmlns:a16="http://schemas.microsoft.com/office/drawing/2014/main" id="{273C1C7B-CA69-40EF-B030-7A1B38716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531" y="337919"/>
            <a:ext cx="6651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Học thuộc lòng hai khổ thơ cuối</a:t>
            </a:r>
          </a:p>
        </p:txBody>
      </p:sp>
      <p:sp>
        <p:nvSpPr>
          <p:cNvPr id="8195" name="TextBox 5">
            <a:extLst>
              <a:ext uri="{FF2B5EF4-FFF2-40B4-BE49-F238E27FC236}">
                <a16:creationId xmlns:a16="http://schemas.microsoft.com/office/drawing/2014/main" id="{4E736EDF-8A0F-4FAF-A300-5FAACD9C1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6425" y="3547056"/>
            <a:ext cx="483548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 Bé nằm ngẫm nghĩ:</a:t>
            </a:r>
          </a:p>
          <a:p>
            <a:pPr eaLnBrk="1" hangingPunct="1"/>
            <a:r>
              <a:rPr lang="en-US" altLang="en-US" sz="32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Nắng ngủ ở đâu?</a:t>
            </a:r>
          </a:p>
          <a:p>
            <a:pPr eaLnBrk="1" hangingPunct="1"/>
            <a:r>
              <a:rPr lang="en-US" altLang="en-US" sz="32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Nắng ngủ nhà nắng!</a:t>
            </a:r>
          </a:p>
          <a:p>
            <a:pPr eaLnBrk="1" hangingPunct="1"/>
            <a:r>
              <a:rPr lang="en-US" altLang="en-US" sz="32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Mai gặp lại nhau.</a:t>
            </a:r>
          </a:p>
        </p:txBody>
      </p:sp>
      <p:sp>
        <p:nvSpPr>
          <p:cNvPr id="8196" name="TextBox 6">
            <a:extLst>
              <a:ext uri="{FF2B5EF4-FFF2-40B4-BE49-F238E27FC236}">
                <a16:creationId xmlns:a16="http://schemas.microsoft.com/office/drawing/2014/main" id="{23C2A626-B5E0-4ED1-8140-3534CC23A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143000"/>
            <a:ext cx="438633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Tối đến giờ ngủ</a:t>
            </a:r>
          </a:p>
          <a:p>
            <a:pPr eaLnBrk="1" hangingPunct="1"/>
            <a:r>
              <a:rPr lang="en-US" altLang="en-US" sz="32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Sực nhớ bé tìm</a:t>
            </a:r>
          </a:p>
          <a:p>
            <a:pPr eaLnBrk="1" hangingPunct="1"/>
            <a:r>
              <a:rPr lang="en-US" altLang="en-US" sz="32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Tìm tia nắng nhỏ:</a:t>
            </a:r>
          </a:p>
          <a:p>
            <a:pPr eaLnBrk="1" hangingPunct="1"/>
            <a:r>
              <a:rPr lang="en-US" altLang="en-US" sz="32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Ngủ rồi. Lặng im…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>
            <a:extLst>
              <a:ext uri="{FF2B5EF4-FFF2-40B4-BE49-F238E27FC236}">
                <a16:creationId xmlns:a16="http://schemas.microsoft.com/office/drawing/2014/main" id="{273C1C7B-CA69-40EF-B030-7A1B38716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531" y="337919"/>
            <a:ext cx="6651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Học thuộc lòng hai khổ thơ cuối</a:t>
            </a:r>
          </a:p>
        </p:txBody>
      </p:sp>
      <p:sp>
        <p:nvSpPr>
          <p:cNvPr id="8195" name="TextBox 5">
            <a:extLst>
              <a:ext uri="{FF2B5EF4-FFF2-40B4-BE49-F238E27FC236}">
                <a16:creationId xmlns:a16="http://schemas.microsoft.com/office/drawing/2014/main" id="{4E736EDF-8A0F-4FAF-A300-5FAACD9C1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6425" y="3547056"/>
            <a:ext cx="483548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Bé</a:t>
            </a:r>
          </a:p>
          <a:p>
            <a:pPr eaLnBrk="1" hangingPunct="1"/>
            <a:r>
              <a:rPr lang="en-US" altLang="en-US" sz="32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Nắng </a:t>
            </a:r>
          </a:p>
          <a:p>
            <a:pPr eaLnBrk="1" hangingPunct="1"/>
            <a:r>
              <a:rPr lang="en-US" altLang="en-US" sz="32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Nắng</a:t>
            </a:r>
          </a:p>
          <a:p>
            <a:pPr eaLnBrk="1" hangingPunct="1"/>
            <a:r>
              <a:rPr lang="en-US" altLang="en-US" sz="32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Mai</a:t>
            </a:r>
          </a:p>
        </p:txBody>
      </p:sp>
      <p:sp>
        <p:nvSpPr>
          <p:cNvPr id="8196" name="TextBox 6">
            <a:extLst>
              <a:ext uri="{FF2B5EF4-FFF2-40B4-BE49-F238E27FC236}">
                <a16:creationId xmlns:a16="http://schemas.microsoft.com/office/drawing/2014/main" id="{23C2A626-B5E0-4ED1-8140-3534CC23A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143000"/>
            <a:ext cx="438633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Tối</a:t>
            </a:r>
          </a:p>
          <a:p>
            <a:pPr eaLnBrk="1" hangingPunct="1"/>
            <a:r>
              <a:rPr lang="en-US" altLang="en-US" sz="32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Sực nhớ</a:t>
            </a:r>
          </a:p>
          <a:p>
            <a:pPr eaLnBrk="1" hangingPunct="1"/>
            <a:r>
              <a:rPr lang="en-US" altLang="en-US" sz="32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Tìm </a:t>
            </a:r>
          </a:p>
          <a:p>
            <a:pPr eaLnBrk="1" hangingPunct="1"/>
            <a:r>
              <a:rPr lang="en-US" altLang="en-US" sz="32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Ngủ</a:t>
            </a:r>
          </a:p>
        </p:txBody>
      </p:sp>
    </p:spTree>
    <p:extLst>
      <p:ext uri="{BB962C8B-B14F-4D97-AF65-F5344CB8AC3E}">
        <p14:creationId xmlns:p14="http://schemas.microsoft.com/office/powerpoint/2010/main" val="2592486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>
            <a:extLst>
              <a:ext uri="{FF2B5EF4-FFF2-40B4-BE49-F238E27FC236}">
                <a16:creationId xmlns:a16="http://schemas.microsoft.com/office/drawing/2014/main" id="{273C1C7B-CA69-40EF-B030-7A1B38716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531" y="337919"/>
            <a:ext cx="6651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Học thuộc lòng hai khổ thơ cuối</a:t>
            </a:r>
          </a:p>
        </p:txBody>
      </p:sp>
      <p:sp>
        <p:nvSpPr>
          <p:cNvPr id="8195" name="TextBox 5">
            <a:extLst>
              <a:ext uri="{FF2B5EF4-FFF2-40B4-BE49-F238E27FC236}">
                <a16:creationId xmlns:a16="http://schemas.microsoft.com/office/drawing/2014/main" id="{4E736EDF-8A0F-4FAF-A300-5FAACD9C1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6425" y="3547056"/>
            <a:ext cx="483548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 Bé nằm ngẫm nghĩ:</a:t>
            </a:r>
          </a:p>
          <a:p>
            <a:pPr eaLnBrk="1" hangingPunct="1"/>
            <a:r>
              <a:rPr lang="en-US" altLang="en-US" sz="32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Nắng ngủ ở đâu?</a:t>
            </a:r>
          </a:p>
          <a:p>
            <a:pPr eaLnBrk="1" hangingPunct="1"/>
            <a:r>
              <a:rPr lang="en-US" altLang="en-US" sz="32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Nắng ngủ nhà nắng!</a:t>
            </a:r>
          </a:p>
          <a:p>
            <a:pPr eaLnBrk="1" hangingPunct="1"/>
            <a:r>
              <a:rPr lang="en-US" altLang="en-US" sz="32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Mai gặp lại nhau.</a:t>
            </a:r>
          </a:p>
        </p:txBody>
      </p:sp>
      <p:sp>
        <p:nvSpPr>
          <p:cNvPr id="8196" name="TextBox 6">
            <a:extLst>
              <a:ext uri="{FF2B5EF4-FFF2-40B4-BE49-F238E27FC236}">
                <a16:creationId xmlns:a16="http://schemas.microsoft.com/office/drawing/2014/main" id="{23C2A626-B5E0-4ED1-8140-3534CC23A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143000"/>
            <a:ext cx="438633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Tối đến giờ ngủ</a:t>
            </a:r>
          </a:p>
          <a:p>
            <a:pPr eaLnBrk="1" hangingPunct="1"/>
            <a:r>
              <a:rPr lang="en-US" altLang="en-US" sz="32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Sực nhớ bé tìm</a:t>
            </a:r>
          </a:p>
          <a:p>
            <a:pPr eaLnBrk="1" hangingPunct="1"/>
            <a:r>
              <a:rPr lang="en-US" altLang="en-US" sz="32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Tìm tia nắng nhỏ:</a:t>
            </a:r>
          </a:p>
          <a:p>
            <a:pPr eaLnBrk="1" hangingPunct="1"/>
            <a:r>
              <a:rPr lang="en-US" altLang="en-US" sz="320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Ngủ rồi. Lặng im…</a:t>
            </a:r>
          </a:p>
        </p:txBody>
      </p:sp>
    </p:spTree>
    <p:extLst>
      <p:ext uri="{BB962C8B-B14F-4D97-AF65-F5344CB8AC3E}">
        <p14:creationId xmlns:p14="http://schemas.microsoft.com/office/powerpoint/2010/main" val="1263792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22" b="89844" l="10000" r="90000">
                        <a14:foregroundMark x1="43171" y1="12891" x2="46463" y2="7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61" t="6250" r="18049" b="9375"/>
          <a:stretch/>
        </p:blipFill>
        <p:spPr>
          <a:xfrm>
            <a:off x="1697368" y="118909"/>
            <a:ext cx="10044481" cy="4172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25" b="830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86" t="20388" r="27960" b="55402"/>
          <a:stretch/>
        </p:blipFill>
        <p:spPr>
          <a:xfrm>
            <a:off x="240487" y="-115061"/>
            <a:ext cx="1904952" cy="1182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25" b="830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23" t="21854" r="27434" b="54875"/>
          <a:stretch/>
        </p:blipFill>
        <p:spPr>
          <a:xfrm>
            <a:off x="9784080" y="-15817"/>
            <a:ext cx="1564210" cy="810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54" b="100000" l="0" r="99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854" y="59659"/>
            <a:ext cx="1449886" cy="13594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31" b="98385" l="1554" r="97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39" y="1904432"/>
            <a:ext cx="1524000" cy="15802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11" b="30000" l="3111" r="30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519" b="66667"/>
          <a:stretch/>
        </p:blipFill>
        <p:spPr>
          <a:xfrm rot="20881748">
            <a:off x="7075662" y="1979943"/>
            <a:ext cx="12954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56" b="32889" l="32000" r="62000">
                        <a14:foregroundMark x1="37556" y1="25111" x2="64444" y2="7778"/>
                        <a14:foregroundMark x1="35778" y1="20889" x2="53778" y2="2889"/>
                        <a14:foregroundMark x1="36889" y1="10222" x2="61556" y2="23333"/>
                        <a14:foregroundMark x1="34000" y1="29333" x2="35556" y2="9556"/>
                        <a14:foregroundMark x1="36444" y1="8444" x2="55556" y2="1556"/>
                        <a14:foregroundMark x1="43556" y1="19778" x2="53778" y2="12000"/>
                        <a14:foregroundMark x1="50667" y1="13778" x2="60889" y2="2444"/>
                        <a14:foregroundMark x1="59556" y1="7556" x2="60222" y2="18889"/>
                        <a14:foregroundMark x1="51778" y1="29778" x2="58444" y2="22667"/>
                        <a14:foregroundMark x1="49556" y1="27333" x2="47556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82" r="33333" b="64815"/>
          <a:stretch/>
        </p:blipFill>
        <p:spPr>
          <a:xfrm>
            <a:off x="10685736" y="2071467"/>
            <a:ext cx="1447800" cy="1447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56" b="32889" l="32000" r="62000">
                        <a14:foregroundMark x1="37556" y1="25111" x2="64444" y2="7778"/>
                        <a14:foregroundMark x1="35778" y1="20889" x2="53778" y2="2889"/>
                        <a14:foregroundMark x1="36889" y1="10222" x2="61556" y2="23333"/>
                        <a14:foregroundMark x1="34000" y1="29333" x2="35556" y2="9556"/>
                        <a14:foregroundMark x1="36444" y1="8444" x2="55556" y2="1556"/>
                        <a14:foregroundMark x1="43556" y1="19778" x2="53778" y2="12000"/>
                        <a14:foregroundMark x1="50667" y1="13778" x2="60889" y2="2444"/>
                        <a14:foregroundMark x1="59556" y1="7556" x2="60222" y2="18889"/>
                        <a14:foregroundMark x1="51778" y1="29778" x2="58444" y2="22667"/>
                        <a14:foregroundMark x1="49556" y1="27333" x2="47556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82" r="33333" b="64815"/>
          <a:stretch/>
        </p:blipFill>
        <p:spPr>
          <a:xfrm>
            <a:off x="-23780" y="3101382"/>
            <a:ext cx="1182538" cy="11825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31" b="98385" l="1554" r="97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738" y="4420560"/>
            <a:ext cx="1524000" cy="15802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56" b="32889" l="32000" r="62000">
                        <a14:foregroundMark x1="37556" y1="25111" x2="64444" y2="7778"/>
                        <a14:foregroundMark x1="35778" y1="20889" x2="53778" y2="2889"/>
                        <a14:foregroundMark x1="36889" y1="10222" x2="61556" y2="23333"/>
                        <a14:foregroundMark x1="34000" y1="29333" x2="35556" y2="9556"/>
                        <a14:foregroundMark x1="36444" y1="8444" x2="55556" y2="1556"/>
                        <a14:foregroundMark x1="43556" y1="19778" x2="53778" y2="12000"/>
                        <a14:foregroundMark x1="50667" y1="13778" x2="60889" y2="2444"/>
                        <a14:foregroundMark x1="59556" y1="7556" x2="60222" y2="18889"/>
                        <a14:foregroundMark x1="51778" y1="29778" x2="58444" y2="22667"/>
                        <a14:foregroundMark x1="49556" y1="27333" x2="47556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82" r="33333" b="64815"/>
          <a:stretch/>
        </p:blipFill>
        <p:spPr>
          <a:xfrm>
            <a:off x="-33666" y="5494606"/>
            <a:ext cx="1447800" cy="1447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11" b="30000" l="3111" r="30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519" b="66667"/>
          <a:stretch/>
        </p:blipFill>
        <p:spPr>
          <a:xfrm rot="20881748">
            <a:off x="10293663" y="5532756"/>
            <a:ext cx="129540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25" b="830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23" t="21854" r="27434" b="54875"/>
          <a:stretch/>
        </p:blipFill>
        <p:spPr>
          <a:xfrm>
            <a:off x="2677886" y="-115061"/>
            <a:ext cx="2931456" cy="8100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069" b="90739" l="32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532" b="9780"/>
          <a:stretch/>
        </p:blipFill>
        <p:spPr>
          <a:xfrm>
            <a:off x="4734686" y="4283920"/>
            <a:ext cx="6206678" cy="19752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5" b="99633" l="10000" r="99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3" y="4564442"/>
            <a:ext cx="1867989" cy="23042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991C56-B61F-4CF0-9252-06AE3EEBDDE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11" b="30000" l="3111" r="30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519" b="66667"/>
          <a:stretch/>
        </p:blipFill>
        <p:spPr>
          <a:xfrm rot="20881748">
            <a:off x="5753" y="4426725"/>
            <a:ext cx="1093864" cy="11582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5F796DF-04E8-4C16-9E59-DF7D0B64B85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56" b="32889" l="32000" r="62000">
                        <a14:foregroundMark x1="37556" y1="25111" x2="64444" y2="7778"/>
                        <a14:foregroundMark x1="35778" y1="20889" x2="53778" y2="2889"/>
                        <a14:foregroundMark x1="36889" y1="10222" x2="61556" y2="23333"/>
                        <a14:foregroundMark x1="34000" y1="29333" x2="35556" y2="9556"/>
                        <a14:foregroundMark x1="36444" y1="8444" x2="55556" y2="1556"/>
                        <a14:foregroundMark x1="43556" y1="19778" x2="53778" y2="12000"/>
                        <a14:foregroundMark x1="50667" y1="13778" x2="60889" y2="2444"/>
                        <a14:foregroundMark x1="59556" y1="7556" x2="60222" y2="18889"/>
                        <a14:foregroundMark x1="51778" y1="29778" x2="58444" y2="22667"/>
                        <a14:foregroundMark x1="49556" y1="27333" x2="47556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82" r="33333" b="64815"/>
          <a:stretch/>
        </p:blipFill>
        <p:spPr>
          <a:xfrm>
            <a:off x="8978344" y="5903045"/>
            <a:ext cx="969197" cy="96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15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hỗ dành sẵn cho Nội dung 8">
            <a:extLst>
              <a:ext uri="{FF2B5EF4-FFF2-40B4-BE49-F238E27FC236}">
                <a16:creationId xmlns:a16="http://schemas.microsoft.com/office/drawing/2014/main" id="{2ACE3D89-866C-81D9-3CF4-78EBB4087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350"/>
          </a:xfrm>
        </p:spPr>
      </p:pic>
      <p:pic>
        <p:nvPicPr>
          <p:cNvPr id="17" name="Am-thanh-mo-chiec-hop-than-ki-www_tiengdong_com">
            <a:hlinkClick r:id="" action="ppaction://media"/>
            <a:extLst>
              <a:ext uri="{FF2B5EF4-FFF2-40B4-BE49-F238E27FC236}">
                <a16:creationId xmlns:a16="http://schemas.microsoft.com/office/drawing/2014/main" id="{C30FCFBE-EC43-CA31-88B6-05280A3892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406400" y="120987"/>
            <a:ext cx="406400" cy="406400"/>
          </a:xfrm>
          <a:prstGeom prst="rect">
            <a:avLst/>
          </a:prstGeom>
        </p:spPr>
      </p:pic>
      <p:pic>
        <p:nvPicPr>
          <p:cNvPr id="8" name="Picture 7" descr="a.png">
            <a:hlinkClick r:id="rId7" action="ppaction://hlinksldjump"/>
            <a:extLst>
              <a:ext uri="{FF2B5EF4-FFF2-40B4-BE49-F238E27FC236}">
                <a16:creationId xmlns:a16="http://schemas.microsoft.com/office/drawing/2014/main" id="{D9AB328E-AFC5-4BD1-A653-D786685FBF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87" y="739921"/>
            <a:ext cx="9972625" cy="578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Hình ảnh 17">
            <a:hlinkClick r:id="rId10" action="ppaction://hlinksldjump"/>
            <a:extLst>
              <a:ext uri="{FF2B5EF4-FFF2-40B4-BE49-F238E27FC236}">
                <a16:creationId xmlns:a16="http://schemas.microsoft.com/office/drawing/2014/main" id="{78A41DAB-C794-41F7-B3AD-D6275A1775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99455" y="3770481"/>
            <a:ext cx="2408529" cy="2309003"/>
          </a:xfrm>
          <a:prstGeom prst="rect">
            <a:avLst/>
          </a:prstGeom>
        </p:spPr>
      </p:pic>
      <p:pic>
        <p:nvPicPr>
          <p:cNvPr id="11" name="Hình ảnh 18">
            <a:hlinkClick r:id="rId12" action="ppaction://hlinksldjump"/>
            <a:extLst>
              <a:ext uri="{FF2B5EF4-FFF2-40B4-BE49-F238E27FC236}">
                <a16:creationId xmlns:a16="http://schemas.microsoft.com/office/drawing/2014/main" id="{4BF8FE11-9347-49B8-BEDE-8C5291B4E1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31515" y="1130369"/>
            <a:ext cx="1904223" cy="2030456"/>
          </a:xfrm>
          <a:prstGeom prst="rect">
            <a:avLst/>
          </a:prstGeom>
        </p:spPr>
      </p:pic>
      <p:pic>
        <p:nvPicPr>
          <p:cNvPr id="12" name="Hình ảnh 15">
            <a:hlinkClick r:id="rId14" action="ppaction://hlinksldjump"/>
            <a:extLst>
              <a:ext uri="{FF2B5EF4-FFF2-40B4-BE49-F238E27FC236}">
                <a16:creationId xmlns:a16="http://schemas.microsoft.com/office/drawing/2014/main" id="{6F4A6D3D-B404-41B2-BC88-5078FFDFDD1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80855" y="2824551"/>
            <a:ext cx="2970735" cy="301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7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audio>
              <p:cMediaNode vol="75758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5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hlinkClick r:id="rId2" action="ppaction://hlinksldjump"/>
            <a:extLst>
              <a:ext uri="{FF2B5EF4-FFF2-40B4-BE49-F238E27FC236}">
                <a16:creationId xmlns:a16="http://schemas.microsoft.com/office/drawing/2014/main" id="{24C607C6-1DD6-A9B7-C7FE-0B8455818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Hình ảnh 2">
            <a:hlinkClick r:id="rId2" action="ppaction://hlinksldjump"/>
            <a:extLst>
              <a:ext uri="{FF2B5EF4-FFF2-40B4-BE49-F238E27FC236}">
                <a16:creationId xmlns:a16="http://schemas.microsoft.com/office/drawing/2014/main" id="{E580572D-87BB-BE6B-BA8B-CC04834F1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102" y="1626336"/>
            <a:ext cx="1999202" cy="213066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2A1F75-4EF6-68E0-E708-F2AA821DD7E7}"/>
              </a:ext>
            </a:extLst>
          </p:cNvPr>
          <p:cNvSpPr txBox="1"/>
          <p:nvPr/>
        </p:nvSpPr>
        <p:spPr>
          <a:xfrm>
            <a:off x="3069658" y="1818013"/>
            <a:ext cx="574059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>
                <a:solidFill>
                  <a:srgbClr val="00A4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chủ đề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nhiên kì thú</a:t>
            </a:r>
            <a:r>
              <a:rPr lang="en-US" sz="4000">
                <a:solidFill>
                  <a:srgbClr val="00A4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em thích bài đọc nào nhất? Vì sao?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F60221E9-00AA-43A5-A320-134075751256}"/>
              </a:ext>
            </a:extLst>
          </p:cNvPr>
          <p:cNvSpPr/>
          <p:nvPr/>
        </p:nvSpPr>
        <p:spPr>
          <a:xfrm>
            <a:off x="9890974" y="6065949"/>
            <a:ext cx="1587077" cy="79205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TRỞ LẠI </a:t>
            </a:r>
          </a:p>
        </p:txBody>
      </p:sp>
    </p:spTree>
    <p:extLst>
      <p:ext uri="{BB962C8B-B14F-4D97-AF65-F5344CB8AC3E}">
        <p14:creationId xmlns:p14="http://schemas.microsoft.com/office/powerpoint/2010/main" val="301059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hlinkClick r:id="rId2" action="ppaction://hlinksldjump"/>
            <a:extLst>
              <a:ext uri="{FF2B5EF4-FFF2-40B4-BE49-F238E27FC236}">
                <a16:creationId xmlns:a16="http://schemas.microsoft.com/office/drawing/2014/main" id="{24C607C6-1DD6-A9B7-C7FE-0B8455818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Hình ảnh 3">
            <a:hlinkClick r:id="rId2" action="ppaction://hlinksldjump"/>
            <a:extLst>
              <a:ext uri="{FF2B5EF4-FFF2-40B4-BE49-F238E27FC236}">
                <a16:creationId xmlns:a16="http://schemas.microsoft.com/office/drawing/2014/main" id="{88A0D35D-184E-64CF-FCEC-9A9B5F3BE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355" y="1518981"/>
            <a:ext cx="2158070" cy="2187233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DB722B5-C9E6-8106-73B9-4535160AD48F}"/>
              </a:ext>
            </a:extLst>
          </p:cNvPr>
          <p:cNvSpPr txBox="1"/>
          <p:nvPr/>
        </p:nvSpPr>
        <p:spPr>
          <a:xfrm>
            <a:off x="3175462" y="1685236"/>
            <a:ext cx="530232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800">
                <a:solidFill>
                  <a:srgbClr val="00A4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Trong chủ đề </a:t>
            </a:r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nhiên kì thú</a:t>
            </a:r>
            <a:r>
              <a:rPr lang="en-US" sz="4800">
                <a:solidFill>
                  <a:srgbClr val="00A4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bài nào nói về con vật? </a:t>
            </a:r>
            <a:endParaRPr lang="vi-VN" sz="4800" b="1" dirty="0">
              <a:solidFill>
                <a:srgbClr val="00A4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>
            <a:hlinkClick r:id="rId2" action="ppaction://hlinksldjump"/>
            <a:extLst>
              <a:ext uri="{FF2B5EF4-FFF2-40B4-BE49-F238E27FC236}">
                <a16:creationId xmlns:a16="http://schemas.microsoft.com/office/drawing/2014/main" id="{35B221D8-205C-4184-9777-BBDABB58D57A}"/>
              </a:ext>
            </a:extLst>
          </p:cNvPr>
          <p:cNvSpPr/>
          <p:nvPr/>
        </p:nvSpPr>
        <p:spPr>
          <a:xfrm>
            <a:off x="10043374" y="6065949"/>
            <a:ext cx="1587077" cy="79205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TRỞ LẠI </a:t>
            </a:r>
          </a:p>
        </p:txBody>
      </p:sp>
    </p:spTree>
    <p:extLst>
      <p:ext uri="{BB962C8B-B14F-4D97-AF65-F5344CB8AC3E}">
        <p14:creationId xmlns:p14="http://schemas.microsoft.com/office/powerpoint/2010/main" val="308229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hlinkClick r:id="rId2" action="ppaction://hlinksldjump"/>
            <a:extLst>
              <a:ext uri="{FF2B5EF4-FFF2-40B4-BE49-F238E27FC236}">
                <a16:creationId xmlns:a16="http://schemas.microsoft.com/office/drawing/2014/main" id="{24C607C6-1DD6-A9B7-C7FE-0B8455818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805"/>
            <a:ext cx="12192000" cy="6858000"/>
          </a:xfrm>
          <a:prstGeom prst="rect">
            <a:avLst/>
          </a:prstGeom>
        </p:spPr>
      </p:pic>
      <p:pic>
        <p:nvPicPr>
          <p:cNvPr id="4" name="Hình ảnh 3">
            <a:hlinkClick r:id="rId2" action="ppaction://hlinksldjump"/>
            <a:extLst>
              <a:ext uri="{FF2B5EF4-FFF2-40B4-BE49-F238E27FC236}">
                <a16:creationId xmlns:a16="http://schemas.microsoft.com/office/drawing/2014/main" id="{38FA8E98-B79C-0B28-2E2B-4767BE262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701" y="1415368"/>
            <a:ext cx="2188292" cy="210291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14C6AF9-14D1-A863-9D96-1D3620478CEB}"/>
              </a:ext>
            </a:extLst>
          </p:cNvPr>
          <p:cNvSpPr txBox="1"/>
          <p:nvPr/>
        </p:nvSpPr>
        <p:spPr>
          <a:xfrm>
            <a:off x="1519466" y="1283247"/>
            <a:ext cx="49042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Trong chủ đề </a:t>
            </a:r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nhiên kì thú</a:t>
            </a:r>
            <a:r>
              <a:rPr lang="en-US" sz="48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bài nào nói về cây cối?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>
            <a:hlinkClick r:id="rId2" action="ppaction://hlinksldjump"/>
            <a:extLst>
              <a:ext uri="{FF2B5EF4-FFF2-40B4-BE49-F238E27FC236}">
                <a16:creationId xmlns:a16="http://schemas.microsoft.com/office/drawing/2014/main" id="{AB543764-3C20-4E90-933F-5A96DA28CC5A}"/>
              </a:ext>
            </a:extLst>
          </p:cNvPr>
          <p:cNvSpPr/>
          <p:nvPr/>
        </p:nvSpPr>
        <p:spPr>
          <a:xfrm>
            <a:off x="10082011" y="5844862"/>
            <a:ext cx="1587077" cy="79205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TRỞ LẠI </a:t>
            </a:r>
          </a:p>
        </p:txBody>
      </p:sp>
    </p:spTree>
    <p:extLst>
      <p:ext uri="{BB962C8B-B14F-4D97-AF65-F5344CB8AC3E}">
        <p14:creationId xmlns:p14="http://schemas.microsoft.com/office/powerpoint/2010/main" val="22241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n.jpg">
            <a:extLst>
              <a:ext uri="{FF2B5EF4-FFF2-40B4-BE49-F238E27FC236}">
                <a16:creationId xmlns:a16="http://schemas.microsoft.com/office/drawing/2014/main" id="{6970DFFD-2D2D-4AA1-9C92-ECB165CDC1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1" b="4189"/>
          <a:stretch/>
        </p:blipFill>
        <p:spPr bwMode="auto">
          <a:xfrm>
            <a:off x="521593" y="0"/>
            <a:ext cx="1114881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E308CB-A2AC-4698-94C6-67C1E2A4E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494" y="5720041"/>
            <a:ext cx="7185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Trong tranh, em thấy tia nắng ở đâu?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13E011-D78A-488B-82C1-4B71EA22F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494" y="6243916"/>
            <a:ext cx="807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b. Em có thích tia nắng buổi sáng không? Vì sao?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E5703-1A39-4413-B6D2-3402213DE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536" y="94673"/>
            <a:ext cx="5600924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 Tia nắng đi đâu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2F9E0C-88B5-41AA-91D2-E653F8EF6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171" y="3920352"/>
            <a:ext cx="4439653" cy="1325563"/>
          </a:xfrm>
        </p:spPr>
        <p:txBody>
          <a:bodyPr/>
          <a:lstStyle/>
          <a:p>
            <a:r>
              <a:rPr lang="vi-VN" dirty="0">
                <a:solidFill>
                  <a:srgbClr val="DA0000"/>
                </a:solidFill>
              </a:rPr>
              <a:t>Thảo luận nhóm 2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55E2B2-DBF2-4AD9-BB3E-2725DF4987EC}"/>
              </a:ext>
            </a:extLst>
          </p:cNvPr>
          <p:cNvSpPr txBox="1">
            <a:spLocks/>
          </p:cNvSpPr>
          <p:nvPr/>
        </p:nvSpPr>
        <p:spPr>
          <a:xfrm>
            <a:off x="863045" y="4694873"/>
            <a:ext cx="82551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sát tranh bạn nhỏ đó́n tia nắng buổi sáng</a:t>
            </a:r>
            <a:endParaRPr lang="vi-VN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F000CA5D-EA5B-44D0-ACF3-A7E9FA74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819" y="353094"/>
            <a:ext cx="437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nắng đi đâu</a:t>
            </a:r>
          </a:p>
        </p:txBody>
      </p:sp>
      <p:sp>
        <p:nvSpPr>
          <p:cNvPr id="5123" name="TextBox 4">
            <a:extLst>
              <a:ext uri="{FF2B5EF4-FFF2-40B4-BE49-F238E27FC236}">
                <a16:creationId xmlns:a16="http://schemas.microsoft.com/office/drawing/2014/main" id="{98C5BD8D-8A19-45B5-AAB0-05996AACD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07" y="1181258"/>
            <a:ext cx="488109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Buổi sáng thức dậy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Bé thấy buồn cười: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Có ai đang nhảy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Một bài vui vui</a:t>
            </a:r>
          </a:p>
        </p:txBody>
      </p:sp>
      <p:sp>
        <p:nvSpPr>
          <p:cNvPr id="5124" name="TextBox 5">
            <a:extLst>
              <a:ext uri="{FF2B5EF4-FFF2-40B4-BE49-F238E27FC236}">
                <a16:creationId xmlns:a16="http://schemas.microsoft.com/office/drawing/2014/main" id="{79E94D4D-049E-4754-96CC-15A15FE1B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120851"/>
            <a:ext cx="557839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Đó là tia nắng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Nhảy trong lòng tay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Nhảy trên bàn học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Nhảy trên tán cây.</a:t>
            </a:r>
          </a:p>
        </p:txBody>
      </p:sp>
      <p:sp>
        <p:nvSpPr>
          <p:cNvPr id="5125" name="TextBox 6">
            <a:extLst>
              <a:ext uri="{FF2B5EF4-FFF2-40B4-BE49-F238E27FC236}">
                <a16:creationId xmlns:a16="http://schemas.microsoft.com/office/drawing/2014/main" id="{C89D5D3D-E279-4793-A526-3CB5748DF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07" y="3621144"/>
            <a:ext cx="448263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Tối đến giờ ngủ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Sực nhớ bé tìm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Tìm tia nắng nhỏ: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Ngủ rồi. Lặng im…</a:t>
            </a:r>
          </a:p>
        </p:txBody>
      </p:sp>
      <p:sp>
        <p:nvSpPr>
          <p:cNvPr id="5126" name="TextBox 7">
            <a:extLst>
              <a:ext uri="{FF2B5EF4-FFF2-40B4-BE49-F238E27FC236}">
                <a16:creationId xmlns:a16="http://schemas.microsoft.com/office/drawing/2014/main" id="{67887544-1A42-412A-B54E-AB85770C8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141" y="3692835"/>
            <a:ext cx="52795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Bé nằm ngẫm nghĩ: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- Nắng ngủ ở đâu?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- Nắng ngủ nhà nắng!</a:t>
            </a:r>
          </a:p>
          <a:p>
            <a:pPr eaLnBrk="1" hangingPunct="1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Mai gặp lại nhau.</a:t>
            </a:r>
          </a:p>
        </p:txBody>
      </p:sp>
      <p:sp>
        <p:nvSpPr>
          <p:cNvPr id="5127" name="TextBox 8">
            <a:extLst>
              <a:ext uri="{FF2B5EF4-FFF2-40B4-BE49-F238E27FC236}">
                <a16:creationId xmlns:a16="http://schemas.microsoft.com/office/drawing/2014/main" id="{69364DF6-4D3E-4E33-B60E-43E6BEE99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268" y="6061030"/>
            <a:ext cx="59125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ngữ: sực nhớ, ngẫm nghĩ</a:t>
            </a:r>
          </a:p>
        </p:txBody>
      </p:sp>
      <p:sp>
        <p:nvSpPr>
          <p:cNvPr id="5128" name="TextBox 9">
            <a:extLst>
              <a:ext uri="{FF2B5EF4-FFF2-40B4-BE49-F238E27FC236}">
                <a16:creationId xmlns:a16="http://schemas.microsoft.com/office/drawing/2014/main" id="{F92146FF-2E95-47D9-87A1-878FC172A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8295" y="5820102"/>
            <a:ext cx="30237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(Thuỵ Anh)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F000CA5D-EA5B-44D0-ACF3-A7E9FA74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819" y="353094"/>
            <a:ext cx="4372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nắng đi đâu</a:t>
            </a:r>
          </a:p>
        </p:txBody>
      </p:sp>
      <p:sp>
        <p:nvSpPr>
          <p:cNvPr id="5123" name="TextBox 4">
            <a:extLst>
              <a:ext uri="{FF2B5EF4-FFF2-40B4-BE49-F238E27FC236}">
                <a16:creationId xmlns:a16="http://schemas.microsoft.com/office/drawing/2014/main" id="{98C5BD8D-8A19-45B5-AAB0-05996AACD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07" y="1120851"/>
            <a:ext cx="488109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sáng thức dậy</a:t>
            </a:r>
          </a:p>
          <a:p>
            <a:pPr eaLnBrk="1" hangingPunct="1"/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Bé thấy buồn cười:</a:t>
            </a:r>
          </a:p>
          <a:p>
            <a:pPr eaLnBrk="1" hangingPunct="1"/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Có ai đang nhảy</a:t>
            </a:r>
          </a:p>
          <a:p>
            <a:pPr eaLnBrk="1" hangingPunct="1"/>
            <a:r>
              <a:rPr lang="en-US" altLang="en-US"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Một bài vui vui</a:t>
            </a:r>
          </a:p>
        </p:txBody>
      </p:sp>
      <p:sp>
        <p:nvSpPr>
          <p:cNvPr id="5124" name="TextBox 5">
            <a:extLst>
              <a:ext uri="{FF2B5EF4-FFF2-40B4-BE49-F238E27FC236}">
                <a16:creationId xmlns:a16="http://schemas.microsoft.com/office/drawing/2014/main" id="{79E94D4D-049E-4754-96CC-15A15FE1B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192542"/>
            <a:ext cx="557839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BA20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altLang="en-US" sz="3600">
                <a:solidFill>
                  <a:srgbClr val="BA20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tia nắng</a:t>
            </a:r>
          </a:p>
          <a:p>
            <a:pPr eaLnBrk="1" hangingPunct="1"/>
            <a:r>
              <a:rPr lang="en-US" altLang="en-US" sz="3600">
                <a:solidFill>
                  <a:srgbClr val="BA20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Nhảy trong lòng tay</a:t>
            </a:r>
          </a:p>
          <a:p>
            <a:pPr eaLnBrk="1" hangingPunct="1"/>
            <a:r>
              <a:rPr lang="en-US" altLang="en-US" sz="3600">
                <a:solidFill>
                  <a:srgbClr val="BA20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Nhảy trên bàn học</a:t>
            </a:r>
          </a:p>
          <a:p>
            <a:pPr eaLnBrk="1" hangingPunct="1"/>
            <a:r>
              <a:rPr lang="en-US" altLang="en-US" sz="3600">
                <a:solidFill>
                  <a:srgbClr val="BA20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Nhảy trên tán cây.</a:t>
            </a:r>
          </a:p>
        </p:txBody>
      </p:sp>
      <p:sp>
        <p:nvSpPr>
          <p:cNvPr id="5125" name="TextBox 6">
            <a:extLst>
              <a:ext uri="{FF2B5EF4-FFF2-40B4-BE49-F238E27FC236}">
                <a16:creationId xmlns:a16="http://schemas.microsoft.com/office/drawing/2014/main" id="{C89D5D3D-E279-4793-A526-3CB5748DF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07" y="3621144"/>
            <a:ext cx="448263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altLang="en-US" sz="3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 đến giờ ngủ</a:t>
            </a:r>
          </a:p>
          <a:p>
            <a:pPr eaLnBrk="1" hangingPunct="1"/>
            <a:r>
              <a:rPr lang="en-US" altLang="en-US" sz="3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Sực nhớ bé tìm</a:t>
            </a:r>
          </a:p>
          <a:p>
            <a:pPr eaLnBrk="1" hangingPunct="1"/>
            <a:r>
              <a:rPr lang="en-US" altLang="en-US" sz="3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Tìm tia nắng nhỏ:</a:t>
            </a:r>
          </a:p>
          <a:p>
            <a:pPr eaLnBrk="1" hangingPunct="1"/>
            <a:r>
              <a:rPr lang="en-US" altLang="en-US" sz="3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Ngủ rồi. Lặng im…</a:t>
            </a:r>
          </a:p>
        </p:txBody>
      </p:sp>
      <p:sp>
        <p:nvSpPr>
          <p:cNvPr id="5126" name="TextBox 7">
            <a:extLst>
              <a:ext uri="{FF2B5EF4-FFF2-40B4-BE49-F238E27FC236}">
                <a16:creationId xmlns:a16="http://schemas.microsoft.com/office/drawing/2014/main" id="{67887544-1A42-412A-B54E-AB85770C8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020" y="3744350"/>
            <a:ext cx="52795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 </a:t>
            </a:r>
            <a:r>
              <a:rPr lang="en-US" altLang="en-US" sz="36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nằm ngẫm nghĩ:</a:t>
            </a:r>
          </a:p>
          <a:p>
            <a:pPr eaLnBrk="1" hangingPunct="1"/>
            <a:r>
              <a:rPr lang="en-US" altLang="en-US" sz="36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Nắng ngủ ở đâu?</a:t>
            </a:r>
          </a:p>
          <a:p>
            <a:pPr eaLnBrk="1" hangingPunct="1"/>
            <a:r>
              <a:rPr lang="en-US" altLang="en-US" sz="36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Nắng ngủ nhà nắng!</a:t>
            </a:r>
          </a:p>
          <a:p>
            <a:pPr eaLnBrk="1" hangingPunct="1"/>
            <a:r>
              <a:rPr lang="en-US" altLang="en-US" sz="36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Mai gặp lại nhau.</a:t>
            </a:r>
          </a:p>
        </p:txBody>
      </p:sp>
      <p:sp>
        <p:nvSpPr>
          <p:cNvPr id="5128" name="TextBox 9">
            <a:extLst>
              <a:ext uri="{FF2B5EF4-FFF2-40B4-BE49-F238E27FC236}">
                <a16:creationId xmlns:a16="http://schemas.microsoft.com/office/drawing/2014/main" id="{F92146FF-2E95-47D9-87A1-878FC172A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8295" y="5820102"/>
            <a:ext cx="30237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(Thuỵ Anh)</a:t>
            </a:r>
          </a:p>
        </p:txBody>
      </p:sp>
    </p:spTree>
    <p:extLst>
      <p:ext uri="{BB962C8B-B14F-4D97-AF65-F5344CB8AC3E}">
        <p14:creationId xmlns:p14="http://schemas.microsoft.com/office/powerpoint/2010/main" val="2530682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2045</TotalTime>
  <Words>1598</Words>
  <Application>Microsoft Office PowerPoint</Application>
  <PresentationFormat>Widescreen</PresentationFormat>
  <Paragraphs>252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Google Sans</vt:lpstr>
      <vt:lpstr>Times New Roman</vt:lpstr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Thảo luận nhóm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Administrator</cp:lastModifiedBy>
  <cp:revision>152</cp:revision>
  <dcterms:created xsi:type="dcterms:W3CDTF">2018-11-27T03:58:53Z</dcterms:created>
  <dcterms:modified xsi:type="dcterms:W3CDTF">2025-04-15T13:45:41Z</dcterms:modified>
</cp:coreProperties>
</file>