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78" r:id="rId1"/>
  </p:sldMasterIdLst>
  <p:notesMasterIdLst>
    <p:notesMasterId r:id="rId18"/>
  </p:notesMasterIdLst>
  <p:sldIdLst>
    <p:sldId id="332" r:id="rId2"/>
    <p:sldId id="334" r:id="rId3"/>
    <p:sldId id="257" r:id="rId4"/>
    <p:sldId id="313" r:id="rId5"/>
    <p:sldId id="314" r:id="rId6"/>
    <p:sldId id="315" r:id="rId7"/>
    <p:sldId id="306" r:id="rId8"/>
    <p:sldId id="307" r:id="rId9"/>
    <p:sldId id="333" r:id="rId10"/>
    <p:sldId id="303" r:id="rId11"/>
    <p:sldId id="308" r:id="rId12"/>
    <p:sldId id="302" r:id="rId13"/>
    <p:sldId id="288" r:id="rId14"/>
    <p:sldId id="298" r:id="rId15"/>
    <p:sldId id="309" r:id="rId16"/>
    <p:sldId id="273" r:id="rId17"/>
  </p:sldIdLst>
  <p:sldSz cx="12192000" cy="6858000"/>
  <p:notesSz cx="6858000" cy="9144000"/>
  <p:embeddedFontLst>
    <p:embeddedFont>
      <p:font typeface=".VnArial" panose="020B7200000000000000" pitchFamily="34" charset="0"/>
      <p:regular r:id="rId19"/>
      <p:bold r:id="rId20"/>
      <p:italic r:id="rId21"/>
      <p:boldItalic r:id="rId22"/>
    </p:embeddedFont>
    <p:embeddedFont>
      <p:font typeface="Arial Rounded MT Bold" panose="020F0704030504030204" pitchFamily="3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Fira Sans Condensed Medium" panose="020B0603050000020004" pitchFamily="34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" initials="A" lastIdx="1" clrIdx="0">
    <p:extLst>
      <p:ext uri="{19B8F6BF-5375-455C-9EA6-DF929625EA0E}">
        <p15:presenceInfo xmlns:p15="http://schemas.microsoft.com/office/powerpoint/2012/main" userId="AD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40CA7"/>
    <a:srgbClr val="00A44A"/>
    <a:srgbClr val="DA0000"/>
    <a:srgbClr val="FBFB15"/>
    <a:srgbClr val="C7C728"/>
    <a:srgbClr val="F56636"/>
    <a:srgbClr val="FF66FF"/>
    <a:srgbClr val="BA202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07" autoAdjust="0"/>
    <p:restoredTop sz="94660"/>
  </p:normalViewPr>
  <p:slideViewPr>
    <p:cSldViewPr snapToGrid="0">
      <p:cViewPr varScale="1">
        <p:scale>
          <a:sx n="74" d="100"/>
          <a:sy n="74" d="100"/>
        </p:scale>
        <p:origin x="2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A82D8-1A8E-48A8-837F-05640195829C}" type="datetimeFigureOut">
              <a:rPr lang="vi-VN" smtClean="0"/>
              <a:t>13/04/2025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FD7D2-0EC3-485F-890E-17FEE3922B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1674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đọc</a:t>
            </a:r>
            <a:r>
              <a:rPr lang="en-US" baseline="0"/>
              <a:t> sách GV để nắm quy trình và nội dung kiến thức cần khai thác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khai thác</a:t>
            </a:r>
            <a:r>
              <a:rPr lang="en-US" baseline="0"/>
              <a:t> hoạt động nói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làm</a:t>
            </a:r>
            <a:r>
              <a:rPr lang="en-US" baseline="0"/>
              <a:t> mẫu xe vàng cho hs quan sát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74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1036;g6c6532119b_0_80:notes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Google Shape;1037;g6c6532119b_0_80:note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SzPts val="1100"/>
              <a:buFont typeface="Arial" pitchFamily="34" charset="0"/>
              <a:buChar char="●"/>
            </a:pPr>
            <a:endParaRPr lang="en-US" sz="110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EF65F-BCCC-44B0-8BB3-4B5590356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8E296B-121F-4613-BE57-FB3E512C5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3A9CF-799B-4DEC-A31E-CC1F03CD7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65257-7508-43D0-9672-5AFEBB25C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61E76-E4D9-4716-A4CA-44BBB03DE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60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F6880-C86F-494C-946C-894A25B16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09AA81-35E3-47D6-B91F-6563DB32C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D33B5-32E3-48E9-9FDB-1EF90B9AF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DE155-3261-4D88-AA4F-A8869D9B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0D9E0-7126-4EB0-8DD7-64B9CDB8D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6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81D03E-E4A4-4385-B349-075CF436AA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D485A2-20C0-45BF-8143-8FE8BE0D7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E3FEE-E80D-4174-A7D9-E25C7DFA2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0510A-33FB-4AD3-B803-E0ED6FB08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40560-1FCB-4130-B661-4F68615E4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3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612423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66;p21"/>
          <p:cNvSpPr/>
          <p:nvPr/>
        </p:nvSpPr>
        <p:spPr>
          <a:xfrm>
            <a:off x="11643784" y="1011767"/>
            <a:ext cx="1598083" cy="17991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" name="Google Shape;267;p21"/>
          <p:cNvSpPr>
            <a:spLocks/>
          </p:cNvSpPr>
          <p:nvPr/>
        </p:nvSpPr>
        <p:spPr bwMode="auto">
          <a:xfrm>
            <a:off x="11091333" y="1377951"/>
            <a:ext cx="1600200" cy="179916"/>
          </a:xfrm>
          <a:custGeom>
            <a:avLst/>
            <a:gdLst>
              <a:gd name="T0" fmla="*/ 0 w 36202"/>
              <a:gd name="T1" fmla="*/ 2147483647 h 4079"/>
              <a:gd name="T2" fmla="*/ 2147483647 w 36202"/>
              <a:gd name="T3" fmla="*/ 2147483647 h 4079"/>
              <a:gd name="T4" fmla="*/ 2147483647 w 36202"/>
              <a:gd name="T5" fmla="*/ 2147483647 h 4079"/>
              <a:gd name="T6" fmla="*/ 2147483647 w 36202"/>
              <a:gd name="T7" fmla="*/ 2147483647 h 4079"/>
              <a:gd name="T8" fmla="*/ 2147483647 w 36202"/>
              <a:gd name="T9" fmla="*/ 2147483647 h 4079"/>
              <a:gd name="T10" fmla="*/ 2147483647 w 36202"/>
              <a:gd name="T11" fmla="*/ 0 h 4079"/>
              <a:gd name="T12" fmla="*/ 2147483647 w 36202"/>
              <a:gd name="T13" fmla="*/ 2147483647 h 4079"/>
              <a:gd name="T14" fmla="*/ 2147483647 w 36202"/>
              <a:gd name="T15" fmla="*/ 2147483647 h 4079"/>
              <a:gd name="T16" fmla="*/ 2147483647 w 36202"/>
              <a:gd name="T17" fmla="*/ 2147483647 h 40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503" tIns="45751" rIns="91503" bIns="45751"/>
          <a:lstStyle/>
          <a:p>
            <a:endParaRPr lang="en-US" sz="2400"/>
          </a:p>
        </p:txBody>
      </p:sp>
      <p:sp>
        <p:nvSpPr>
          <p:cNvPr id="11" name="Google Shape;268;p21"/>
          <p:cNvSpPr>
            <a:spLocks/>
          </p:cNvSpPr>
          <p:nvPr/>
        </p:nvSpPr>
        <p:spPr bwMode="auto">
          <a:xfrm rot="7641468">
            <a:off x="10952692" y="665692"/>
            <a:ext cx="347133" cy="302683"/>
          </a:xfrm>
          <a:custGeom>
            <a:avLst/>
            <a:gdLst>
              <a:gd name="T0" fmla="*/ 2147483647 w 29249"/>
              <a:gd name="T1" fmla="*/ 0 h 25547"/>
              <a:gd name="T2" fmla="*/ 0 w 29249"/>
              <a:gd name="T3" fmla="*/ 2147483647 h 25547"/>
              <a:gd name="T4" fmla="*/ 2147483647 w 29249"/>
              <a:gd name="T5" fmla="*/ 2147483647 h 25547"/>
              <a:gd name="T6" fmla="*/ 2147483647 w 29249"/>
              <a:gd name="T7" fmla="*/ 0 h 2554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lnTo>
                  <a:pt x="14439" y="0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788" tIns="121788" rIns="121788" bIns="121788" anchor="ctr"/>
          <a:lstStyle/>
          <a:p>
            <a:endParaRPr lang="en-US" sz="2400"/>
          </a:p>
        </p:txBody>
      </p:sp>
      <p:sp>
        <p:nvSpPr>
          <p:cNvPr id="12" name="Google Shape;269;p21"/>
          <p:cNvSpPr>
            <a:spLocks/>
          </p:cNvSpPr>
          <p:nvPr/>
        </p:nvSpPr>
        <p:spPr bwMode="auto">
          <a:xfrm rot="2700000">
            <a:off x="704851" y="6261101"/>
            <a:ext cx="419100" cy="173567"/>
          </a:xfrm>
          <a:custGeom>
            <a:avLst/>
            <a:gdLst>
              <a:gd name="T0" fmla="*/ 2147483647 w 12588"/>
              <a:gd name="T1" fmla="*/ 0 h 5184"/>
              <a:gd name="T2" fmla="*/ 0 w 12588"/>
              <a:gd name="T3" fmla="*/ 2147483647 h 518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788" tIns="121788" rIns="121788" bIns="121788" anchor="ctr"/>
          <a:lstStyle/>
          <a:p>
            <a:endParaRPr lang="en-US" sz="2400"/>
          </a:p>
        </p:txBody>
      </p:sp>
      <p:sp>
        <p:nvSpPr>
          <p:cNvPr id="13" name="Google Shape;270;p21"/>
          <p:cNvSpPr>
            <a:spLocks/>
          </p:cNvSpPr>
          <p:nvPr/>
        </p:nvSpPr>
        <p:spPr bwMode="auto">
          <a:xfrm>
            <a:off x="-179917" y="5721351"/>
            <a:ext cx="1600201" cy="179916"/>
          </a:xfrm>
          <a:custGeom>
            <a:avLst/>
            <a:gdLst>
              <a:gd name="T0" fmla="*/ 0 w 36202"/>
              <a:gd name="T1" fmla="*/ 2147483647 h 4079"/>
              <a:gd name="T2" fmla="*/ 2147483647 w 36202"/>
              <a:gd name="T3" fmla="*/ 2147483647 h 4079"/>
              <a:gd name="T4" fmla="*/ 2147483647 w 36202"/>
              <a:gd name="T5" fmla="*/ 2147483647 h 4079"/>
              <a:gd name="T6" fmla="*/ 2147483647 w 36202"/>
              <a:gd name="T7" fmla="*/ 2147483647 h 4079"/>
              <a:gd name="T8" fmla="*/ 2147483647 w 36202"/>
              <a:gd name="T9" fmla="*/ 2147483647 h 4079"/>
              <a:gd name="T10" fmla="*/ 2147483647 w 36202"/>
              <a:gd name="T11" fmla="*/ 0 h 4079"/>
              <a:gd name="T12" fmla="*/ 2147483647 w 36202"/>
              <a:gd name="T13" fmla="*/ 2147483647 h 4079"/>
              <a:gd name="T14" fmla="*/ 2147483647 w 36202"/>
              <a:gd name="T15" fmla="*/ 2147483647 h 4079"/>
              <a:gd name="T16" fmla="*/ 2147483647 w 36202"/>
              <a:gd name="T17" fmla="*/ 2147483647 h 40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503" tIns="45751" rIns="91503" bIns="45751"/>
          <a:lstStyle/>
          <a:p>
            <a:endParaRPr lang="en-US" sz="2400"/>
          </a:p>
        </p:txBody>
      </p:sp>
      <p:sp>
        <p:nvSpPr>
          <p:cNvPr id="14" name="Google Shape;271;p21"/>
          <p:cNvSpPr/>
          <p:nvPr/>
        </p:nvSpPr>
        <p:spPr>
          <a:xfrm rot="7641468">
            <a:off x="202143" y="5197475"/>
            <a:ext cx="347133" cy="30268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788" tIns="121788" rIns="121788" bIns="121788" anchor="ctr"/>
          <a:lstStyle/>
          <a:p>
            <a:pPr defTabSz="915098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400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272;p21"/>
          <p:cNvSpPr/>
          <p:nvPr/>
        </p:nvSpPr>
        <p:spPr>
          <a:xfrm>
            <a:off x="10983384" y="6138334"/>
            <a:ext cx="1600200" cy="17991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" name="Google Shape;273;p21"/>
          <p:cNvSpPr>
            <a:spLocks/>
          </p:cNvSpPr>
          <p:nvPr/>
        </p:nvSpPr>
        <p:spPr bwMode="auto">
          <a:xfrm rot="7641468">
            <a:off x="447676" y="1317626"/>
            <a:ext cx="345017" cy="300567"/>
          </a:xfrm>
          <a:custGeom>
            <a:avLst/>
            <a:gdLst>
              <a:gd name="T0" fmla="*/ 2147483647 w 29249"/>
              <a:gd name="T1" fmla="*/ 0 h 25547"/>
              <a:gd name="T2" fmla="*/ 0 w 29249"/>
              <a:gd name="T3" fmla="*/ 2147483647 h 25547"/>
              <a:gd name="T4" fmla="*/ 2147483647 w 29249"/>
              <a:gd name="T5" fmla="*/ 2147483647 h 25547"/>
              <a:gd name="T6" fmla="*/ 2147483647 w 29249"/>
              <a:gd name="T7" fmla="*/ 0 h 2554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lnTo>
                  <a:pt x="14439" y="0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788" tIns="121788" rIns="121788" bIns="121788" anchor="ctr"/>
          <a:lstStyle/>
          <a:p>
            <a:endParaRPr lang="en-US" sz="2400"/>
          </a:p>
        </p:txBody>
      </p:sp>
      <p:sp>
        <p:nvSpPr>
          <p:cNvPr id="17" name="Google Shape;274;p21"/>
          <p:cNvSpPr/>
          <p:nvPr/>
        </p:nvSpPr>
        <p:spPr>
          <a:xfrm rot="2700000">
            <a:off x="-179917" y="918633"/>
            <a:ext cx="419100" cy="17356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788" tIns="121788" rIns="121788" bIns="121788" anchor="ctr"/>
          <a:lstStyle/>
          <a:p>
            <a:pPr defTabSz="915098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2400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75;p21"/>
          <p:cNvSpPr>
            <a:spLocks/>
          </p:cNvSpPr>
          <p:nvPr/>
        </p:nvSpPr>
        <p:spPr bwMode="auto">
          <a:xfrm>
            <a:off x="10490201" y="5721351"/>
            <a:ext cx="410633" cy="408516"/>
          </a:xfrm>
          <a:custGeom>
            <a:avLst/>
            <a:gdLst>
              <a:gd name="T0" fmla="*/ 2147483647 w 23325"/>
              <a:gd name="T1" fmla="*/ 2147483647 h 23325"/>
              <a:gd name="T2" fmla="*/ 2147483647 w 23325"/>
              <a:gd name="T3" fmla="*/ 2147483647 h 23325"/>
              <a:gd name="T4" fmla="*/ 2147483647 w 23325"/>
              <a:gd name="T5" fmla="*/ 0 h 23325"/>
              <a:gd name="T6" fmla="*/ 2147483647 w 23325"/>
              <a:gd name="T7" fmla="*/ 2147483647 h 233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788" tIns="121788" rIns="121788" bIns="121788" anchor="ctr"/>
          <a:lstStyle/>
          <a:p>
            <a:endParaRPr lang="en-US" sz="2400"/>
          </a:p>
        </p:txBody>
      </p:sp>
      <p:sp>
        <p:nvSpPr>
          <p:cNvPr id="259" name="Google Shape;259;p21"/>
          <p:cNvSpPr txBox="1">
            <a:spLocks noGrp="1"/>
          </p:cNvSpPr>
          <p:nvPr>
            <p:ph type="subTitle" idx="1"/>
          </p:nvPr>
        </p:nvSpPr>
        <p:spPr>
          <a:xfrm>
            <a:off x="1592320" y="3655333"/>
            <a:ext cx="2424000" cy="1483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21"/>
          <p:cNvSpPr txBox="1">
            <a:spLocks noGrp="1"/>
          </p:cNvSpPr>
          <p:nvPr>
            <p:ph type="subTitle" idx="2"/>
          </p:nvPr>
        </p:nvSpPr>
        <p:spPr>
          <a:xfrm>
            <a:off x="5008536" y="2408971"/>
            <a:ext cx="2324800" cy="14832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21"/>
          <p:cNvSpPr txBox="1">
            <a:spLocks noGrp="1"/>
          </p:cNvSpPr>
          <p:nvPr>
            <p:ph type="ctrTitle"/>
          </p:nvPr>
        </p:nvSpPr>
        <p:spPr>
          <a:xfrm>
            <a:off x="1067344" y="3334295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3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3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3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3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3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3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3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3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ctrTitle" idx="3"/>
          </p:nvPr>
        </p:nvSpPr>
        <p:spPr>
          <a:xfrm>
            <a:off x="4434039" y="3687515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3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3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3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3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3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3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3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3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3" name="Google Shape;263;p21"/>
          <p:cNvSpPr txBox="1">
            <a:spLocks noGrp="1"/>
          </p:cNvSpPr>
          <p:nvPr>
            <p:ph type="subTitle" idx="4"/>
          </p:nvPr>
        </p:nvSpPr>
        <p:spPr>
          <a:xfrm>
            <a:off x="8334188" y="3655333"/>
            <a:ext cx="2424000" cy="1483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21"/>
          <p:cNvSpPr txBox="1">
            <a:spLocks noGrp="1"/>
          </p:cNvSpPr>
          <p:nvPr>
            <p:ph type="ctrTitle" idx="5"/>
          </p:nvPr>
        </p:nvSpPr>
        <p:spPr>
          <a:xfrm>
            <a:off x="7809144" y="3334295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3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3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3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3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3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3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3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33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5" name="Google Shape;265;p21"/>
          <p:cNvSpPr txBox="1">
            <a:spLocks noGrp="1"/>
          </p:cNvSpPr>
          <p:nvPr>
            <p:ph type="ctrTitle" idx="6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360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79E47-874E-49F8-A7C5-9696BFAB5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65207-E7BE-4106-AA6B-48490B985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06F88-DF4B-4822-B2BB-E4AE43A35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1B5C0-7E8F-4412-94CE-62E1A7135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3ED07-372D-4B9E-ABFD-8EE5C190C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5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B220C-8406-4314-B8C0-9A9C2E195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12678-57CD-4994-9B6F-6E4130764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71084-2EE7-4D2F-9C0E-197B3ED48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24EA6-9B79-443B-912B-4951780B5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E1D18-B5C6-4E6F-AF9A-D591873D1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97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8F6F3-3605-4328-924C-50474C9E9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0386E-6E36-47F2-ADD1-EC1FC895DC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BAC08-5FD0-45B4-BDE2-FDFCDAD00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E3F48-521D-490F-A493-76D6523A7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921AA-3449-450B-8C15-AD86F155A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D5E05-0893-43D3-888A-0425F3AEE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5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4FA40-3947-4E2B-97CF-736823A88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8A702-EAF7-4D2C-AAF1-98520FD03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85806A-0FDC-4D8B-AA5D-2AB0BEDB6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819029-CB4E-413F-96F6-938C167588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1CE51C-41C5-4655-BDB7-BFC4E88941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49B3DB-3BC9-42E9-8350-B9069AC7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B3C1AA-42EF-466B-A690-79915B3F7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3C42B0-D129-4189-AF03-63427D787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3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207A2-A438-438E-925E-1BF807DD9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69C650-D75D-48E7-928F-616404E7A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B66BE9-F29F-4088-9403-EC2873314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984019-7C2B-40E2-AA18-F6926E889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2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0FC56F-E544-4C63-B5A3-A086D308D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844D80-EFB3-42E5-804A-C0EAA3C6E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FEC8B-CE39-46AE-9B81-FC9947F62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8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413FE-7A89-43CA-A2C5-BB9709105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FF899-F0E7-46C8-9F57-1BA92D9E4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8D1977-FFB6-4254-A9D7-FDF8B02ED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CAD4B-BE9F-4EC4-8653-7A8FC7AE0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0C31C-901B-42D4-9BE5-861FEF29C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E74A79-EB9D-4A2B-9C56-1EF383238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1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EFD8B-6C76-40D0-BBC7-081714594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F1E7CB-38CF-43DF-9BE5-879BDBF8B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9346B-6C76-4B99-90D8-5F92B9609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2F238-DE93-4681-8331-03C74F320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67984-699B-4D42-B707-E7C355936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CD9DB-F466-4CBB-8F02-195907C80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6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E42471-8879-48E6-A2E5-86D30A4F3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0C15B-8E6A-49E4-AE38-E4B407EB9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3EB00-83C2-4A86-AF14-7B2D6E426A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13/4/2025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B0F9-1CE7-4963-82F6-5DFCB99C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FDCC6-C9A4-4589-90D2-1F59A65F6F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6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34.png"/><Relationship Id="rId2" Type="http://schemas.openxmlformats.org/officeDocument/2006/relationships/image" Target="../media/image29.png"/><Relationship Id="rId16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5" Type="http://schemas.openxmlformats.org/officeDocument/2006/relationships/image" Target="../media/image36.png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microsoft.com/office/2007/relationships/hdphoto" Target="../media/hdphoto6.wdp"/><Relationship Id="rId1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12" Type="http://schemas.openxmlformats.org/officeDocument/2006/relationships/slide" Target="slide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g"/><Relationship Id="rId11" Type="http://schemas.openxmlformats.org/officeDocument/2006/relationships/image" Target="../media/image9.png"/><Relationship Id="rId5" Type="http://schemas.openxmlformats.org/officeDocument/2006/relationships/audio" Target="../media/audio2.wav"/><Relationship Id="rId15" Type="http://schemas.openxmlformats.org/officeDocument/2006/relationships/image" Target="../media/image11.png"/><Relationship Id="rId10" Type="http://schemas.openxmlformats.org/officeDocument/2006/relationships/slide" Target="slide5.xml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.png">
            <a:extLst>
              <a:ext uri="{FF2B5EF4-FFF2-40B4-BE49-F238E27FC236}">
                <a16:creationId xmlns:a16="http://schemas.microsoft.com/office/drawing/2014/main" id="{B69544AB-2472-4B90-BDB4-7CB0CA6AB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49" y="0"/>
            <a:ext cx="11344858" cy="681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A8778D18-8685-4C6B-9CDA-12A4C25753D5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3202120"/>
            <a:ext cx="12192000" cy="3655880"/>
          </a:xfrm>
          <a:prstGeom prst="rect">
            <a:avLst/>
          </a:prstGeom>
        </p:spPr>
      </p:pic>
      <p:pic>
        <p:nvPicPr>
          <p:cNvPr id="4" name="图片 4">
            <a:extLst>
              <a:ext uri="{FF2B5EF4-FFF2-40B4-BE49-F238E27FC236}">
                <a16:creationId xmlns:a16="http://schemas.microsoft.com/office/drawing/2014/main" id="{40D003F7-DE07-41F8-A30C-6BA513493297}"/>
              </a:ext>
            </a:extLst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322477" y="182833"/>
            <a:ext cx="1743460" cy="801863"/>
          </a:xfrm>
          <a:prstGeom prst="rect">
            <a:avLst/>
          </a:prstGeom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0229D21D-AB6F-44A6-8A6A-9766426080CB}"/>
              </a:ext>
            </a:extLst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91ABA32C-D151-4A6E-9B59-9815FD12EA1B}"/>
              </a:ext>
            </a:extLst>
          </p:cNvPr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9395379" y="3993278"/>
            <a:ext cx="3053120" cy="3053120"/>
          </a:xfrm>
          <a:prstGeom prst="rect">
            <a:avLst/>
          </a:prstGeom>
        </p:spPr>
      </p:pic>
      <p:sp>
        <p:nvSpPr>
          <p:cNvPr id="7" name="Rectangles 6">
            <a:extLst>
              <a:ext uri="{FF2B5EF4-FFF2-40B4-BE49-F238E27FC236}">
                <a16:creationId xmlns:a16="http://schemas.microsoft.com/office/drawing/2014/main" id="{E84CB94A-1C08-49AE-BBC7-52B7A39D4514}"/>
              </a:ext>
            </a:extLst>
          </p:cNvPr>
          <p:cNvSpPr/>
          <p:nvPr/>
        </p:nvSpPr>
        <p:spPr>
          <a:xfrm>
            <a:off x="1869523" y="620728"/>
            <a:ext cx="9468273" cy="5954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prstTxWarp prst="textArchUp">
              <a:avLst>
                <a:gd name="adj" fmla="val 12302848"/>
              </a:avLst>
            </a:prstTxWarp>
            <a:spAutoFit/>
          </a:bodyPr>
          <a:lstStyle/>
          <a:p>
            <a:pPr algn="ctr"/>
            <a:r>
              <a:rPr lang="en-US" sz="2000" b="1" kern="1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PHÒNG GIÁO DỤC HUYỆN AN LÃO</a:t>
            </a:r>
          </a:p>
          <a:p>
            <a:pPr algn="ctr"/>
            <a:r>
              <a:rPr lang="en-US" sz="2000" b="1" kern="1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TRƯỜNG TIỂU HỌC MỸ ĐỨC II</a:t>
            </a:r>
            <a:endParaRPr lang="en-US" altLang="zh-CN" sz="2000" b="1" kern="10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  <p:sp>
        <p:nvSpPr>
          <p:cNvPr id="8" name="WordArt 7">
            <a:extLst>
              <a:ext uri="{FF2B5EF4-FFF2-40B4-BE49-F238E27FC236}">
                <a16:creationId xmlns:a16="http://schemas.microsoft.com/office/drawing/2014/main" id="{D1C8E29A-A871-46D1-95D4-9480BE657A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09928" y="1406343"/>
            <a:ext cx="3581399" cy="535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89"/>
              </a:avLst>
            </a:prstTxWarp>
          </a:bodyPr>
          <a:lstStyle/>
          <a:p>
            <a:pPr algn="ctr"/>
            <a:r>
              <a:rPr lang="en-US" sz="48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</a:t>
            </a:r>
            <a:r>
              <a:rPr lang="en-US" sz="4800" kern="1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: TOÁN</a:t>
            </a:r>
            <a:endParaRPr lang="en-US" sz="48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Text Box 1">
            <a:extLst>
              <a:ext uri="{FF2B5EF4-FFF2-40B4-BE49-F238E27FC236}">
                <a16:creationId xmlns:a16="http://schemas.microsoft.com/office/drawing/2014/main" id="{5D2671BF-010D-426F-A700-88BA6218BDF6}"/>
              </a:ext>
            </a:extLst>
          </p:cNvPr>
          <p:cNvSpPr txBox="1"/>
          <p:nvPr/>
        </p:nvSpPr>
        <p:spPr>
          <a:xfrm>
            <a:off x="1892613" y="1324316"/>
            <a:ext cx="8730353" cy="223929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prstTxWarp prst="textArchDown">
              <a:avLst>
                <a:gd name="adj" fmla="val 20688961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i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XEM GIỜ ĐÚNG TRÊN ĐỒNG HỒ</a:t>
            </a:r>
            <a:endParaRPr lang="en-US" sz="4400" b="1" i="1" dirty="0">
              <a:ln/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Text Box 1">
            <a:extLst>
              <a:ext uri="{FF2B5EF4-FFF2-40B4-BE49-F238E27FC236}">
                <a16:creationId xmlns:a16="http://schemas.microsoft.com/office/drawing/2014/main" id="{5D1AF908-FC17-4C24-A5DB-5CF1D552BD6A}"/>
              </a:ext>
            </a:extLst>
          </p:cNvPr>
          <p:cNvSpPr txBox="1"/>
          <p:nvPr/>
        </p:nvSpPr>
        <p:spPr>
          <a:xfrm>
            <a:off x="2997508" y="4610418"/>
            <a:ext cx="619698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prstTxWarp prst="textArchUp">
              <a:avLst/>
            </a:prstTxWarp>
            <a:spAutoFit/>
          </a:bodyPr>
          <a:lstStyle/>
          <a:p>
            <a:pPr algn="ctr"/>
            <a:r>
              <a:rPr lang="en-US" sz="2400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GIÁO VIÊN THỰC HIỆN: NINH THỊ LUYẾN</a:t>
            </a:r>
          </a:p>
          <a:p>
            <a:pPr algn="ctr"/>
            <a:r>
              <a:rPr lang="en-US" sz="2400" b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ea"/>
              </a:rPr>
              <a:t>Lớp 1C</a:t>
            </a:r>
            <a:endParaRPr lang="en-US" sz="20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9683333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15343"/>
            <a:ext cx="4338238" cy="575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lowchart: Decision 12"/>
          <p:cNvSpPr/>
          <p:nvPr/>
        </p:nvSpPr>
        <p:spPr>
          <a:xfrm>
            <a:off x="9169401" y="2247686"/>
            <a:ext cx="1853023" cy="264628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3016"/>
              <a:gd name="connsiteY0" fmla="*/ 4882 h 10000"/>
              <a:gd name="connsiteX1" fmla="*/ 8016 w 13016"/>
              <a:gd name="connsiteY1" fmla="*/ 0 h 10000"/>
              <a:gd name="connsiteX2" fmla="*/ 13016 w 13016"/>
              <a:gd name="connsiteY2" fmla="*/ 5000 h 10000"/>
              <a:gd name="connsiteX3" fmla="*/ 8016 w 13016"/>
              <a:gd name="connsiteY3" fmla="*/ 10000 h 10000"/>
              <a:gd name="connsiteX4" fmla="*/ 0 w 13016"/>
              <a:gd name="connsiteY4" fmla="*/ 4882 h 10000"/>
              <a:gd name="connsiteX0" fmla="*/ 0 w 13016"/>
              <a:gd name="connsiteY0" fmla="*/ 4882 h 7157"/>
              <a:gd name="connsiteX1" fmla="*/ 8016 w 13016"/>
              <a:gd name="connsiteY1" fmla="*/ 0 h 7157"/>
              <a:gd name="connsiteX2" fmla="*/ 13016 w 13016"/>
              <a:gd name="connsiteY2" fmla="*/ 5000 h 7157"/>
              <a:gd name="connsiteX3" fmla="*/ 8016 w 13016"/>
              <a:gd name="connsiteY3" fmla="*/ 7157 h 7157"/>
              <a:gd name="connsiteX4" fmla="*/ 0 w 13016"/>
              <a:gd name="connsiteY4" fmla="*/ 4882 h 7157"/>
              <a:gd name="connsiteX0" fmla="*/ 0 w 10000"/>
              <a:gd name="connsiteY0" fmla="*/ 2518 h 5697"/>
              <a:gd name="connsiteX1" fmla="*/ 6159 w 10000"/>
              <a:gd name="connsiteY1" fmla="*/ 0 h 5697"/>
              <a:gd name="connsiteX2" fmla="*/ 10000 w 10000"/>
              <a:gd name="connsiteY2" fmla="*/ 2683 h 5697"/>
              <a:gd name="connsiteX3" fmla="*/ 6159 w 10000"/>
              <a:gd name="connsiteY3" fmla="*/ 5697 h 5697"/>
              <a:gd name="connsiteX4" fmla="*/ 0 w 10000"/>
              <a:gd name="connsiteY4" fmla="*/ 2518 h 5697"/>
              <a:gd name="connsiteX0" fmla="*/ 0 w 10000"/>
              <a:gd name="connsiteY0" fmla="*/ 4420 h 7676"/>
              <a:gd name="connsiteX1" fmla="*/ 6159 w 10000"/>
              <a:gd name="connsiteY1" fmla="*/ 0 h 7676"/>
              <a:gd name="connsiteX2" fmla="*/ 10000 w 10000"/>
              <a:gd name="connsiteY2" fmla="*/ 4709 h 7676"/>
              <a:gd name="connsiteX3" fmla="*/ 6281 w 10000"/>
              <a:gd name="connsiteY3" fmla="*/ 7676 h 7676"/>
              <a:gd name="connsiteX4" fmla="*/ 0 w 10000"/>
              <a:gd name="connsiteY4" fmla="*/ 4420 h 7676"/>
              <a:gd name="connsiteX0" fmla="*/ 0 w 10000"/>
              <a:gd name="connsiteY0" fmla="*/ 3866 h 8108"/>
              <a:gd name="connsiteX1" fmla="*/ 6159 w 10000"/>
              <a:gd name="connsiteY1" fmla="*/ 0 h 8108"/>
              <a:gd name="connsiteX2" fmla="*/ 10000 w 10000"/>
              <a:gd name="connsiteY2" fmla="*/ 4243 h 8108"/>
              <a:gd name="connsiteX3" fmla="*/ 6281 w 10000"/>
              <a:gd name="connsiteY3" fmla="*/ 8108 h 8108"/>
              <a:gd name="connsiteX4" fmla="*/ 0 w 10000"/>
              <a:gd name="connsiteY4" fmla="*/ 3866 h 8108"/>
              <a:gd name="connsiteX0" fmla="*/ 0 w 10000"/>
              <a:gd name="connsiteY0" fmla="*/ 4768 h 7666"/>
              <a:gd name="connsiteX1" fmla="*/ 6159 w 10000"/>
              <a:gd name="connsiteY1" fmla="*/ 0 h 7666"/>
              <a:gd name="connsiteX2" fmla="*/ 10000 w 10000"/>
              <a:gd name="connsiteY2" fmla="*/ 5233 h 7666"/>
              <a:gd name="connsiteX3" fmla="*/ 6220 w 10000"/>
              <a:gd name="connsiteY3" fmla="*/ 7666 h 7666"/>
              <a:gd name="connsiteX4" fmla="*/ 0 w 10000"/>
              <a:gd name="connsiteY4" fmla="*/ 4768 h 7666"/>
              <a:gd name="connsiteX0" fmla="*/ 0 w 10000"/>
              <a:gd name="connsiteY0" fmla="*/ 6220 h 12436"/>
              <a:gd name="connsiteX1" fmla="*/ 6159 w 10000"/>
              <a:gd name="connsiteY1" fmla="*/ 0 h 12436"/>
              <a:gd name="connsiteX2" fmla="*/ 10000 w 10000"/>
              <a:gd name="connsiteY2" fmla="*/ 6826 h 12436"/>
              <a:gd name="connsiteX3" fmla="*/ 6220 w 10000"/>
              <a:gd name="connsiteY3" fmla="*/ 12436 h 12436"/>
              <a:gd name="connsiteX4" fmla="*/ 0 w 10000"/>
              <a:gd name="connsiteY4" fmla="*/ 6220 h 12436"/>
              <a:gd name="connsiteX0" fmla="*/ 0 w 8720"/>
              <a:gd name="connsiteY0" fmla="*/ 6220 h 12436"/>
              <a:gd name="connsiteX1" fmla="*/ 6159 w 8720"/>
              <a:gd name="connsiteY1" fmla="*/ 0 h 12436"/>
              <a:gd name="connsiteX2" fmla="*/ 8720 w 8720"/>
              <a:gd name="connsiteY2" fmla="*/ 6826 h 12436"/>
              <a:gd name="connsiteX3" fmla="*/ 6220 w 8720"/>
              <a:gd name="connsiteY3" fmla="*/ 12436 h 12436"/>
              <a:gd name="connsiteX4" fmla="*/ 0 w 8720"/>
              <a:gd name="connsiteY4" fmla="*/ 6220 h 1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0" h="12436">
                <a:moveTo>
                  <a:pt x="0" y="6220"/>
                </a:moveTo>
                <a:lnTo>
                  <a:pt x="6159" y="0"/>
                </a:lnTo>
                <a:lnTo>
                  <a:pt x="8720" y="6826"/>
                </a:lnTo>
                <a:lnTo>
                  <a:pt x="6220" y="12436"/>
                </a:lnTo>
                <a:lnTo>
                  <a:pt x="0" y="622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1" name="TextBox 50"/>
          <p:cNvSpPr txBox="1"/>
          <p:nvPr/>
        </p:nvSpPr>
        <p:spPr>
          <a:xfrm>
            <a:off x="6944739" y="2003713"/>
            <a:ext cx="298700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Kim </a:t>
            </a:r>
            <a:r>
              <a:rPr lang="en-US" sz="3733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endParaRPr lang="en-US" sz="3733" b="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2" name="Flowchart: Decision 12"/>
          <p:cNvSpPr/>
          <p:nvPr/>
        </p:nvSpPr>
        <p:spPr>
          <a:xfrm>
            <a:off x="9677400" y="3105929"/>
            <a:ext cx="1253013" cy="264628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3016"/>
              <a:gd name="connsiteY0" fmla="*/ 4882 h 10000"/>
              <a:gd name="connsiteX1" fmla="*/ 8016 w 13016"/>
              <a:gd name="connsiteY1" fmla="*/ 0 h 10000"/>
              <a:gd name="connsiteX2" fmla="*/ 13016 w 13016"/>
              <a:gd name="connsiteY2" fmla="*/ 5000 h 10000"/>
              <a:gd name="connsiteX3" fmla="*/ 8016 w 13016"/>
              <a:gd name="connsiteY3" fmla="*/ 10000 h 10000"/>
              <a:gd name="connsiteX4" fmla="*/ 0 w 13016"/>
              <a:gd name="connsiteY4" fmla="*/ 4882 h 10000"/>
              <a:gd name="connsiteX0" fmla="*/ 0 w 13016"/>
              <a:gd name="connsiteY0" fmla="*/ 4882 h 7157"/>
              <a:gd name="connsiteX1" fmla="*/ 8016 w 13016"/>
              <a:gd name="connsiteY1" fmla="*/ 0 h 7157"/>
              <a:gd name="connsiteX2" fmla="*/ 13016 w 13016"/>
              <a:gd name="connsiteY2" fmla="*/ 5000 h 7157"/>
              <a:gd name="connsiteX3" fmla="*/ 8016 w 13016"/>
              <a:gd name="connsiteY3" fmla="*/ 7157 h 7157"/>
              <a:gd name="connsiteX4" fmla="*/ 0 w 13016"/>
              <a:gd name="connsiteY4" fmla="*/ 4882 h 7157"/>
              <a:gd name="connsiteX0" fmla="*/ 0 w 10000"/>
              <a:gd name="connsiteY0" fmla="*/ 2518 h 5697"/>
              <a:gd name="connsiteX1" fmla="*/ 6159 w 10000"/>
              <a:gd name="connsiteY1" fmla="*/ 0 h 5697"/>
              <a:gd name="connsiteX2" fmla="*/ 10000 w 10000"/>
              <a:gd name="connsiteY2" fmla="*/ 2683 h 5697"/>
              <a:gd name="connsiteX3" fmla="*/ 6159 w 10000"/>
              <a:gd name="connsiteY3" fmla="*/ 5697 h 5697"/>
              <a:gd name="connsiteX4" fmla="*/ 0 w 10000"/>
              <a:gd name="connsiteY4" fmla="*/ 2518 h 5697"/>
              <a:gd name="connsiteX0" fmla="*/ 0 w 10000"/>
              <a:gd name="connsiteY0" fmla="*/ 4420 h 7676"/>
              <a:gd name="connsiteX1" fmla="*/ 6159 w 10000"/>
              <a:gd name="connsiteY1" fmla="*/ 0 h 7676"/>
              <a:gd name="connsiteX2" fmla="*/ 10000 w 10000"/>
              <a:gd name="connsiteY2" fmla="*/ 4709 h 7676"/>
              <a:gd name="connsiteX3" fmla="*/ 6281 w 10000"/>
              <a:gd name="connsiteY3" fmla="*/ 7676 h 7676"/>
              <a:gd name="connsiteX4" fmla="*/ 0 w 10000"/>
              <a:gd name="connsiteY4" fmla="*/ 4420 h 7676"/>
              <a:gd name="connsiteX0" fmla="*/ 0 w 10000"/>
              <a:gd name="connsiteY0" fmla="*/ 3866 h 8108"/>
              <a:gd name="connsiteX1" fmla="*/ 6159 w 10000"/>
              <a:gd name="connsiteY1" fmla="*/ 0 h 8108"/>
              <a:gd name="connsiteX2" fmla="*/ 10000 w 10000"/>
              <a:gd name="connsiteY2" fmla="*/ 4243 h 8108"/>
              <a:gd name="connsiteX3" fmla="*/ 6281 w 10000"/>
              <a:gd name="connsiteY3" fmla="*/ 8108 h 8108"/>
              <a:gd name="connsiteX4" fmla="*/ 0 w 10000"/>
              <a:gd name="connsiteY4" fmla="*/ 3866 h 8108"/>
              <a:gd name="connsiteX0" fmla="*/ 0 w 10000"/>
              <a:gd name="connsiteY0" fmla="*/ 4768 h 7666"/>
              <a:gd name="connsiteX1" fmla="*/ 6159 w 10000"/>
              <a:gd name="connsiteY1" fmla="*/ 0 h 7666"/>
              <a:gd name="connsiteX2" fmla="*/ 10000 w 10000"/>
              <a:gd name="connsiteY2" fmla="*/ 5233 h 7666"/>
              <a:gd name="connsiteX3" fmla="*/ 6220 w 10000"/>
              <a:gd name="connsiteY3" fmla="*/ 7666 h 7666"/>
              <a:gd name="connsiteX4" fmla="*/ 0 w 10000"/>
              <a:gd name="connsiteY4" fmla="*/ 4768 h 7666"/>
              <a:gd name="connsiteX0" fmla="*/ 0 w 10000"/>
              <a:gd name="connsiteY0" fmla="*/ 6220 h 12436"/>
              <a:gd name="connsiteX1" fmla="*/ 6159 w 10000"/>
              <a:gd name="connsiteY1" fmla="*/ 0 h 12436"/>
              <a:gd name="connsiteX2" fmla="*/ 10000 w 10000"/>
              <a:gd name="connsiteY2" fmla="*/ 6826 h 12436"/>
              <a:gd name="connsiteX3" fmla="*/ 6220 w 10000"/>
              <a:gd name="connsiteY3" fmla="*/ 12436 h 12436"/>
              <a:gd name="connsiteX4" fmla="*/ 0 w 10000"/>
              <a:gd name="connsiteY4" fmla="*/ 6220 h 12436"/>
              <a:gd name="connsiteX0" fmla="*/ 0 w 8720"/>
              <a:gd name="connsiteY0" fmla="*/ 6220 h 12436"/>
              <a:gd name="connsiteX1" fmla="*/ 6159 w 8720"/>
              <a:gd name="connsiteY1" fmla="*/ 0 h 12436"/>
              <a:gd name="connsiteX2" fmla="*/ 8720 w 8720"/>
              <a:gd name="connsiteY2" fmla="*/ 6826 h 12436"/>
              <a:gd name="connsiteX3" fmla="*/ 6220 w 8720"/>
              <a:gd name="connsiteY3" fmla="*/ 12436 h 12436"/>
              <a:gd name="connsiteX4" fmla="*/ 0 w 8720"/>
              <a:gd name="connsiteY4" fmla="*/ 6220 h 12436"/>
              <a:gd name="connsiteX0" fmla="*/ 0 w 6762"/>
              <a:gd name="connsiteY0" fmla="*/ 5002 h 10000"/>
              <a:gd name="connsiteX1" fmla="*/ 3825 w 6762"/>
              <a:gd name="connsiteY1" fmla="*/ 0 h 10000"/>
              <a:gd name="connsiteX2" fmla="*/ 6762 w 6762"/>
              <a:gd name="connsiteY2" fmla="*/ 5489 h 10000"/>
              <a:gd name="connsiteX3" fmla="*/ 3895 w 6762"/>
              <a:gd name="connsiteY3" fmla="*/ 10000 h 10000"/>
              <a:gd name="connsiteX4" fmla="*/ 0 w 6762"/>
              <a:gd name="connsiteY4" fmla="*/ 5002 h 10000"/>
              <a:gd name="connsiteX0" fmla="*/ 0 w 10000"/>
              <a:gd name="connsiteY0" fmla="*/ 5002 h 10000"/>
              <a:gd name="connsiteX1" fmla="*/ 6275 w 10000"/>
              <a:gd name="connsiteY1" fmla="*/ 0 h 10000"/>
              <a:gd name="connsiteX2" fmla="*/ 10000 w 10000"/>
              <a:gd name="connsiteY2" fmla="*/ 5489 h 10000"/>
              <a:gd name="connsiteX3" fmla="*/ 5760 w 10000"/>
              <a:gd name="connsiteY3" fmla="*/ 10000 h 10000"/>
              <a:gd name="connsiteX4" fmla="*/ 0 w 10000"/>
              <a:gd name="connsiteY4" fmla="*/ 5002 h 10000"/>
              <a:gd name="connsiteX0" fmla="*/ 0 w 10000"/>
              <a:gd name="connsiteY0" fmla="*/ 5002 h 10000"/>
              <a:gd name="connsiteX1" fmla="*/ 6275 w 10000"/>
              <a:gd name="connsiteY1" fmla="*/ 0 h 10000"/>
              <a:gd name="connsiteX2" fmla="*/ 10000 w 10000"/>
              <a:gd name="connsiteY2" fmla="*/ 5489 h 10000"/>
              <a:gd name="connsiteX3" fmla="*/ 6223 w 10000"/>
              <a:gd name="connsiteY3" fmla="*/ 10000 h 10000"/>
              <a:gd name="connsiteX4" fmla="*/ 0 w 10000"/>
              <a:gd name="connsiteY4" fmla="*/ 500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002"/>
                </a:moveTo>
                <a:lnTo>
                  <a:pt x="6275" y="0"/>
                </a:lnTo>
                <a:lnTo>
                  <a:pt x="10000" y="5489"/>
                </a:lnTo>
                <a:lnTo>
                  <a:pt x="6223" y="10000"/>
                </a:lnTo>
                <a:lnTo>
                  <a:pt x="0" y="5002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3" name="TextBox 52"/>
          <p:cNvSpPr txBox="1"/>
          <p:nvPr/>
        </p:nvSpPr>
        <p:spPr>
          <a:xfrm>
            <a:off x="6984145" y="2893319"/>
            <a:ext cx="322509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Kim </a:t>
            </a:r>
            <a:r>
              <a:rPr lang="en-US" sz="3733" b="1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ngắn</a:t>
            </a:r>
            <a:endParaRPr lang="en-US" sz="3733" b="1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42068" y="4369869"/>
            <a:ext cx="680863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Đồng</a:t>
            </a:r>
            <a:r>
              <a:rPr lang="en-US" sz="3733" b="1" dirty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</a:t>
            </a:r>
            <a:r>
              <a:rPr lang="en-US" sz="3733" b="1" dirty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báo</a:t>
            </a:r>
            <a:r>
              <a:rPr lang="en-US" sz="3733" b="1" dirty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thức</a:t>
            </a:r>
            <a:r>
              <a:rPr lang="en-US" sz="3733" b="1" dirty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lúc</a:t>
            </a:r>
            <a:r>
              <a:rPr lang="en-US" sz="3733" b="1" dirty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6 </a:t>
            </a:r>
            <a:r>
              <a:rPr lang="en-US" sz="3733" b="1" dirty="0" err="1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sz="3733" b="1" dirty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16934"/>
            <a:ext cx="2436283" cy="121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Six O Clock Stock Illustrations – 33 Six O Clock Stock Illustrations,  Vectors &amp; Clipart - Dreamstime">
            <a:extLst>
              <a:ext uri="{FF2B5EF4-FFF2-40B4-BE49-F238E27FC236}">
                <a16:creationId xmlns:a16="http://schemas.microsoft.com/office/drawing/2014/main" id="{F634A9E6-60A7-47E5-AF8B-7008092B7D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1"/>
          <a:stretch/>
        </p:blipFill>
        <p:spPr bwMode="auto">
          <a:xfrm>
            <a:off x="4043365" y="1639485"/>
            <a:ext cx="2519535" cy="250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30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1" grpId="0"/>
      <p:bldP spid="52" grpId="0" animBg="1"/>
      <p:bldP spid="5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4" y="321883"/>
            <a:ext cx="5533623" cy="27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445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2" y="739300"/>
            <a:ext cx="10805375" cy="5892280"/>
          </a:xfrm>
          <a:prstGeom prst="rect">
            <a:avLst/>
          </a:prstGeom>
        </p:spPr>
      </p:pic>
      <p:grpSp>
        <p:nvGrpSpPr>
          <p:cNvPr id="9" name="Group 76"/>
          <p:cNvGrpSpPr>
            <a:grpSpLocks/>
          </p:cNvGrpSpPr>
          <p:nvPr/>
        </p:nvGrpSpPr>
        <p:grpSpPr bwMode="auto">
          <a:xfrm>
            <a:off x="196851" y="192617"/>
            <a:ext cx="7833967" cy="711200"/>
            <a:chOff x="147637" y="96837"/>
            <a:chExt cx="5875187" cy="533400"/>
          </a:xfrm>
        </p:grpSpPr>
        <p:sp>
          <p:nvSpPr>
            <p:cNvPr id="10" name="Title 4"/>
            <p:cNvSpPr txBox="1">
              <a:spLocks/>
            </p:cNvSpPr>
            <p:nvPr/>
          </p:nvSpPr>
          <p:spPr bwMode="auto">
            <a:xfrm>
              <a:off x="679350" y="150050"/>
              <a:ext cx="5343474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n-US" sz="3200" dirty="0" err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Các</a:t>
              </a:r>
              <a:r>
                <a:rPr lang="en-US" sz="3200" dirty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bạn</a:t>
              </a:r>
              <a:r>
                <a:rPr lang="en-US" sz="3200" dirty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làm</a:t>
              </a:r>
              <a:r>
                <a:rPr lang="en-US" sz="3200" dirty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gì</a:t>
              </a:r>
              <a:r>
                <a:rPr lang="en-US" sz="3200" dirty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lúc</a:t>
              </a:r>
              <a:r>
                <a:rPr lang="en-US" sz="3200" dirty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mấy</a:t>
              </a:r>
              <a:r>
                <a:rPr lang="en-US" sz="3200" dirty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giờ</a:t>
              </a:r>
              <a:r>
                <a:rPr lang="en-US" sz="3200" dirty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47637" y="96837"/>
              <a:ext cx="533400" cy="533400"/>
            </a:xfrm>
            <a:prstGeom prst="ellipse">
              <a:avLst/>
            </a:prstGeom>
            <a:solidFill>
              <a:srgbClr val="00A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3733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  <a:endParaRPr lang="en-US" sz="3733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Title 4"/>
          <p:cNvSpPr txBox="1">
            <a:spLocks/>
          </p:cNvSpPr>
          <p:nvPr/>
        </p:nvSpPr>
        <p:spPr>
          <a:xfrm>
            <a:off x="1117436" y="790268"/>
            <a:ext cx="3519855" cy="586540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a)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Buổi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sáng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1117436" y="3713690"/>
            <a:ext cx="2901691" cy="586540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b)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Buổi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6307600" y="757604"/>
            <a:ext cx="2901691" cy="586540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c)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Buổi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trưa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6208884" y="3655889"/>
            <a:ext cx="2901691" cy="586540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d)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Buổi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tối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5FE4B6F0-9D13-47C8-A594-E4739BC1A4E5}"/>
              </a:ext>
            </a:extLst>
          </p:cNvPr>
          <p:cNvSpPr txBox="1">
            <a:spLocks/>
          </p:cNvSpPr>
          <p:nvPr/>
        </p:nvSpPr>
        <p:spPr>
          <a:xfrm>
            <a:off x="1117436" y="3233813"/>
            <a:ext cx="4968321" cy="586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Bạn Mai học bài ở lớp, lúc 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 giờ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C8D0A2AD-03C8-4F95-A87F-3EE41C7B9C90}"/>
              </a:ext>
            </a:extLst>
          </p:cNvPr>
          <p:cNvSpPr txBox="1">
            <a:spLocks/>
          </p:cNvSpPr>
          <p:nvPr/>
        </p:nvSpPr>
        <p:spPr>
          <a:xfrm>
            <a:off x="6208884" y="3254687"/>
            <a:ext cx="5236849" cy="586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 Mai và Nam ăn trưa, lúc 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 giờ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FEDE25EE-020E-44C8-B0A8-956C197C7A68}"/>
              </a:ext>
            </a:extLst>
          </p:cNvPr>
          <p:cNvSpPr txBox="1">
            <a:spLocks/>
          </p:cNvSpPr>
          <p:nvPr/>
        </p:nvSpPr>
        <p:spPr>
          <a:xfrm>
            <a:off x="758359" y="6219099"/>
            <a:ext cx="5126042" cy="5865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 Nam và Việt đá bóng, lúc 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giờ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84E6E8DE-4222-42A0-A83C-E379360D8EC4}"/>
              </a:ext>
            </a:extLst>
          </p:cNvPr>
          <p:cNvSpPr txBox="1">
            <a:spLocks/>
          </p:cNvSpPr>
          <p:nvPr/>
        </p:nvSpPr>
        <p:spPr>
          <a:xfrm>
            <a:off x="6307600" y="6132070"/>
            <a:ext cx="5236849" cy="5865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 Mai đi ngủ, lúc 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giờ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21" y="722822"/>
            <a:ext cx="9304557" cy="5653015"/>
          </a:xfrm>
          <a:prstGeom prst="rect">
            <a:avLst/>
          </a:prstGeom>
        </p:spPr>
      </p:pic>
      <p:sp>
        <p:nvSpPr>
          <p:cNvPr id="36" name="Title 4"/>
          <p:cNvSpPr txBox="1">
            <a:spLocks/>
          </p:cNvSpPr>
          <p:nvPr/>
        </p:nvSpPr>
        <p:spPr>
          <a:xfrm>
            <a:off x="2260600" y="3171950"/>
            <a:ext cx="1801721" cy="586540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giờ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itle 4"/>
          <p:cNvSpPr txBox="1">
            <a:spLocks/>
          </p:cNvSpPr>
          <p:nvPr/>
        </p:nvSpPr>
        <p:spPr>
          <a:xfrm>
            <a:off x="5459792" y="3176148"/>
            <a:ext cx="1801721" cy="586540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giờ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itle 4"/>
          <p:cNvSpPr txBox="1">
            <a:spLocks/>
          </p:cNvSpPr>
          <p:nvPr/>
        </p:nvSpPr>
        <p:spPr>
          <a:xfrm>
            <a:off x="8658984" y="3154947"/>
            <a:ext cx="1801721" cy="586540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giờ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itle 4"/>
          <p:cNvSpPr txBox="1">
            <a:spLocks/>
          </p:cNvSpPr>
          <p:nvPr/>
        </p:nvSpPr>
        <p:spPr>
          <a:xfrm>
            <a:off x="2259393" y="6052245"/>
            <a:ext cx="1801721" cy="586540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giờ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itle 4"/>
          <p:cNvSpPr txBox="1">
            <a:spLocks/>
          </p:cNvSpPr>
          <p:nvPr/>
        </p:nvSpPr>
        <p:spPr>
          <a:xfrm>
            <a:off x="5447699" y="6067406"/>
            <a:ext cx="1801721" cy="586540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giờ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itle 4"/>
          <p:cNvSpPr txBox="1">
            <a:spLocks/>
          </p:cNvSpPr>
          <p:nvPr/>
        </p:nvSpPr>
        <p:spPr>
          <a:xfrm>
            <a:off x="8658984" y="6082567"/>
            <a:ext cx="1801721" cy="586540"/>
          </a:xfrm>
          <a:prstGeom prst="rect">
            <a:avLst/>
          </a:prstGeom>
          <a:solidFill>
            <a:schemeClr val="bg1"/>
          </a:solidFill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giờ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76"/>
          <p:cNvGrpSpPr>
            <a:grpSpLocks/>
          </p:cNvGrpSpPr>
          <p:nvPr/>
        </p:nvGrpSpPr>
        <p:grpSpPr bwMode="auto">
          <a:xfrm>
            <a:off x="196851" y="192617"/>
            <a:ext cx="11766549" cy="711200"/>
            <a:chOff x="147637" y="96837"/>
            <a:chExt cx="8824479" cy="533400"/>
          </a:xfrm>
        </p:grpSpPr>
        <p:sp>
          <p:nvSpPr>
            <p:cNvPr id="12" name="Title 4"/>
            <p:cNvSpPr txBox="1">
              <a:spLocks/>
            </p:cNvSpPr>
            <p:nvPr/>
          </p:nvSpPr>
          <p:spPr bwMode="auto">
            <a:xfrm>
              <a:off x="679350" y="150050"/>
              <a:ext cx="8292766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n-US" sz="3733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Đồng</a:t>
              </a:r>
              <a:r>
                <a:rPr lang="en-US" sz="3733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733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hồ</a:t>
              </a:r>
              <a:r>
                <a:rPr lang="en-US" sz="3733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733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chỉ</a:t>
              </a:r>
              <a:r>
                <a:rPr lang="en-US" sz="3733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733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mấy</a:t>
              </a:r>
              <a:r>
                <a:rPr lang="en-US" sz="3733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733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giờ</a:t>
              </a:r>
              <a:r>
                <a:rPr lang="en-US" sz="3733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147637" y="96837"/>
              <a:ext cx="533400" cy="533400"/>
            </a:xfrm>
            <a:prstGeom prst="ellipse">
              <a:avLst/>
            </a:prstGeom>
            <a:solidFill>
              <a:srgbClr val="00A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3733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.VnArial" pitchFamily="34" charset="0"/>
                </a:rPr>
                <a:t>2</a:t>
              </a:r>
              <a:endParaRPr lang="en-US" sz="3733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125" y="1021700"/>
            <a:ext cx="7857750" cy="5424971"/>
          </a:xfrm>
          <a:prstGeom prst="rect">
            <a:avLst/>
          </a:prstGeom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3396445" y="5447796"/>
            <a:ext cx="7046689" cy="586540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33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Bạn</a:t>
            </a:r>
            <a:r>
              <a:rPr lang="en-US" sz="3733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Rô-bốt</a:t>
            </a:r>
            <a:r>
              <a:rPr lang="en-US" sz="3733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nói</a:t>
            </a:r>
            <a:r>
              <a:rPr lang="en-US" sz="3733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đúng</a:t>
            </a:r>
            <a:r>
              <a:rPr lang="en-US" sz="3733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hay </a:t>
            </a:r>
            <a:r>
              <a:rPr lang="en-US" sz="3733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sai</a:t>
            </a:r>
            <a:r>
              <a:rPr lang="en-US" sz="3733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437088" y="1505856"/>
            <a:ext cx="2692400" cy="1055624"/>
            <a:chOff x="4827816" y="1319892"/>
            <a:chExt cx="2019300" cy="791718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5029200" y="1319892"/>
              <a:ext cx="1600200" cy="791718"/>
            </a:xfrm>
            <a:prstGeom prst="wedgeRoundRectCallout">
              <a:avLst>
                <a:gd name="adj1" fmla="val 29587"/>
                <a:gd name="adj2" fmla="val 69189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2" name="Title 4"/>
            <p:cNvSpPr txBox="1">
              <a:spLocks/>
            </p:cNvSpPr>
            <p:nvPr/>
          </p:nvSpPr>
          <p:spPr>
            <a:xfrm>
              <a:off x="4827816" y="1507858"/>
              <a:ext cx="2019300" cy="439905"/>
            </a:xfrm>
            <a:prstGeom prst="rect">
              <a:avLst/>
            </a:prstGeom>
            <a:noFill/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i="1" dirty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À! </a:t>
              </a:r>
              <a:r>
                <a:rPr lang="en-US" sz="3200" i="1" dirty="0" err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Đồng</a:t>
              </a:r>
              <a:r>
                <a:rPr lang="en-US" sz="3200" i="1" dirty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i="1" dirty="0" err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hồ</a:t>
              </a:r>
              <a:endParaRPr lang="en-US" sz="3200" i="1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r>
                <a:rPr lang="en-US" sz="3200" i="1" dirty="0" err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chỉ</a:t>
              </a:r>
              <a:r>
                <a:rPr lang="en-US" sz="3200" i="1" dirty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12 </a:t>
              </a:r>
              <a:r>
                <a:rPr lang="en-US" sz="3200" i="1" dirty="0" err="1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giờ</a:t>
              </a:r>
              <a:r>
                <a:rPr lang="en-US" sz="3200" i="1" dirty="0">
                  <a:solidFill>
                    <a:srgbClr val="00B05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91213" y="1001064"/>
            <a:ext cx="4249300" cy="1548473"/>
            <a:chOff x="443409" y="750797"/>
            <a:chExt cx="3186975" cy="1161355"/>
          </a:xfrm>
        </p:grpSpPr>
        <p:sp>
          <p:nvSpPr>
            <p:cNvPr id="15" name="Rounded Rectangular Callout 14"/>
            <p:cNvSpPr/>
            <p:nvPr/>
          </p:nvSpPr>
          <p:spPr>
            <a:xfrm>
              <a:off x="443409" y="750797"/>
              <a:ext cx="3186975" cy="1161355"/>
            </a:xfrm>
            <a:custGeom>
              <a:avLst/>
              <a:gdLst>
                <a:gd name="connsiteX0" fmla="*/ 0 w 3186975"/>
                <a:gd name="connsiteY0" fmla="*/ 131956 h 791718"/>
                <a:gd name="connsiteX1" fmla="*/ 131956 w 3186975"/>
                <a:gd name="connsiteY1" fmla="*/ 0 h 791718"/>
                <a:gd name="connsiteX2" fmla="*/ 1859069 w 3186975"/>
                <a:gd name="connsiteY2" fmla="*/ 0 h 791718"/>
                <a:gd name="connsiteX3" fmla="*/ 1859069 w 3186975"/>
                <a:gd name="connsiteY3" fmla="*/ 0 h 791718"/>
                <a:gd name="connsiteX4" fmla="*/ 2655813 w 3186975"/>
                <a:gd name="connsiteY4" fmla="*/ 0 h 791718"/>
                <a:gd name="connsiteX5" fmla="*/ 3055019 w 3186975"/>
                <a:gd name="connsiteY5" fmla="*/ 0 h 791718"/>
                <a:gd name="connsiteX6" fmla="*/ 3186975 w 3186975"/>
                <a:gd name="connsiteY6" fmla="*/ 131956 h 791718"/>
                <a:gd name="connsiteX7" fmla="*/ 3186975 w 3186975"/>
                <a:gd name="connsiteY7" fmla="*/ 461836 h 791718"/>
                <a:gd name="connsiteX8" fmla="*/ 3186975 w 3186975"/>
                <a:gd name="connsiteY8" fmla="*/ 461836 h 791718"/>
                <a:gd name="connsiteX9" fmla="*/ 3186975 w 3186975"/>
                <a:gd name="connsiteY9" fmla="*/ 659765 h 791718"/>
                <a:gd name="connsiteX10" fmla="*/ 3186975 w 3186975"/>
                <a:gd name="connsiteY10" fmla="*/ 659762 h 791718"/>
                <a:gd name="connsiteX11" fmla="*/ 3055019 w 3186975"/>
                <a:gd name="connsiteY11" fmla="*/ 791718 h 791718"/>
                <a:gd name="connsiteX12" fmla="*/ 2655813 w 3186975"/>
                <a:gd name="connsiteY12" fmla="*/ 791718 h 791718"/>
                <a:gd name="connsiteX13" fmla="*/ 2289746 w 3186975"/>
                <a:gd name="connsiteY13" fmla="*/ 1161355 h 791718"/>
                <a:gd name="connsiteX14" fmla="*/ 1859069 w 3186975"/>
                <a:gd name="connsiteY14" fmla="*/ 791718 h 791718"/>
                <a:gd name="connsiteX15" fmla="*/ 131956 w 3186975"/>
                <a:gd name="connsiteY15" fmla="*/ 791718 h 791718"/>
                <a:gd name="connsiteX16" fmla="*/ 0 w 3186975"/>
                <a:gd name="connsiteY16" fmla="*/ 659762 h 791718"/>
                <a:gd name="connsiteX17" fmla="*/ 0 w 3186975"/>
                <a:gd name="connsiteY17" fmla="*/ 659765 h 791718"/>
                <a:gd name="connsiteX18" fmla="*/ 0 w 3186975"/>
                <a:gd name="connsiteY18" fmla="*/ 461836 h 791718"/>
                <a:gd name="connsiteX19" fmla="*/ 0 w 3186975"/>
                <a:gd name="connsiteY19" fmla="*/ 461836 h 791718"/>
                <a:gd name="connsiteX20" fmla="*/ 0 w 3186975"/>
                <a:gd name="connsiteY20" fmla="*/ 131956 h 791718"/>
                <a:gd name="connsiteX0" fmla="*/ 0 w 3186975"/>
                <a:gd name="connsiteY0" fmla="*/ 131956 h 1161355"/>
                <a:gd name="connsiteX1" fmla="*/ 131956 w 3186975"/>
                <a:gd name="connsiteY1" fmla="*/ 0 h 1161355"/>
                <a:gd name="connsiteX2" fmla="*/ 1859069 w 3186975"/>
                <a:gd name="connsiteY2" fmla="*/ 0 h 1161355"/>
                <a:gd name="connsiteX3" fmla="*/ 1859069 w 3186975"/>
                <a:gd name="connsiteY3" fmla="*/ 0 h 1161355"/>
                <a:gd name="connsiteX4" fmla="*/ 2655813 w 3186975"/>
                <a:gd name="connsiteY4" fmla="*/ 0 h 1161355"/>
                <a:gd name="connsiteX5" fmla="*/ 3055019 w 3186975"/>
                <a:gd name="connsiteY5" fmla="*/ 0 h 1161355"/>
                <a:gd name="connsiteX6" fmla="*/ 3186975 w 3186975"/>
                <a:gd name="connsiteY6" fmla="*/ 131956 h 1161355"/>
                <a:gd name="connsiteX7" fmla="*/ 3186975 w 3186975"/>
                <a:gd name="connsiteY7" fmla="*/ 461836 h 1161355"/>
                <a:gd name="connsiteX8" fmla="*/ 3186975 w 3186975"/>
                <a:gd name="connsiteY8" fmla="*/ 461836 h 1161355"/>
                <a:gd name="connsiteX9" fmla="*/ 3186975 w 3186975"/>
                <a:gd name="connsiteY9" fmla="*/ 659765 h 1161355"/>
                <a:gd name="connsiteX10" fmla="*/ 3186975 w 3186975"/>
                <a:gd name="connsiteY10" fmla="*/ 659762 h 1161355"/>
                <a:gd name="connsiteX11" fmla="*/ 3055019 w 3186975"/>
                <a:gd name="connsiteY11" fmla="*/ 791718 h 1161355"/>
                <a:gd name="connsiteX12" fmla="*/ 2655813 w 3186975"/>
                <a:gd name="connsiteY12" fmla="*/ 791718 h 1161355"/>
                <a:gd name="connsiteX13" fmla="*/ 2289746 w 3186975"/>
                <a:gd name="connsiteY13" fmla="*/ 1161355 h 1161355"/>
                <a:gd name="connsiteX14" fmla="*/ 2309012 w 3186975"/>
                <a:gd name="connsiteY14" fmla="*/ 791718 h 1161355"/>
                <a:gd name="connsiteX15" fmla="*/ 131956 w 3186975"/>
                <a:gd name="connsiteY15" fmla="*/ 791718 h 1161355"/>
                <a:gd name="connsiteX16" fmla="*/ 0 w 3186975"/>
                <a:gd name="connsiteY16" fmla="*/ 659762 h 1161355"/>
                <a:gd name="connsiteX17" fmla="*/ 0 w 3186975"/>
                <a:gd name="connsiteY17" fmla="*/ 659765 h 1161355"/>
                <a:gd name="connsiteX18" fmla="*/ 0 w 3186975"/>
                <a:gd name="connsiteY18" fmla="*/ 461836 h 1161355"/>
                <a:gd name="connsiteX19" fmla="*/ 0 w 3186975"/>
                <a:gd name="connsiteY19" fmla="*/ 461836 h 1161355"/>
                <a:gd name="connsiteX20" fmla="*/ 0 w 3186975"/>
                <a:gd name="connsiteY20" fmla="*/ 131956 h 1161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86975" h="1161355">
                  <a:moveTo>
                    <a:pt x="0" y="131956"/>
                  </a:moveTo>
                  <a:cubicBezTo>
                    <a:pt x="0" y="59079"/>
                    <a:pt x="59079" y="0"/>
                    <a:pt x="131956" y="0"/>
                  </a:cubicBezTo>
                  <a:lnTo>
                    <a:pt x="1859069" y="0"/>
                  </a:lnTo>
                  <a:lnTo>
                    <a:pt x="1859069" y="0"/>
                  </a:lnTo>
                  <a:lnTo>
                    <a:pt x="2655813" y="0"/>
                  </a:lnTo>
                  <a:lnTo>
                    <a:pt x="3055019" y="0"/>
                  </a:lnTo>
                  <a:cubicBezTo>
                    <a:pt x="3127896" y="0"/>
                    <a:pt x="3186975" y="59079"/>
                    <a:pt x="3186975" y="131956"/>
                  </a:cubicBezTo>
                  <a:lnTo>
                    <a:pt x="3186975" y="461836"/>
                  </a:lnTo>
                  <a:lnTo>
                    <a:pt x="3186975" y="461836"/>
                  </a:lnTo>
                  <a:lnTo>
                    <a:pt x="3186975" y="659765"/>
                  </a:lnTo>
                  <a:lnTo>
                    <a:pt x="3186975" y="659762"/>
                  </a:lnTo>
                  <a:cubicBezTo>
                    <a:pt x="3186975" y="732639"/>
                    <a:pt x="3127896" y="791718"/>
                    <a:pt x="3055019" y="791718"/>
                  </a:cubicBezTo>
                  <a:lnTo>
                    <a:pt x="2655813" y="791718"/>
                  </a:lnTo>
                  <a:lnTo>
                    <a:pt x="2289746" y="1161355"/>
                  </a:lnTo>
                  <a:lnTo>
                    <a:pt x="2309012" y="791718"/>
                  </a:lnTo>
                  <a:lnTo>
                    <a:pt x="131956" y="791718"/>
                  </a:lnTo>
                  <a:cubicBezTo>
                    <a:pt x="59079" y="791718"/>
                    <a:pt x="0" y="732639"/>
                    <a:pt x="0" y="659762"/>
                  </a:cubicBezTo>
                  <a:lnTo>
                    <a:pt x="0" y="659765"/>
                  </a:lnTo>
                  <a:lnTo>
                    <a:pt x="0" y="461836"/>
                  </a:lnTo>
                  <a:lnTo>
                    <a:pt x="0" y="461836"/>
                  </a:lnTo>
                  <a:lnTo>
                    <a:pt x="0" y="13195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F40CA7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6" name="Title 4"/>
            <p:cNvSpPr txBox="1">
              <a:spLocks/>
            </p:cNvSpPr>
            <p:nvPr/>
          </p:nvSpPr>
          <p:spPr>
            <a:xfrm>
              <a:off x="459249" y="766274"/>
              <a:ext cx="3171135" cy="776241"/>
            </a:xfrm>
            <a:prstGeom prst="rect">
              <a:avLst/>
            </a:prstGeom>
            <a:noFill/>
          </p:spPr>
          <p:txBody>
            <a:bodyPr vert="horz" lIns="121920" tIns="60960" rIns="121920" bIns="6096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i="1" dirty="0" err="1">
                  <a:solidFill>
                    <a:srgbClr val="F40CA7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Nhìn</a:t>
              </a:r>
              <a:r>
                <a:rPr lang="en-US" sz="3200" i="1" dirty="0">
                  <a:solidFill>
                    <a:srgbClr val="F40CA7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i="1" dirty="0" err="1">
                  <a:solidFill>
                    <a:srgbClr val="F40CA7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kìa</a:t>
              </a:r>
              <a:r>
                <a:rPr lang="en-US" sz="3200" i="1" dirty="0">
                  <a:solidFill>
                    <a:srgbClr val="F40CA7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3200" i="1" dirty="0" err="1">
                  <a:solidFill>
                    <a:srgbClr val="F40CA7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kim</a:t>
              </a:r>
              <a:r>
                <a:rPr lang="en-US" sz="3200" i="1" dirty="0">
                  <a:solidFill>
                    <a:srgbClr val="F40CA7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i="1" dirty="0" err="1">
                  <a:solidFill>
                    <a:srgbClr val="F40CA7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ngắn</a:t>
              </a:r>
              <a:endParaRPr lang="en-US" sz="3200" i="1" dirty="0">
                <a:solidFill>
                  <a:srgbClr val="F40CA7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  <a:p>
              <a:r>
                <a:rPr lang="en-US" sz="3200" i="1" dirty="0" err="1">
                  <a:solidFill>
                    <a:srgbClr val="F40CA7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và</a:t>
              </a:r>
              <a:r>
                <a:rPr lang="en-US" sz="3200" i="1" dirty="0">
                  <a:solidFill>
                    <a:srgbClr val="F40CA7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i="1" dirty="0" err="1">
                  <a:solidFill>
                    <a:srgbClr val="F40CA7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kim</a:t>
              </a:r>
              <a:r>
                <a:rPr lang="en-US" sz="3200" i="1" dirty="0">
                  <a:solidFill>
                    <a:srgbClr val="F40CA7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i="1" dirty="0" err="1">
                  <a:solidFill>
                    <a:srgbClr val="F40CA7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dài</a:t>
              </a:r>
              <a:r>
                <a:rPr lang="en-US" sz="3200" i="1" dirty="0">
                  <a:solidFill>
                    <a:srgbClr val="F40CA7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i="1" dirty="0" err="1">
                  <a:solidFill>
                    <a:srgbClr val="F40CA7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trùng</a:t>
              </a:r>
              <a:r>
                <a:rPr lang="en-US" sz="3200" i="1" dirty="0">
                  <a:solidFill>
                    <a:srgbClr val="F40CA7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i="1" dirty="0" err="1">
                  <a:solidFill>
                    <a:srgbClr val="F40CA7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nhau</a:t>
              </a:r>
              <a:endParaRPr lang="en-US" sz="3200" i="1" dirty="0">
                <a:solidFill>
                  <a:srgbClr val="F40CA7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3" name="Group 76"/>
          <p:cNvGrpSpPr>
            <a:grpSpLocks/>
          </p:cNvGrpSpPr>
          <p:nvPr/>
        </p:nvGrpSpPr>
        <p:grpSpPr bwMode="auto">
          <a:xfrm>
            <a:off x="196851" y="192617"/>
            <a:ext cx="5585763" cy="711200"/>
            <a:chOff x="147637" y="96837"/>
            <a:chExt cx="8824479" cy="533400"/>
          </a:xfrm>
        </p:grpSpPr>
        <p:sp>
          <p:nvSpPr>
            <p:cNvPr id="14" name="Title 4"/>
            <p:cNvSpPr txBox="1">
              <a:spLocks/>
            </p:cNvSpPr>
            <p:nvPr/>
          </p:nvSpPr>
          <p:spPr bwMode="auto">
            <a:xfrm>
              <a:off x="679350" y="150050"/>
              <a:ext cx="8292766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/>
              <a:r>
                <a:rPr lang="en-US" sz="3733" dirty="0" err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Đồng</a:t>
              </a:r>
              <a:r>
                <a:rPr lang="en-US" sz="3733" dirty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733" dirty="0" err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hồ</a:t>
              </a:r>
              <a:r>
                <a:rPr lang="en-US" sz="3733" dirty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733" dirty="0" err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chỉ</a:t>
              </a:r>
              <a:r>
                <a:rPr lang="en-US" sz="3733" dirty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733" dirty="0" err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mấy</a:t>
              </a:r>
              <a:r>
                <a:rPr lang="en-US" sz="3733" dirty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733" dirty="0" err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giờ</a:t>
              </a:r>
              <a:r>
                <a:rPr lang="en-US" sz="3733" dirty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147637" y="96837"/>
              <a:ext cx="533400" cy="533400"/>
            </a:xfrm>
            <a:prstGeom prst="ellipse">
              <a:avLst/>
            </a:prstGeom>
            <a:solidFill>
              <a:srgbClr val="00A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3733" b="1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.VnArial" pitchFamily="34" charset="0"/>
                </a:rPr>
                <a:t>3</a:t>
              </a:r>
              <a:endParaRPr lang="en-US" sz="3733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endParaRPr>
            </a:p>
          </p:txBody>
        </p:sp>
      </p:grpSp>
      <p:sp>
        <p:nvSpPr>
          <p:cNvPr id="18" name="Title 4">
            <a:extLst>
              <a:ext uri="{FF2B5EF4-FFF2-40B4-BE49-F238E27FC236}">
                <a16:creationId xmlns:a16="http://schemas.microsoft.com/office/drawing/2014/main" id="{0DAE3213-9298-4692-A0D6-B66547237547}"/>
              </a:ext>
            </a:extLst>
          </p:cNvPr>
          <p:cNvSpPr txBox="1">
            <a:spLocks/>
          </p:cNvSpPr>
          <p:nvPr/>
        </p:nvSpPr>
        <p:spPr>
          <a:xfrm>
            <a:off x="4019452" y="5459739"/>
            <a:ext cx="5800673" cy="5865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Bạn Rô – bốt nói đúng.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90"/>
          <p:cNvSpPr/>
          <p:nvPr/>
        </p:nvSpPr>
        <p:spPr>
          <a:xfrm rot="10800000" flipH="1">
            <a:off x="4796367" y="2364318"/>
            <a:ext cx="2774951" cy="27749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lIns="121788" tIns="121788" rIns="121788" bIns="121788" anchor="ctr"/>
          <a:lstStyle/>
          <a:p>
            <a:pPr defTabSz="915098">
              <a:buClr>
                <a:srgbClr val="000000"/>
              </a:buClr>
              <a:defRPr/>
            </a:pPr>
            <a:endParaRPr sz="2400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9" name="Google Shape;1040;p90"/>
          <p:cNvSpPr>
            <a:spLocks noChangeArrowheads="1"/>
          </p:cNvSpPr>
          <p:nvPr/>
        </p:nvSpPr>
        <p:spPr bwMode="auto">
          <a:xfrm>
            <a:off x="8117418" y="2404534"/>
            <a:ext cx="2772833" cy="27749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121788" tIns="121788" rIns="121788" bIns="121788" anchor="ctr"/>
          <a:lstStyle/>
          <a:p>
            <a:pPr defTabSz="915346">
              <a:buClr>
                <a:srgbClr val="000000"/>
              </a:buClr>
              <a:defRPr/>
            </a:pPr>
            <a:endParaRPr lang="en-US" sz="2400"/>
          </a:p>
        </p:txBody>
      </p:sp>
      <p:sp>
        <p:nvSpPr>
          <p:cNvPr id="27652" name="Google Shape;1041;p90"/>
          <p:cNvSpPr>
            <a:spLocks noChangeArrowheads="1"/>
          </p:cNvSpPr>
          <p:nvPr/>
        </p:nvSpPr>
        <p:spPr bwMode="auto">
          <a:xfrm>
            <a:off x="1468967" y="2404534"/>
            <a:ext cx="2774951" cy="2774951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788" tIns="121788" rIns="121788" bIns="121788" anchor="ctr"/>
          <a:lstStyle/>
          <a:p>
            <a:pPr>
              <a:buClr>
                <a:srgbClr val="000000"/>
              </a:buClr>
              <a:buFont typeface="Arial" pitchFamily="34" charset="0"/>
              <a:buNone/>
            </a:pPr>
            <a:endParaRPr lang="en-US" sz="2400"/>
          </a:p>
        </p:txBody>
      </p:sp>
      <p:sp>
        <p:nvSpPr>
          <p:cNvPr id="1042" name="Google Shape;1042;p90"/>
          <p:cNvSpPr/>
          <p:nvPr/>
        </p:nvSpPr>
        <p:spPr>
          <a:xfrm>
            <a:off x="1083734" y="1998134"/>
            <a:ext cx="3545417" cy="3547533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lIns="121788" tIns="121788" rIns="121788" bIns="121788" anchor="ctr"/>
          <a:lstStyle/>
          <a:p>
            <a:pPr defTabSz="915098">
              <a:buClr>
                <a:srgbClr val="000000"/>
              </a:buClr>
              <a:defRPr/>
            </a:pPr>
            <a:endParaRPr sz="2400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4" name="Google Shape;1043;p90"/>
          <p:cNvSpPr>
            <a:spLocks noGrp="1"/>
          </p:cNvSpPr>
          <p:nvPr>
            <p:ph type="ctrTitle" idx="6"/>
          </p:nvPr>
        </p:nvSpPr>
        <p:spPr>
          <a:xfrm>
            <a:off x="1583267" y="374651"/>
            <a:ext cx="9025467" cy="126153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Quicksand Light"/>
              <a:buNone/>
            </a:pPr>
            <a:r>
              <a:rPr lang="en-US" sz="7200">
                <a:solidFill>
                  <a:srgbClr val="002060"/>
                </a:solidFill>
                <a:latin typeface="Arial-Rounded" pitchFamily="34" charset="0"/>
              </a:rPr>
              <a:t>Dặn dò</a:t>
            </a:r>
          </a:p>
        </p:txBody>
      </p:sp>
      <p:sp>
        <p:nvSpPr>
          <p:cNvPr id="27655" name="Google Shape;1044;p90"/>
          <p:cNvSpPr>
            <a:spLocks noGrp="1"/>
          </p:cNvSpPr>
          <p:nvPr>
            <p:ph type="ctrTitle" idx="3"/>
          </p:nvPr>
        </p:nvSpPr>
        <p:spPr>
          <a:xfrm>
            <a:off x="4949825" y="2785533"/>
            <a:ext cx="2624667" cy="1905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33140B"/>
              </a:buClr>
            </a:pPr>
            <a:r>
              <a:rPr lang="en-US" sz="3733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Thực hành lại các bài tập</a:t>
            </a:r>
          </a:p>
        </p:txBody>
      </p:sp>
      <p:sp>
        <p:nvSpPr>
          <p:cNvPr id="1045" name="Google Shape;1045;p90"/>
          <p:cNvSpPr/>
          <p:nvPr/>
        </p:nvSpPr>
        <p:spPr>
          <a:xfrm rot="10800000" flipH="1">
            <a:off x="4411134" y="1998134"/>
            <a:ext cx="3547533" cy="3547533"/>
          </a:xfrm>
          <a:prstGeom prst="blockArc">
            <a:avLst>
              <a:gd name="adj1" fmla="val 10714166"/>
              <a:gd name="adj2" fmla="val 3315"/>
              <a:gd name="adj3" fmla="val 6140"/>
            </a:avLst>
          </a:prstGeom>
          <a:solidFill>
            <a:schemeClr val="accent1"/>
          </a:solidFill>
          <a:ln>
            <a:noFill/>
          </a:ln>
        </p:spPr>
        <p:txBody>
          <a:bodyPr spcFirstLastPara="1" lIns="121788" tIns="121788" rIns="121788" bIns="121788" anchor="ctr"/>
          <a:lstStyle/>
          <a:p>
            <a:pPr defTabSz="915098">
              <a:buClr>
                <a:srgbClr val="000000"/>
              </a:buClr>
              <a:defRPr/>
            </a:pPr>
            <a:endParaRPr sz="2400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90"/>
          <p:cNvSpPr/>
          <p:nvPr/>
        </p:nvSpPr>
        <p:spPr>
          <a:xfrm>
            <a:off x="7730067" y="1998134"/>
            <a:ext cx="3547533" cy="3547533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lIns="121788" tIns="121788" rIns="121788" bIns="121788" anchor="ctr"/>
          <a:lstStyle/>
          <a:p>
            <a:pPr defTabSz="915098">
              <a:buClr>
                <a:srgbClr val="000000"/>
              </a:buClr>
              <a:defRPr/>
            </a:pPr>
            <a:endParaRPr sz="2400"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8" name="Google Shape;1049;p90"/>
          <p:cNvSpPr>
            <a:spLocks noGrp="1"/>
          </p:cNvSpPr>
          <p:nvPr>
            <p:ph type="ctrTitle"/>
          </p:nvPr>
        </p:nvSpPr>
        <p:spPr>
          <a:xfrm>
            <a:off x="1667933" y="3128434"/>
            <a:ext cx="2385484" cy="1327149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33140B"/>
              </a:buClr>
            </a:pPr>
            <a:r>
              <a:rPr lang="en-US" sz="3733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Xem lại nội dung bài đã học</a:t>
            </a:r>
          </a:p>
        </p:txBody>
      </p:sp>
      <p:sp>
        <p:nvSpPr>
          <p:cNvPr id="27659" name="Google Shape;1051;p90"/>
          <p:cNvSpPr>
            <a:spLocks noGrp="1"/>
          </p:cNvSpPr>
          <p:nvPr>
            <p:ph type="ctrTitle" idx="5"/>
          </p:nvPr>
        </p:nvSpPr>
        <p:spPr>
          <a:xfrm>
            <a:off x="7956550" y="2879864"/>
            <a:ext cx="3175000" cy="132503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33140B"/>
              </a:buClr>
            </a:pPr>
            <a:r>
              <a:rPr lang="en-US" sz="3733" dirty="0" err="1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Xem</a:t>
            </a:r>
            <a:r>
              <a:rPr lang="en-US" sz="3733" dirty="0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trước</a:t>
            </a:r>
            <a:r>
              <a:rPr lang="en-US" sz="3733" dirty="0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 </a:t>
            </a:r>
            <a:br>
              <a:rPr lang="en-US" sz="3733" dirty="0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</a:br>
            <a:r>
              <a:rPr lang="en-US" sz="3733" dirty="0" err="1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bài</a:t>
            </a:r>
            <a:r>
              <a:rPr lang="en-US" sz="3733" dirty="0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 </a:t>
            </a:r>
            <a:r>
              <a:rPr lang="vi-VN" sz="3733" dirty="0">
                <a:solidFill>
                  <a:srgbClr val="002060"/>
                </a:solidFill>
                <a:latin typeface="Arial-Rounded" pitchFamily="34" charset="0"/>
                <a:ea typeface="Luckiest Guy"/>
                <a:cs typeface="Luckiest Guy"/>
                <a:sym typeface="Quicksand Light"/>
              </a:rPr>
              <a:t>34</a:t>
            </a:r>
            <a:r>
              <a:rPr lang="vi-VN" sz="3733" dirty="0">
                <a:solidFill>
                  <a:srgbClr val="002060"/>
                </a:solidFill>
                <a:latin typeface="Arial" pitchFamily="34" charset="0"/>
                <a:ea typeface="Luckiest Guy"/>
                <a:cs typeface="Arial" pitchFamily="34" charset="0"/>
                <a:sym typeface="Quicksand Light"/>
              </a:rPr>
              <a:t>(Tiết 2)</a:t>
            </a:r>
            <a:endParaRPr lang="en-US" sz="3733" dirty="0">
              <a:solidFill>
                <a:srgbClr val="002060"/>
              </a:solidFill>
              <a:latin typeface="Arial-Rounded" pitchFamily="34" charset="0"/>
              <a:ea typeface="Luckiest Guy"/>
              <a:cs typeface="Luckiest Guy"/>
              <a:sym typeface="Quicksand Light"/>
            </a:endParaRPr>
          </a:p>
        </p:txBody>
      </p:sp>
      <p:pic>
        <p:nvPicPr>
          <p:cNvPr id="2766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2" t="28300" r="19592" b="36795"/>
          <a:stretch>
            <a:fillRect/>
          </a:stretch>
        </p:blipFill>
        <p:spPr bwMode="auto">
          <a:xfrm>
            <a:off x="1365252" y="5037667"/>
            <a:ext cx="2889249" cy="187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2" t="3790" r="4218" b="70509"/>
          <a:stretch>
            <a:fillRect/>
          </a:stretch>
        </p:blipFill>
        <p:spPr bwMode="auto">
          <a:xfrm>
            <a:off x="7175501" y="1524000"/>
            <a:ext cx="1564217" cy="138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2" t="67119" r="19424" b="10170"/>
          <a:stretch>
            <a:fillRect/>
          </a:stretch>
        </p:blipFill>
        <p:spPr bwMode="auto">
          <a:xfrm>
            <a:off x="4622800" y="5579533"/>
            <a:ext cx="310726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t="5128" r="56093" b="72638"/>
          <a:stretch>
            <a:fillRect/>
          </a:stretch>
        </p:blipFill>
        <p:spPr bwMode="auto">
          <a:xfrm>
            <a:off x="1589618" y="927100"/>
            <a:ext cx="21971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2" t="28300" r="22482" b="36795"/>
          <a:stretch>
            <a:fillRect/>
          </a:stretch>
        </p:blipFill>
        <p:spPr bwMode="auto">
          <a:xfrm>
            <a:off x="8096252" y="5037667"/>
            <a:ext cx="2889249" cy="187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531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22" b="89844" l="10000" r="90000">
                        <a14:foregroundMark x1="43171" y1="12891" x2="46463" y2="74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61" t="6250" r="18049" b="9375"/>
          <a:stretch/>
        </p:blipFill>
        <p:spPr>
          <a:xfrm>
            <a:off x="1697368" y="118909"/>
            <a:ext cx="10044481" cy="4172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25" b="830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86" t="20388" r="27960" b="55402"/>
          <a:stretch/>
        </p:blipFill>
        <p:spPr>
          <a:xfrm>
            <a:off x="240487" y="-115061"/>
            <a:ext cx="1904952" cy="11825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25" b="830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23" t="21854" r="27434" b="54875"/>
          <a:stretch/>
        </p:blipFill>
        <p:spPr>
          <a:xfrm>
            <a:off x="9784080" y="-15817"/>
            <a:ext cx="1564210" cy="8100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54" b="100000" l="0" r="99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854" y="59659"/>
            <a:ext cx="1449886" cy="13594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31" b="98385" l="1554" r="97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39" y="1904432"/>
            <a:ext cx="1524000" cy="15802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11" b="30000" l="3111" r="30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519" b="66667"/>
          <a:stretch/>
        </p:blipFill>
        <p:spPr>
          <a:xfrm rot="20881748">
            <a:off x="7075662" y="1979943"/>
            <a:ext cx="12954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56" b="32889" l="32000" r="62000">
                        <a14:foregroundMark x1="37556" y1="25111" x2="64444" y2="7778"/>
                        <a14:foregroundMark x1="35778" y1="20889" x2="53778" y2="2889"/>
                        <a14:foregroundMark x1="36889" y1="10222" x2="61556" y2="23333"/>
                        <a14:foregroundMark x1="34000" y1="29333" x2="35556" y2="9556"/>
                        <a14:foregroundMark x1="36444" y1="8444" x2="55556" y2="1556"/>
                        <a14:foregroundMark x1="43556" y1="19778" x2="53778" y2="12000"/>
                        <a14:foregroundMark x1="50667" y1="13778" x2="60889" y2="2444"/>
                        <a14:foregroundMark x1="59556" y1="7556" x2="60222" y2="18889"/>
                        <a14:foregroundMark x1="51778" y1="29778" x2="58444" y2="22667"/>
                        <a14:foregroundMark x1="49556" y1="27333" x2="47556" y2="1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82" r="33333" b="64815"/>
          <a:stretch/>
        </p:blipFill>
        <p:spPr>
          <a:xfrm>
            <a:off x="10685736" y="2071467"/>
            <a:ext cx="1447800" cy="1447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56" b="32889" l="32000" r="62000">
                        <a14:foregroundMark x1="37556" y1="25111" x2="64444" y2="7778"/>
                        <a14:foregroundMark x1="35778" y1="20889" x2="53778" y2="2889"/>
                        <a14:foregroundMark x1="36889" y1="10222" x2="61556" y2="23333"/>
                        <a14:foregroundMark x1="34000" y1="29333" x2="35556" y2="9556"/>
                        <a14:foregroundMark x1="36444" y1="8444" x2="55556" y2="1556"/>
                        <a14:foregroundMark x1="43556" y1="19778" x2="53778" y2="12000"/>
                        <a14:foregroundMark x1="50667" y1="13778" x2="60889" y2="2444"/>
                        <a14:foregroundMark x1="59556" y1="7556" x2="60222" y2="18889"/>
                        <a14:foregroundMark x1="51778" y1="29778" x2="58444" y2="22667"/>
                        <a14:foregroundMark x1="49556" y1="27333" x2="47556" y2="1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82" r="33333" b="64815"/>
          <a:stretch/>
        </p:blipFill>
        <p:spPr>
          <a:xfrm>
            <a:off x="-23780" y="3101382"/>
            <a:ext cx="1182538" cy="11825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31" b="98385" l="1554" r="97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738" y="4420560"/>
            <a:ext cx="1524000" cy="15802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56" b="32889" l="32000" r="62000">
                        <a14:foregroundMark x1="37556" y1="25111" x2="64444" y2="7778"/>
                        <a14:foregroundMark x1="35778" y1="20889" x2="53778" y2="2889"/>
                        <a14:foregroundMark x1="36889" y1="10222" x2="61556" y2="23333"/>
                        <a14:foregroundMark x1="34000" y1="29333" x2="35556" y2="9556"/>
                        <a14:foregroundMark x1="36444" y1="8444" x2="55556" y2="1556"/>
                        <a14:foregroundMark x1="43556" y1="19778" x2="53778" y2="12000"/>
                        <a14:foregroundMark x1="50667" y1="13778" x2="60889" y2="2444"/>
                        <a14:foregroundMark x1="59556" y1="7556" x2="60222" y2="18889"/>
                        <a14:foregroundMark x1="51778" y1="29778" x2="58444" y2="22667"/>
                        <a14:foregroundMark x1="49556" y1="27333" x2="47556" y2="1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82" r="33333" b="64815"/>
          <a:stretch/>
        </p:blipFill>
        <p:spPr>
          <a:xfrm>
            <a:off x="-33666" y="5494606"/>
            <a:ext cx="1447800" cy="1447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11" b="30000" l="3111" r="30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519" b="66667"/>
          <a:stretch/>
        </p:blipFill>
        <p:spPr>
          <a:xfrm rot="20881748">
            <a:off x="10293663" y="5532756"/>
            <a:ext cx="129540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25" b="830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23" t="21854" r="27434" b="54875"/>
          <a:stretch/>
        </p:blipFill>
        <p:spPr>
          <a:xfrm>
            <a:off x="2677886" y="-115061"/>
            <a:ext cx="2931456" cy="81008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2069" b="90739" l="32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532" b="9780"/>
          <a:stretch/>
        </p:blipFill>
        <p:spPr>
          <a:xfrm>
            <a:off x="4734686" y="4283920"/>
            <a:ext cx="6206678" cy="197521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5" b="99633" l="10000" r="99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03" y="4564442"/>
            <a:ext cx="1867989" cy="23042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F991C56-B61F-4CF0-9252-06AE3EEBDDE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11" b="30000" l="3111" r="30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519" b="66667"/>
          <a:stretch/>
        </p:blipFill>
        <p:spPr>
          <a:xfrm rot="20881748">
            <a:off x="5753" y="4426725"/>
            <a:ext cx="1093864" cy="11582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5F796DF-04E8-4C16-9E59-DF7D0B64B85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56" b="32889" l="32000" r="62000">
                        <a14:foregroundMark x1="37556" y1="25111" x2="64444" y2="7778"/>
                        <a14:foregroundMark x1="35778" y1="20889" x2="53778" y2="2889"/>
                        <a14:foregroundMark x1="36889" y1="10222" x2="61556" y2="23333"/>
                        <a14:foregroundMark x1="34000" y1="29333" x2="35556" y2="9556"/>
                        <a14:foregroundMark x1="36444" y1="8444" x2="55556" y2="1556"/>
                        <a14:foregroundMark x1="43556" y1="19778" x2="53778" y2="12000"/>
                        <a14:foregroundMark x1="50667" y1="13778" x2="60889" y2="2444"/>
                        <a14:foregroundMark x1="59556" y1="7556" x2="60222" y2="18889"/>
                        <a14:foregroundMark x1="51778" y1="29778" x2="58444" y2="22667"/>
                        <a14:foregroundMark x1="49556" y1="27333" x2="47556" y2="1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82" r="33333" b="64815"/>
          <a:stretch/>
        </p:blipFill>
        <p:spPr>
          <a:xfrm>
            <a:off x="8978344" y="5903045"/>
            <a:ext cx="969197" cy="96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15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A805D5-E3D6-4DD4-BAA2-A9D347F77A5F}"/>
              </a:ext>
            </a:extLst>
          </p:cNvPr>
          <p:cNvSpPr txBox="1"/>
          <p:nvPr/>
        </p:nvSpPr>
        <p:spPr>
          <a:xfrm>
            <a:off x="3206839" y="901521"/>
            <a:ext cx="5962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accent6">
                    <a:lumMod val="75000"/>
                  </a:schemeClr>
                </a:solidFill>
              </a:rPr>
              <a:t>Khởi động: </a:t>
            </a:r>
            <a:r>
              <a:rPr lang="en-US" sz="4000">
                <a:solidFill>
                  <a:srgbClr val="FFC000"/>
                </a:solidFill>
              </a:rPr>
              <a:t>Chiếc đồng hồ</a:t>
            </a:r>
          </a:p>
        </p:txBody>
      </p:sp>
    </p:spTree>
    <p:extLst>
      <p:ext uri="{BB962C8B-B14F-4D97-AF65-F5344CB8AC3E}">
        <p14:creationId xmlns:p14="http://schemas.microsoft.com/office/powerpoint/2010/main" val="2077590923"/>
      </p:ext>
    </p:extLst>
  </p:cSld>
  <p:clrMapOvr>
    <a:masterClrMapping/>
  </p:clrMapOvr>
  <p:transition spd="slow" advTm="5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hỗ dành sẵn cho Nội dung 8">
            <a:extLst>
              <a:ext uri="{FF2B5EF4-FFF2-40B4-BE49-F238E27FC236}">
                <a16:creationId xmlns:a16="http://schemas.microsoft.com/office/drawing/2014/main" id="{2ACE3D89-866C-81D9-3CF4-78EBB4087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4350"/>
          </a:xfrm>
        </p:spPr>
      </p:pic>
      <p:pic>
        <p:nvPicPr>
          <p:cNvPr id="17" name="Am-thanh-mo-chiec-hop-than-ki-www_tiengdong_com">
            <a:hlinkClick r:id="" action="ppaction://media"/>
            <a:extLst>
              <a:ext uri="{FF2B5EF4-FFF2-40B4-BE49-F238E27FC236}">
                <a16:creationId xmlns:a16="http://schemas.microsoft.com/office/drawing/2014/main" id="{C30FCFBE-EC43-CA31-88B6-05280A3892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406400" y="120987"/>
            <a:ext cx="406400" cy="406400"/>
          </a:xfrm>
          <a:prstGeom prst="rect">
            <a:avLst/>
          </a:prstGeom>
        </p:spPr>
      </p:pic>
      <p:pic>
        <p:nvPicPr>
          <p:cNvPr id="10" name="Hình ảnh 17">
            <a:hlinkClick r:id="rId8" action="ppaction://hlinksldjump"/>
            <a:extLst>
              <a:ext uri="{FF2B5EF4-FFF2-40B4-BE49-F238E27FC236}">
                <a16:creationId xmlns:a16="http://schemas.microsoft.com/office/drawing/2014/main" id="{78A41DAB-C794-41F7-B3AD-D6275A1775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4054" y="4004917"/>
            <a:ext cx="2408529" cy="2309003"/>
          </a:xfrm>
          <a:prstGeom prst="rect">
            <a:avLst/>
          </a:prstGeom>
        </p:spPr>
      </p:pic>
      <p:pic>
        <p:nvPicPr>
          <p:cNvPr id="12" name="Hình ảnh 15">
            <a:hlinkClick r:id="rId10" action="ppaction://hlinksldjump"/>
            <a:extLst>
              <a:ext uri="{FF2B5EF4-FFF2-40B4-BE49-F238E27FC236}">
                <a16:creationId xmlns:a16="http://schemas.microsoft.com/office/drawing/2014/main" id="{6F4A6D3D-B404-41B2-BC88-5078FFDFDD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96594" y="3652247"/>
            <a:ext cx="2970735" cy="301434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0343D79-1EFF-4E8D-845A-3A0EF2101972}"/>
              </a:ext>
            </a:extLst>
          </p:cNvPr>
          <p:cNvGrpSpPr/>
          <p:nvPr/>
        </p:nvGrpSpPr>
        <p:grpSpPr>
          <a:xfrm>
            <a:off x="1803497" y="428178"/>
            <a:ext cx="9001878" cy="3489809"/>
            <a:chOff x="626120" y="278426"/>
            <a:chExt cx="9001878" cy="3489809"/>
          </a:xfrm>
        </p:grpSpPr>
        <p:sp>
          <p:nvSpPr>
            <p:cNvPr id="15" name="Đám mây 17">
              <a:extLst>
                <a:ext uri="{FF2B5EF4-FFF2-40B4-BE49-F238E27FC236}">
                  <a16:creationId xmlns:a16="http://schemas.microsoft.com/office/drawing/2014/main" id="{236AC04A-A4D1-41AC-814F-EBEAFA219F34}"/>
                </a:ext>
              </a:extLst>
            </p:cNvPr>
            <p:cNvSpPr/>
            <p:nvPr/>
          </p:nvSpPr>
          <p:spPr>
            <a:xfrm>
              <a:off x="626120" y="665214"/>
              <a:ext cx="9001878" cy="3103021"/>
            </a:xfrm>
            <a:prstGeom prst="cloud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6000" i="1">
                  <a:solidFill>
                    <a:srgbClr val="FF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Hộp quà may mắn</a:t>
              </a:r>
              <a:endParaRPr lang="en-US" sz="40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2DD8531-297B-4AB6-B586-587C20CC0069}"/>
                </a:ext>
              </a:extLst>
            </p:cNvPr>
            <p:cNvSpPr txBox="1"/>
            <p:nvPr/>
          </p:nvSpPr>
          <p:spPr>
            <a:xfrm rot="21411397">
              <a:off x="1528920" y="278426"/>
              <a:ext cx="48176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HeroicExtremeRightFacing"/>
                <a:lightRig rig="threePt" dir="t"/>
              </a:scene3d>
            </a:bodyPr>
            <a:lstStyle/>
            <a:p>
              <a:r>
                <a:rPr lang="vi-VN" sz="7200" b="1" i="1" dirty="0">
                  <a:ln w="0">
                    <a:solidFill>
                      <a:srgbClr val="FF0066"/>
                    </a:solidFill>
                  </a:ln>
                  <a:solidFill>
                    <a:srgbClr val="FFC000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Trò chơi: </a:t>
              </a:r>
            </a:p>
          </p:txBody>
        </p:sp>
      </p:grpSp>
      <p:pic>
        <p:nvPicPr>
          <p:cNvPr id="4" name="Picture 3">
            <a:hlinkClick r:id="rId12" action="ppaction://hlinksldjump"/>
            <a:extLst>
              <a:ext uri="{FF2B5EF4-FFF2-40B4-BE49-F238E27FC236}">
                <a16:creationId xmlns:a16="http://schemas.microsoft.com/office/drawing/2014/main" id="{C0BF91C7-F4FC-4FBC-90F6-7A4D363BF73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21935" y="3028692"/>
            <a:ext cx="3202738" cy="3014342"/>
          </a:xfrm>
          <a:prstGeom prst="rect">
            <a:avLst/>
          </a:prstGeom>
        </p:spPr>
      </p:pic>
      <p:pic>
        <p:nvPicPr>
          <p:cNvPr id="13" name="Hình ảnh 18">
            <a:hlinkClick r:id="rId14" action="ppaction://hlinksldjump"/>
            <a:extLst>
              <a:ext uri="{FF2B5EF4-FFF2-40B4-BE49-F238E27FC236}">
                <a16:creationId xmlns:a16="http://schemas.microsoft.com/office/drawing/2014/main" id="{0A071EC5-065A-4F91-B198-74E05611880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43888" y="4827544"/>
            <a:ext cx="1904223" cy="203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7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4" name="click.wav"/>
          </p:stSnd>
        </p:sndAc>
      </p:transition>
    </mc:Choice>
    <mc:Fallback>
      <p:transition spd="slow">
        <p:circl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5758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5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hlinkClick r:id="rId2" action="ppaction://hlinksldjump"/>
            <a:extLst>
              <a:ext uri="{FF2B5EF4-FFF2-40B4-BE49-F238E27FC236}">
                <a16:creationId xmlns:a16="http://schemas.microsoft.com/office/drawing/2014/main" id="{24C607C6-1DD6-A9B7-C7FE-0B8455818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Hình ảnh 2">
            <a:hlinkClick r:id="rId2" action="ppaction://hlinksldjump"/>
            <a:extLst>
              <a:ext uri="{FF2B5EF4-FFF2-40B4-BE49-F238E27FC236}">
                <a16:creationId xmlns:a16="http://schemas.microsoft.com/office/drawing/2014/main" id="{E580572D-87BB-BE6B-BA8B-CC04834F1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5102" y="1626336"/>
            <a:ext cx="1999202" cy="2130669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2A1F75-4EF6-68E0-E708-F2AA821DD7E7}"/>
              </a:ext>
            </a:extLst>
          </p:cNvPr>
          <p:cNvSpPr txBox="1"/>
          <p:nvPr/>
        </p:nvSpPr>
        <p:spPr>
          <a:xfrm>
            <a:off x="2944505" y="2029950"/>
            <a:ext cx="57405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>
                <a:solidFill>
                  <a:srgbClr val="00A4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đi học đúng giờ em thường làm gì?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F60221E9-00AA-43A5-A320-134075751256}"/>
              </a:ext>
            </a:extLst>
          </p:cNvPr>
          <p:cNvSpPr/>
          <p:nvPr/>
        </p:nvSpPr>
        <p:spPr>
          <a:xfrm>
            <a:off x="9890974" y="6065949"/>
            <a:ext cx="1587077" cy="79205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TRỞ LẠI </a:t>
            </a:r>
          </a:p>
        </p:txBody>
      </p:sp>
    </p:spTree>
    <p:extLst>
      <p:ext uri="{BB962C8B-B14F-4D97-AF65-F5344CB8AC3E}">
        <p14:creationId xmlns:p14="http://schemas.microsoft.com/office/powerpoint/2010/main" val="301059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hlinkClick r:id="rId2" action="ppaction://hlinksldjump"/>
            <a:extLst>
              <a:ext uri="{FF2B5EF4-FFF2-40B4-BE49-F238E27FC236}">
                <a16:creationId xmlns:a16="http://schemas.microsoft.com/office/drawing/2014/main" id="{24C607C6-1DD6-A9B7-C7FE-0B8455818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Hình ảnh 3">
            <a:hlinkClick r:id="rId2" action="ppaction://hlinksldjump"/>
            <a:extLst>
              <a:ext uri="{FF2B5EF4-FFF2-40B4-BE49-F238E27FC236}">
                <a16:creationId xmlns:a16="http://schemas.microsoft.com/office/drawing/2014/main" id="{88A0D35D-184E-64CF-FCEC-9A9B5F3BE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1355" y="1518981"/>
            <a:ext cx="2158070" cy="2187233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DB722B5-C9E6-8106-73B9-4535160AD48F}"/>
              </a:ext>
            </a:extLst>
          </p:cNvPr>
          <p:cNvSpPr txBox="1"/>
          <p:nvPr/>
        </p:nvSpPr>
        <p:spPr>
          <a:xfrm>
            <a:off x="3106873" y="2012432"/>
            <a:ext cx="56558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>
                <a:solidFill>
                  <a:srgbClr val="00A4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Bạn may mắn nhận được một chàng pháo tay!</a:t>
            </a:r>
            <a:endParaRPr lang="vi-VN" sz="3600" b="1" dirty="0">
              <a:solidFill>
                <a:srgbClr val="00A4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Right 5">
            <a:hlinkClick r:id="rId2" action="ppaction://hlinksldjump"/>
            <a:extLst>
              <a:ext uri="{FF2B5EF4-FFF2-40B4-BE49-F238E27FC236}">
                <a16:creationId xmlns:a16="http://schemas.microsoft.com/office/drawing/2014/main" id="{35B221D8-205C-4184-9777-BBDABB58D57A}"/>
              </a:ext>
            </a:extLst>
          </p:cNvPr>
          <p:cNvSpPr/>
          <p:nvPr/>
        </p:nvSpPr>
        <p:spPr>
          <a:xfrm>
            <a:off x="10043374" y="6065949"/>
            <a:ext cx="1587077" cy="79205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TRỞ LẠI </a:t>
            </a:r>
          </a:p>
        </p:txBody>
      </p:sp>
    </p:spTree>
    <p:extLst>
      <p:ext uri="{BB962C8B-B14F-4D97-AF65-F5344CB8AC3E}">
        <p14:creationId xmlns:p14="http://schemas.microsoft.com/office/powerpoint/2010/main" val="308229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hlinkClick r:id="rId2" action="ppaction://hlinksldjump"/>
            <a:extLst>
              <a:ext uri="{FF2B5EF4-FFF2-40B4-BE49-F238E27FC236}">
                <a16:creationId xmlns:a16="http://schemas.microsoft.com/office/drawing/2014/main" id="{24C607C6-1DD6-A9B7-C7FE-0B8455818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805"/>
            <a:ext cx="12192000" cy="6858000"/>
          </a:xfrm>
          <a:prstGeom prst="rect">
            <a:avLst/>
          </a:prstGeom>
        </p:spPr>
      </p:pic>
      <p:pic>
        <p:nvPicPr>
          <p:cNvPr id="4" name="Hình ảnh 3">
            <a:hlinkClick r:id="rId2" action="ppaction://hlinksldjump"/>
            <a:extLst>
              <a:ext uri="{FF2B5EF4-FFF2-40B4-BE49-F238E27FC236}">
                <a16:creationId xmlns:a16="http://schemas.microsoft.com/office/drawing/2014/main" id="{38FA8E98-B79C-0B28-2E2B-4767BE262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9701" y="1415368"/>
            <a:ext cx="2188292" cy="210291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14C6AF9-14D1-A863-9D96-1D3620478CEB}"/>
              </a:ext>
            </a:extLst>
          </p:cNvPr>
          <p:cNvSpPr txBox="1"/>
          <p:nvPr/>
        </p:nvSpPr>
        <p:spPr>
          <a:xfrm>
            <a:off x="1004554" y="1156575"/>
            <a:ext cx="59500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may mắn nhận được một đóa hoa hồng!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Right 5">
            <a:hlinkClick r:id="rId2" action="ppaction://hlinksldjump"/>
            <a:extLst>
              <a:ext uri="{FF2B5EF4-FFF2-40B4-BE49-F238E27FC236}">
                <a16:creationId xmlns:a16="http://schemas.microsoft.com/office/drawing/2014/main" id="{AB543764-3C20-4E90-933F-5A96DA28CC5A}"/>
              </a:ext>
            </a:extLst>
          </p:cNvPr>
          <p:cNvSpPr/>
          <p:nvPr/>
        </p:nvSpPr>
        <p:spPr>
          <a:xfrm>
            <a:off x="10082011" y="5844862"/>
            <a:ext cx="1587077" cy="79205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TRỞ LẠI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F0618A-0945-4720-9F2D-C2A9500953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100" y="2356904"/>
            <a:ext cx="3278945" cy="323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139" y="-12872"/>
            <a:ext cx="12235139" cy="1581151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515" tIns="45756" rIns="91515" bIns="45756" anchor="ctr"/>
          <a:lstStyle/>
          <a:p>
            <a:pPr algn="ctr" defTabSz="915098">
              <a:defRPr/>
            </a:pPr>
            <a:endParaRPr lang="en-US" sz="2400"/>
          </a:p>
        </p:txBody>
      </p:sp>
      <p:grpSp>
        <p:nvGrpSpPr>
          <p:cNvPr id="4101" name="Group 2"/>
          <p:cNvGrpSpPr>
            <a:grpSpLocks/>
          </p:cNvGrpSpPr>
          <p:nvPr/>
        </p:nvGrpSpPr>
        <p:grpSpPr bwMode="auto">
          <a:xfrm>
            <a:off x="711200" y="1045634"/>
            <a:ext cx="10769600" cy="2995084"/>
            <a:chOff x="708819" y="914400"/>
            <a:chExt cx="10744200" cy="2995591"/>
          </a:xfrm>
        </p:grpSpPr>
        <p:grpSp>
          <p:nvGrpSpPr>
            <p:cNvPr id="4114" name="Group 10"/>
            <p:cNvGrpSpPr>
              <a:grpSpLocks/>
            </p:cNvGrpSpPr>
            <p:nvPr/>
          </p:nvGrpSpPr>
          <p:grpSpPr bwMode="auto"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82"/>
                <a:ext cx="10744200" cy="167636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5098">
                  <a:defRPr/>
                </a:pPr>
                <a:endParaRPr lang="en-US" sz="2400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0860" y="514681"/>
                <a:ext cx="10440119" cy="137169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5098">
                  <a:defRPr/>
                </a:pPr>
                <a:endParaRPr lang="en-US" sz="2400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0730826" y="914400"/>
              <a:ext cx="228061" cy="228639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5098">
                <a:defRPr/>
              </a:pPr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8715" y="1428838"/>
              <a:ext cx="228061" cy="228639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5098">
                <a:defRPr/>
              </a:pPr>
              <a:endParaRPr lang="en-US" sz="2400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066" y="1073178"/>
              <a:ext cx="105584" cy="453043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5098">
                <a:defRPr/>
              </a:pPr>
              <a:endParaRPr lang="en-US" sz="2400"/>
            </a:p>
          </p:txBody>
        </p:sp>
      </p:grpSp>
      <p:grpSp>
        <p:nvGrpSpPr>
          <p:cNvPr id="4102" name="Group 17"/>
          <p:cNvGrpSpPr>
            <a:grpSpLocks/>
          </p:cNvGrpSpPr>
          <p:nvPr/>
        </p:nvGrpSpPr>
        <p:grpSpPr bwMode="auto">
          <a:xfrm>
            <a:off x="480485" y="209552"/>
            <a:ext cx="2366433" cy="1502833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5098">
                <a:defRPr/>
              </a:pPr>
              <a:endParaRPr lang="en-US" sz="2400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5098">
                <a:defRPr/>
              </a:pPr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Title 6"/>
          <p:cNvSpPr txBox="1">
            <a:spLocks/>
          </p:cNvSpPr>
          <p:nvPr/>
        </p:nvSpPr>
        <p:spPr>
          <a:xfrm rot="20980918">
            <a:off x="933441" y="1391596"/>
            <a:ext cx="1730504" cy="511053"/>
          </a:xfrm>
          <a:prstGeom prst="rect">
            <a:avLst/>
          </a:prstGeom>
        </p:spPr>
        <p:txBody>
          <a:bodyPr spcFirstLastPara="1" lIns="91515" tIns="45756" rIns="91515" bIns="45756" numCol="1" anchor="ctr">
            <a:prstTxWarp prst="textArchUp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 err="1">
                <a:latin typeface="Arial" pitchFamily="34" charset="0"/>
                <a:cs typeface="Arial" pitchFamily="34" charset="0"/>
              </a:rPr>
              <a:t>Chủ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đề</a:t>
            </a:r>
            <a:br>
              <a:rPr lang="en-US" sz="3600" b="1" dirty="0">
                <a:latin typeface="Arial" pitchFamily="34" charset="0"/>
                <a:cs typeface="Arial" pitchFamily="34" charset="0"/>
              </a:rPr>
            </a:br>
            <a:r>
              <a:rPr lang="vi-VN" sz="3600" b="1" dirty="0">
                <a:latin typeface="Arial" pitchFamily="34" charset="0"/>
                <a:cs typeface="Arial" pitchFamily="34" charset="0"/>
              </a:rPr>
              <a:t>9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418" y="4055533"/>
            <a:ext cx="7895167" cy="277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863600" y="2082800"/>
            <a:ext cx="10464800" cy="160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4" tIns="60952" rIns="121904" bIns="60952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vi-VN" sz="4800" b="1" dirty="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XEM GIỜ ĐÚNG TRÊN ĐỒNG HỒ</a:t>
            </a:r>
          </a:p>
          <a:p>
            <a:pPr algn="ctr"/>
            <a:r>
              <a:rPr lang="vi-VN" sz="4800" b="1" dirty="0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(Tiết 1)</a:t>
            </a:r>
          </a:p>
        </p:txBody>
      </p:sp>
      <p:sp>
        <p:nvSpPr>
          <p:cNvPr id="4107" name="TextBox 32"/>
          <p:cNvSpPr txBox="1">
            <a:spLocks noChangeArrowheads="1"/>
          </p:cNvSpPr>
          <p:nvPr/>
        </p:nvSpPr>
        <p:spPr bwMode="auto">
          <a:xfrm>
            <a:off x="863600" y="1375833"/>
            <a:ext cx="10464800" cy="86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55" tIns="60928" rIns="121855" bIns="6092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800" b="1" dirty="0" err="1">
                <a:latin typeface="Arial Rounded MT Bold" pitchFamily="34" charset="0"/>
                <a:cs typeface="Arial-Rounded" pitchFamily="34" charset="0"/>
              </a:rPr>
              <a:t>Bài</a:t>
            </a:r>
            <a:r>
              <a:rPr lang="vi-VN" sz="4800" b="1" dirty="0">
                <a:latin typeface="Arial Rounded MT Bold" pitchFamily="34" charset="0"/>
                <a:cs typeface="Arial-Rounded" pitchFamily="34" charset="0"/>
              </a:rPr>
              <a:t> 34</a:t>
            </a:r>
            <a:endParaRPr lang="en-US" sz="4800" b="1" dirty="0"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03746" y="306132"/>
            <a:ext cx="9288255" cy="6667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3733" b="1" spc="67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THỜI GIAN. GIỜ VÀ LỊCH</a:t>
            </a:r>
            <a:endParaRPr lang="en-US" sz="3733" b="1" spc="67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51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07" y="291530"/>
            <a:ext cx="6010140" cy="304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2146" y="3429000"/>
            <a:ext cx="3940934" cy="615438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121808" tIns="60903" rIns="121808" bIns="60903">
            <a:spAutoFit/>
          </a:bodyPr>
          <a:lstStyle/>
          <a:p>
            <a:pPr algn="r" defTabSz="914850">
              <a:buClr>
                <a:srgbClr val="000000"/>
              </a:buClr>
              <a:defRPr/>
            </a:pPr>
            <a:r>
              <a:rPr lang="en-US" sz="3200" kern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Sách</a:t>
            </a:r>
            <a:r>
              <a:rPr lang="en-US" sz="3200" ker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b="1" ker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Toán</a:t>
            </a:r>
            <a:r>
              <a:rPr lang="en-US" sz="3200" b="1" ker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/</a:t>
            </a:r>
            <a:r>
              <a:rPr lang="en-US" sz="3200" ker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trang </a:t>
            </a:r>
            <a:r>
              <a:rPr lang="vi-VN" sz="3200" kern="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72</a:t>
            </a:r>
            <a:endParaRPr lang="en-US" sz="3200" b="1" kern="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083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801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2120</TotalTime>
  <Words>302</Words>
  <Application>Microsoft Office PowerPoint</Application>
  <PresentationFormat>Widescreen</PresentationFormat>
  <Paragraphs>61</Paragraphs>
  <Slides>16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Fira Sans Condensed Medium</vt:lpstr>
      <vt:lpstr>Arial Rounded MT Bold</vt:lpstr>
      <vt:lpstr>Quicksand</vt:lpstr>
      <vt:lpstr>Times New Roman</vt:lpstr>
      <vt:lpstr>Calibri Light</vt:lpstr>
      <vt:lpstr>Calibri</vt:lpstr>
      <vt:lpstr>Quicksand Light</vt:lpstr>
      <vt:lpstr>.VnArial</vt:lpstr>
      <vt:lpstr>Arial-Rounded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Administrator</cp:lastModifiedBy>
  <cp:revision>154</cp:revision>
  <dcterms:created xsi:type="dcterms:W3CDTF">2018-11-27T03:58:53Z</dcterms:created>
  <dcterms:modified xsi:type="dcterms:W3CDTF">2025-04-13T14:53:39Z</dcterms:modified>
</cp:coreProperties>
</file>