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Lst>
  <p:sldIdLst>
    <p:sldId id="256" r:id="rId4"/>
    <p:sldId id="286" r:id="rId5"/>
    <p:sldId id="273" r:id="rId6"/>
    <p:sldId id="288" r:id="rId7"/>
    <p:sldId id="287" r:id="rId8"/>
    <p:sldId id="289" r:id="rId9"/>
    <p:sldId id="290" r:id="rId10"/>
    <p:sldId id="291" r:id="rId11"/>
    <p:sldId id="311" r:id="rId12"/>
    <p:sldId id="312" r:id="rId13"/>
    <p:sldId id="313" r:id="rId14"/>
    <p:sldId id="314" r:id="rId15"/>
    <p:sldId id="315" r:id="rId16"/>
    <p:sldId id="316" r:id="rId17"/>
    <p:sldId id="317" r:id="rId18"/>
    <p:sldId id="306" r:id="rId19"/>
    <p:sldId id="269" r:id="rId2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CE1"/>
    <a:srgbClr val="C7EAFC"/>
    <a:srgbClr val="FCE8CC"/>
    <a:srgbClr val="F9BD6A"/>
    <a:srgbClr val="E6E6E6"/>
    <a:srgbClr val="CCFFCC"/>
    <a:srgbClr val="F9AF3C"/>
    <a:srgbClr val="35BB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254" autoAdjust="0"/>
  </p:normalViewPr>
  <p:slideViewPr>
    <p:cSldViewPr snapToGrid="0">
      <p:cViewPr varScale="1">
        <p:scale>
          <a:sx n="63" d="100"/>
          <a:sy n="63" d="100"/>
        </p:scale>
        <p:origin x="776"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93FD00-F144-45CD-FDFA-CEE77371B49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C4AEBB2B-8142-299E-6701-81348CAACC5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145B1E26-20EA-1126-E8C6-56A91F70F205}"/>
              </a:ext>
            </a:extLst>
          </p:cNvPr>
          <p:cNvSpPr>
            <a:spLocks noGrp="1"/>
          </p:cNvSpPr>
          <p:nvPr>
            <p:ph type="dt" sz="half" idx="10"/>
          </p:nvPr>
        </p:nvSpPr>
        <p:spPr>
          <a:xfrm>
            <a:off x="838200" y="6356350"/>
            <a:ext cx="2743200" cy="365125"/>
          </a:xfrm>
          <a:prstGeom prst="rect">
            <a:avLst/>
          </a:prstGeom>
        </p:spPr>
        <p:txBody>
          <a:bodyPr/>
          <a:lstStyle/>
          <a:p>
            <a:fld id="{037AF655-2CE3-44EE-A46C-D4D8335F3292}" type="datetimeFigureOut">
              <a:rPr lang="vi-VN" smtClean="0"/>
              <a:t>29/04/2025</a:t>
            </a:fld>
            <a:endParaRPr lang="vi-VN"/>
          </a:p>
        </p:txBody>
      </p:sp>
      <p:sp>
        <p:nvSpPr>
          <p:cNvPr id="5" name="Footer Placeholder 4">
            <a:extLst>
              <a:ext uri="{FF2B5EF4-FFF2-40B4-BE49-F238E27FC236}">
                <a16:creationId xmlns:a16="http://schemas.microsoft.com/office/drawing/2014/main" xmlns="" id="{437F04BD-A3D6-7EF1-C2BF-0A52A9C3FBC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AC729422-B0DF-1F2C-2470-014B9803EB6A}"/>
              </a:ext>
            </a:extLst>
          </p:cNvPr>
          <p:cNvSpPr>
            <a:spLocks noGrp="1"/>
          </p:cNvSpPr>
          <p:nvPr>
            <p:ph type="sldNum" sz="quarter" idx="12"/>
          </p:nvPr>
        </p:nvSpPr>
        <p:spPr>
          <a:xfrm>
            <a:off x="8610600" y="6356350"/>
            <a:ext cx="2743200" cy="365125"/>
          </a:xfrm>
          <a:prstGeom prst="rect">
            <a:avLst/>
          </a:prstGeom>
        </p:spPr>
        <p:txBody>
          <a:bodyPr/>
          <a:lstStyle/>
          <a:p>
            <a:fld id="{1191CC7A-BB16-48A9-A5FC-A733D02903D5}" type="slidenum">
              <a:rPr lang="vi-VN" smtClean="0"/>
              <a:t>‹#›</a:t>
            </a:fld>
            <a:endParaRPr lang="vi-VN"/>
          </a:p>
        </p:txBody>
      </p:sp>
    </p:spTree>
    <p:extLst>
      <p:ext uri="{BB962C8B-B14F-4D97-AF65-F5344CB8AC3E}">
        <p14:creationId xmlns:p14="http://schemas.microsoft.com/office/powerpoint/2010/main" val="288271717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D8E096-9518-3014-7D0B-CB039EF218C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33BF80D1-C49E-1AEF-E186-53FCF6955D4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23AEDE53-1C96-E4BF-C5AE-A4F34A2F6C78}"/>
              </a:ext>
            </a:extLst>
          </p:cNvPr>
          <p:cNvSpPr>
            <a:spLocks noGrp="1"/>
          </p:cNvSpPr>
          <p:nvPr>
            <p:ph type="dt" sz="half" idx="10"/>
          </p:nvPr>
        </p:nvSpPr>
        <p:spPr>
          <a:xfrm>
            <a:off x="838200" y="6356350"/>
            <a:ext cx="2743200" cy="365125"/>
          </a:xfrm>
          <a:prstGeom prst="rect">
            <a:avLst/>
          </a:prstGeom>
        </p:spPr>
        <p:txBody>
          <a:bodyPr/>
          <a:lstStyle/>
          <a:p>
            <a:fld id="{037AF655-2CE3-44EE-A46C-D4D8335F3292}" type="datetimeFigureOut">
              <a:rPr lang="vi-VN" smtClean="0"/>
              <a:t>29/04/2025</a:t>
            </a:fld>
            <a:endParaRPr lang="vi-VN"/>
          </a:p>
        </p:txBody>
      </p:sp>
      <p:sp>
        <p:nvSpPr>
          <p:cNvPr id="5" name="Footer Placeholder 4">
            <a:extLst>
              <a:ext uri="{FF2B5EF4-FFF2-40B4-BE49-F238E27FC236}">
                <a16:creationId xmlns:a16="http://schemas.microsoft.com/office/drawing/2014/main" xmlns="" id="{8DBAB8EA-03A6-3D96-4889-00404755284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95AF3970-FFC5-C8E6-27F0-B0DBFA4B5AB9}"/>
              </a:ext>
            </a:extLst>
          </p:cNvPr>
          <p:cNvSpPr>
            <a:spLocks noGrp="1"/>
          </p:cNvSpPr>
          <p:nvPr>
            <p:ph type="sldNum" sz="quarter" idx="12"/>
          </p:nvPr>
        </p:nvSpPr>
        <p:spPr>
          <a:xfrm>
            <a:off x="8610600" y="6356350"/>
            <a:ext cx="2743200" cy="365125"/>
          </a:xfrm>
          <a:prstGeom prst="rect">
            <a:avLst/>
          </a:prstGeom>
        </p:spPr>
        <p:txBody>
          <a:bodyPr/>
          <a:lstStyle/>
          <a:p>
            <a:fld id="{1191CC7A-BB16-48A9-A5FC-A733D02903D5}" type="slidenum">
              <a:rPr lang="vi-VN" smtClean="0"/>
              <a:t>‹#›</a:t>
            </a:fld>
            <a:endParaRPr lang="vi-VN"/>
          </a:p>
        </p:txBody>
      </p:sp>
    </p:spTree>
    <p:extLst>
      <p:ext uri="{BB962C8B-B14F-4D97-AF65-F5344CB8AC3E}">
        <p14:creationId xmlns:p14="http://schemas.microsoft.com/office/powerpoint/2010/main" val="408073130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03BFE02-A8BE-8884-5328-6AA9CAA94EA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AFAC6667-1D4E-C045-7816-3614A2237DE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E7B93AD-B6DB-41A5-3B3E-38E0685000CD}"/>
              </a:ext>
            </a:extLst>
          </p:cNvPr>
          <p:cNvSpPr>
            <a:spLocks noGrp="1"/>
          </p:cNvSpPr>
          <p:nvPr>
            <p:ph type="dt" sz="half" idx="10"/>
          </p:nvPr>
        </p:nvSpPr>
        <p:spPr>
          <a:xfrm>
            <a:off x="838200" y="6356350"/>
            <a:ext cx="2743200" cy="365125"/>
          </a:xfrm>
          <a:prstGeom prst="rect">
            <a:avLst/>
          </a:prstGeom>
        </p:spPr>
        <p:txBody>
          <a:bodyPr/>
          <a:lstStyle/>
          <a:p>
            <a:fld id="{037AF655-2CE3-44EE-A46C-D4D8335F3292}" type="datetimeFigureOut">
              <a:rPr lang="vi-VN" smtClean="0"/>
              <a:t>29/04/2025</a:t>
            </a:fld>
            <a:endParaRPr lang="vi-VN"/>
          </a:p>
        </p:txBody>
      </p:sp>
      <p:sp>
        <p:nvSpPr>
          <p:cNvPr id="5" name="Footer Placeholder 4">
            <a:extLst>
              <a:ext uri="{FF2B5EF4-FFF2-40B4-BE49-F238E27FC236}">
                <a16:creationId xmlns:a16="http://schemas.microsoft.com/office/drawing/2014/main" xmlns="" id="{1C1DC457-DEB6-2403-8305-98569C9CC52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F3ABA13F-0175-F714-57E4-9EFDFB68E177}"/>
              </a:ext>
            </a:extLst>
          </p:cNvPr>
          <p:cNvSpPr>
            <a:spLocks noGrp="1"/>
          </p:cNvSpPr>
          <p:nvPr>
            <p:ph type="sldNum" sz="quarter" idx="12"/>
          </p:nvPr>
        </p:nvSpPr>
        <p:spPr>
          <a:xfrm>
            <a:off x="8610600" y="6356350"/>
            <a:ext cx="2743200" cy="365125"/>
          </a:xfrm>
          <a:prstGeom prst="rect">
            <a:avLst/>
          </a:prstGeom>
        </p:spPr>
        <p:txBody>
          <a:bodyPr/>
          <a:lstStyle/>
          <a:p>
            <a:fld id="{1191CC7A-BB16-48A9-A5FC-A733D02903D5}" type="slidenum">
              <a:rPr lang="vi-VN" smtClean="0"/>
              <a:t>‹#›</a:t>
            </a:fld>
            <a:endParaRPr lang="vi-VN"/>
          </a:p>
        </p:txBody>
      </p:sp>
    </p:spTree>
    <p:extLst>
      <p:ext uri="{BB962C8B-B14F-4D97-AF65-F5344CB8AC3E}">
        <p14:creationId xmlns:p14="http://schemas.microsoft.com/office/powerpoint/2010/main" val="1739963048"/>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2F819A-F751-6A84-F80E-552175E4E84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4EC6F6C-2A8B-095D-DED6-F398393B089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4560DE2-0264-D6F7-8E84-1C02C9A0288E}"/>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4/29/2025</a:t>
            </a:fld>
            <a:endParaRPr lang="en-US"/>
          </a:p>
        </p:txBody>
      </p:sp>
      <p:sp>
        <p:nvSpPr>
          <p:cNvPr id="5" name="Footer Placeholder 4">
            <a:extLst>
              <a:ext uri="{FF2B5EF4-FFF2-40B4-BE49-F238E27FC236}">
                <a16:creationId xmlns:a16="http://schemas.microsoft.com/office/drawing/2014/main" xmlns="" id="{5DE511B0-9DE4-15C0-BB75-8E30A94153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23EDAC6-88E4-06D5-9AB8-CB6886C7BD1B}"/>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983671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216450-6FBF-9424-4EC6-1B90AFC581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EF86C60-91C7-CF4E-FF67-14BE8D69D66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8BF62D6-EA96-640D-23D3-789040EB2AB0}"/>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4/29/2025</a:t>
            </a:fld>
            <a:endParaRPr lang="en-US"/>
          </a:p>
        </p:txBody>
      </p:sp>
      <p:sp>
        <p:nvSpPr>
          <p:cNvPr id="5" name="Footer Placeholder 4">
            <a:extLst>
              <a:ext uri="{FF2B5EF4-FFF2-40B4-BE49-F238E27FC236}">
                <a16:creationId xmlns:a16="http://schemas.microsoft.com/office/drawing/2014/main" xmlns="" id="{7D51453C-943A-38B1-CEF9-7510432DBF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D89B253-51CE-A31B-C9AF-6C73A1388BC6}"/>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514962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2F19CB-55A0-3D81-14A8-8B401FF835F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B4DCF83-95D9-C0AA-5CC8-54EA24697B4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8A13D78-1412-1E0C-0D14-8EA5750227D0}"/>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4/29/2025</a:t>
            </a:fld>
            <a:endParaRPr lang="en-US"/>
          </a:p>
        </p:txBody>
      </p:sp>
      <p:sp>
        <p:nvSpPr>
          <p:cNvPr id="5" name="Footer Placeholder 4">
            <a:extLst>
              <a:ext uri="{FF2B5EF4-FFF2-40B4-BE49-F238E27FC236}">
                <a16:creationId xmlns:a16="http://schemas.microsoft.com/office/drawing/2014/main" xmlns="" id="{22A939A1-98CF-C735-D0FD-F26D1920BE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84FD1E9-8C8A-27BA-3668-4A1E752412B6}"/>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3156978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C724F9-9EE8-A985-F641-5AB2F9714A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8892B4F-041D-5C4D-ADB2-ABACCDB4C22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A8426D6-0142-709B-9C5B-C82DD5CDEF3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7869F23-709F-F94C-07CD-CD56483798DC}"/>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4/29/2025</a:t>
            </a:fld>
            <a:endParaRPr lang="en-US"/>
          </a:p>
        </p:txBody>
      </p:sp>
      <p:sp>
        <p:nvSpPr>
          <p:cNvPr id="6" name="Footer Placeholder 5">
            <a:extLst>
              <a:ext uri="{FF2B5EF4-FFF2-40B4-BE49-F238E27FC236}">
                <a16:creationId xmlns:a16="http://schemas.microsoft.com/office/drawing/2014/main" xmlns="" id="{85121B0B-4B36-AD4B-89E5-66BDBE0ECC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08BE474F-F3A2-D2CB-1CB6-0E1C9070980F}"/>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1287688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476472-C4E3-41FE-7BA6-2BE0D434971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A1A42EC-828E-1B0F-BBC1-4D760C60E38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FF871D5-15BC-095D-A706-6C5BC210380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04DDF4C-3539-F132-47CE-307A7C48F28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DBDD779-5416-C6EA-F392-300CE318439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FD4F4D5-AC7E-7FEA-231E-CBDFBA08E3C8}"/>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4/29/2025</a:t>
            </a:fld>
            <a:endParaRPr lang="en-US"/>
          </a:p>
        </p:txBody>
      </p:sp>
      <p:sp>
        <p:nvSpPr>
          <p:cNvPr id="8" name="Footer Placeholder 7">
            <a:extLst>
              <a:ext uri="{FF2B5EF4-FFF2-40B4-BE49-F238E27FC236}">
                <a16:creationId xmlns:a16="http://schemas.microsoft.com/office/drawing/2014/main" xmlns="" id="{E2F89613-8810-FF04-56E7-CA44809CD9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DDF83D80-96AB-1373-A7C5-38E5CEA71647}"/>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3539014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C28BE8-7B75-7022-7174-E62F3CFA9BB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7D32EB32-FA70-2817-6CD9-69C4286F691B}"/>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4/29/2025</a:t>
            </a:fld>
            <a:endParaRPr lang="en-US"/>
          </a:p>
        </p:txBody>
      </p:sp>
      <p:sp>
        <p:nvSpPr>
          <p:cNvPr id="4" name="Footer Placeholder 3">
            <a:extLst>
              <a:ext uri="{FF2B5EF4-FFF2-40B4-BE49-F238E27FC236}">
                <a16:creationId xmlns:a16="http://schemas.microsoft.com/office/drawing/2014/main" xmlns="" id="{46C50A4B-DF6B-F2B4-B471-E2E6D802D5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F0AE6B6D-45E4-9A51-F422-5184D5F86A25}"/>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2440817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9AAFC04-5312-D9AB-0D02-0C958ADC6300}"/>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4/29/2025</a:t>
            </a:fld>
            <a:endParaRPr lang="en-US"/>
          </a:p>
        </p:txBody>
      </p:sp>
      <p:sp>
        <p:nvSpPr>
          <p:cNvPr id="3" name="Footer Placeholder 2">
            <a:extLst>
              <a:ext uri="{FF2B5EF4-FFF2-40B4-BE49-F238E27FC236}">
                <a16:creationId xmlns:a16="http://schemas.microsoft.com/office/drawing/2014/main" xmlns="" id="{F55ADA1B-370A-578F-2F88-5F98D9A4F9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671877D8-DC78-B2EC-0315-20970C2A25AD}"/>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3436076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0FBB3D-95CE-61A3-368E-6325CA4596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E911AFC-B183-3AEB-EE46-54D924097DE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7A36A70-9422-3FCC-2AE0-3A226084764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2AECA86-4467-A543-14F0-7AB7749AD4C7}"/>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4/29/2025</a:t>
            </a:fld>
            <a:endParaRPr lang="en-US"/>
          </a:p>
        </p:txBody>
      </p:sp>
      <p:sp>
        <p:nvSpPr>
          <p:cNvPr id="6" name="Footer Placeholder 5">
            <a:extLst>
              <a:ext uri="{FF2B5EF4-FFF2-40B4-BE49-F238E27FC236}">
                <a16:creationId xmlns:a16="http://schemas.microsoft.com/office/drawing/2014/main" xmlns="" id="{8EF00E2F-F76B-72A5-DEA3-4542B68DD1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20022071-5BFD-0C54-1B4E-BCA1FE21EB01}"/>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351563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CA70964-C254-FDC4-5464-F5165CEFA88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0656727"/>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1F879E-7F60-5241-8295-9AC57307798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07D6FA0-12C7-4102-A9BB-483D02DBD67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FEFDD3C-F3E9-EBB6-5D05-7AEB4D6C418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C24F877-2DF3-F381-1284-83C32F99AA94}"/>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4/29/2025</a:t>
            </a:fld>
            <a:endParaRPr lang="en-US"/>
          </a:p>
        </p:txBody>
      </p:sp>
      <p:sp>
        <p:nvSpPr>
          <p:cNvPr id="6" name="Footer Placeholder 5">
            <a:extLst>
              <a:ext uri="{FF2B5EF4-FFF2-40B4-BE49-F238E27FC236}">
                <a16:creationId xmlns:a16="http://schemas.microsoft.com/office/drawing/2014/main" xmlns="" id="{576EF828-DA9F-96E9-B0DD-F09E13B09A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518FCC96-2FB3-6F52-A46F-6B5784DC6A59}"/>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1909641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D9B6BE-CD90-DCB4-BA35-EA80D3AD560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1373307-F8D3-8304-73B9-88D66277EC5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8C8A86F-EF11-BDD5-0AA0-F01E44F23957}"/>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4/29/2025</a:t>
            </a:fld>
            <a:endParaRPr lang="en-US"/>
          </a:p>
        </p:txBody>
      </p:sp>
      <p:sp>
        <p:nvSpPr>
          <p:cNvPr id="5" name="Footer Placeholder 4">
            <a:extLst>
              <a:ext uri="{FF2B5EF4-FFF2-40B4-BE49-F238E27FC236}">
                <a16:creationId xmlns:a16="http://schemas.microsoft.com/office/drawing/2014/main" xmlns="" id="{859572BC-0FAF-2512-EB51-B36326607F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AA4E6B1-E48C-C599-1022-48F59D7DAD9D}"/>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818586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6A67E65-AC54-32C1-2127-C7A22845812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F62E48D-0327-F839-B370-3FA578C1637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A952130-79F8-E6E4-F1E5-C6849FCE8225}"/>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4/29/2025</a:t>
            </a:fld>
            <a:endParaRPr lang="en-US"/>
          </a:p>
        </p:txBody>
      </p:sp>
      <p:sp>
        <p:nvSpPr>
          <p:cNvPr id="5" name="Footer Placeholder 4">
            <a:extLst>
              <a:ext uri="{FF2B5EF4-FFF2-40B4-BE49-F238E27FC236}">
                <a16:creationId xmlns:a16="http://schemas.microsoft.com/office/drawing/2014/main" xmlns="" id="{B21FBCAF-02D2-6095-E500-7AC310A41F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472A3591-CFDE-94A1-A279-68C575081B74}"/>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2908216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2F819A-F751-6A84-F80E-552175E4E84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4EC6F6C-2A8B-095D-DED6-F398393B089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4560DE2-0264-D6F7-8E84-1C02C9A0288E}"/>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4/29/2025</a:t>
            </a:fld>
            <a:endParaRPr lang="en-US"/>
          </a:p>
        </p:txBody>
      </p:sp>
      <p:sp>
        <p:nvSpPr>
          <p:cNvPr id="5" name="Footer Placeholder 4">
            <a:extLst>
              <a:ext uri="{FF2B5EF4-FFF2-40B4-BE49-F238E27FC236}">
                <a16:creationId xmlns:a16="http://schemas.microsoft.com/office/drawing/2014/main" xmlns="" id="{5DE511B0-9DE4-15C0-BB75-8E30A94153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23EDAC6-88E4-06D5-9AB8-CB6886C7BD1B}"/>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3050904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216450-6FBF-9424-4EC6-1B90AFC581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EF86C60-91C7-CF4E-FF67-14BE8D69D66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8BF62D6-EA96-640D-23D3-789040EB2AB0}"/>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4/29/2025</a:t>
            </a:fld>
            <a:endParaRPr lang="en-US"/>
          </a:p>
        </p:txBody>
      </p:sp>
      <p:sp>
        <p:nvSpPr>
          <p:cNvPr id="5" name="Footer Placeholder 4">
            <a:extLst>
              <a:ext uri="{FF2B5EF4-FFF2-40B4-BE49-F238E27FC236}">
                <a16:creationId xmlns:a16="http://schemas.microsoft.com/office/drawing/2014/main" xmlns="" id="{7D51453C-943A-38B1-CEF9-7510432DBF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D89B253-51CE-A31B-C9AF-6C73A1388BC6}"/>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2300336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2F19CB-55A0-3D81-14A8-8B401FF835F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B4DCF83-95D9-C0AA-5CC8-54EA24697B4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8A13D78-1412-1E0C-0D14-8EA5750227D0}"/>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4/29/2025</a:t>
            </a:fld>
            <a:endParaRPr lang="en-US"/>
          </a:p>
        </p:txBody>
      </p:sp>
      <p:sp>
        <p:nvSpPr>
          <p:cNvPr id="5" name="Footer Placeholder 4">
            <a:extLst>
              <a:ext uri="{FF2B5EF4-FFF2-40B4-BE49-F238E27FC236}">
                <a16:creationId xmlns:a16="http://schemas.microsoft.com/office/drawing/2014/main" xmlns="" id="{22A939A1-98CF-C735-D0FD-F26D1920BE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84FD1E9-8C8A-27BA-3668-4A1E752412B6}"/>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4051081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C724F9-9EE8-A985-F641-5AB2F9714A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8892B4F-041D-5C4D-ADB2-ABACCDB4C22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A8426D6-0142-709B-9C5B-C82DD5CDEF3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7869F23-709F-F94C-07CD-CD56483798DC}"/>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4/29/2025</a:t>
            </a:fld>
            <a:endParaRPr lang="en-US"/>
          </a:p>
        </p:txBody>
      </p:sp>
      <p:sp>
        <p:nvSpPr>
          <p:cNvPr id="6" name="Footer Placeholder 5">
            <a:extLst>
              <a:ext uri="{FF2B5EF4-FFF2-40B4-BE49-F238E27FC236}">
                <a16:creationId xmlns:a16="http://schemas.microsoft.com/office/drawing/2014/main" xmlns="" id="{85121B0B-4B36-AD4B-89E5-66BDBE0ECC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08BE474F-F3A2-D2CB-1CB6-0E1C9070980F}"/>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31231585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476472-C4E3-41FE-7BA6-2BE0D434971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A1A42EC-828E-1B0F-BBC1-4D760C60E38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FF871D5-15BC-095D-A706-6C5BC210380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04DDF4C-3539-F132-47CE-307A7C48F28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DBDD779-5416-C6EA-F392-300CE318439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FD4F4D5-AC7E-7FEA-231E-CBDFBA08E3C8}"/>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4/29/2025</a:t>
            </a:fld>
            <a:endParaRPr lang="en-US"/>
          </a:p>
        </p:txBody>
      </p:sp>
      <p:sp>
        <p:nvSpPr>
          <p:cNvPr id="8" name="Footer Placeholder 7">
            <a:extLst>
              <a:ext uri="{FF2B5EF4-FFF2-40B4-BE49-F238E27FC236}">
                <a16:creationId xmlns:a16="http://schemas.microsoft.com/office/drawing/2014/main" xmlns="" id="{E2F89613-8810-FF04-56E7-CA44809CD9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DDF83D80-96AB-1373-A7C5-38E5CEA71647}"/>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13900338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C28BE8-7B75-7022-7174-E62F3CFA9BB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7D32EB32-FA70-2817-6CD9-69C4286F691B}"/>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4/29/2025</a:t>
            </a:fld>
            <a:endParaRPr lang="en-US"/>
          </a:p>
        </p:txBody>
      </p:sp>
      <p:sp>
        <p:nvSpPr>
          <p:cNvPr id="4" name="Footer Placeholder 3">
            <a:extLst>
              <a:ext uri="{FF2B5EF4-FFF2-40B4-BE49-F238E27FC236}">
                <a16:creationId xmlns:a16="http://schemas.microsoft.com/office/drawing/2014/main" xmlns="" id="{46C50A4B-DF6B-F2B4-B471-E2E6D802D5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F0AE6B6D-45E4-9A51-F422-5184D5F86A25}"/>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454257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9AAFC04-5312-D9AB-0D02-0C958ADC6300}"/>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4/29/2025</a:t>
            </a:fld>
            <a:endParaRPr lang="en-US"/>
          </a:p>
        </p:txBody>
      </p:sp>
      <p:sp>
        <p:nvSpPr>
          <p:cNvPr id="3" name="Footer Placeholder 2">
            <a:extLst>
              <a:ext uri="{FF2B5EF4-FFF2-40B4-BE49-F238E27FC236}">
                <a16:creationId xmlns:a16="http://schemas.microsoft.com/office/drawing/2014/main" xmlns="" id="{F55ADA1B-370A-578F-2F88-5F98D9A4F9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671877D8-DC78-B2EC-0315-20970C2A25AD}"/>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838843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265255-34C5-9977-C045-89C674C0C3F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4FF254E9-C286-93FE-0C21-91F4583BEDA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5220582-7207-BDB6-6835-D6777C8C61BB}"/>
              </a:ext>
            </a:extLst>
          </p:cNvPr>
          <p:cNvSpPr>
            <a:spLocks noGrp="1"/>
          </p:cNvSpPr>
          <p:nvPr>
            <p:ph type="dt" sz="half" idx="10"/>
          </p:nvPr>
        </p:nvSpPr>
        <p:spPr>
          <a:xfrm>
            <a:off x="838200" y="6356350"/>
            <a:ext cx="2743200" cy="365125"/>
          </a:xfrm>
          <a:prstGeom prst="rect">
            <a:avLst/>
          </a:prstGeom>
        </p:spPr>
        <p:txBody>
          <a:bodyPr/>
          <a:lstStyle/>
          <a:p>
            <a:fld id="{037AF655-2CE3-44EE-A46C-D4D8335F3292}" type="datetimeFigureOut">
              <a:rPr lang="vi-VN" smtClean="0"/>
              <a:t>29/04/2025</a:t>
            </a:fld>
            <a:endParaRPr lang="vi-VN"/>
          </a:p>
        </p:txBody>
      </p:sp>
      <p:sp>
        <p:nvSpPr>
          <p:cNvPr id="5" name="Footer Placeholder 4">
            <a:extLst>
              <a:ext uri="{FF2B5EF4-FFF2-40B4-BE49-F238E27FC236}">
                <a16:creationId xmlns:a16="http://schemas.microsoft.com/office/drawing/2014/main" xmlns="" id="{07CD6457-5FDF-324F-7BAA-7413DF88D9D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0C48B26D-E20E-886A-41B4-A3B8FF4617CF}"/>
              </a:ext>
            </a:extLst>
          </p:cNvPr>
          <p:cNvSpPr>
            <a:spLocks noGrp="1"/>
          </p:cNvSpPr>
          <p:nvPr>
            <p:ph type="sldNum" sz="quarter" idx="12"/>
          </p:nvPr>
        </p:nvSpPr>
        <p:spPr>
          <a:xfrm>
            <a:off x="8610600" y="6356350"/>
            <a:ext cx="2743200" cy="365125"/>
          </a:xfrm>
          <a:prstGeom prst="rect">
            <a:avLst/>
          </a:prstGeom>
        </p:spPr>
        <p:txBody>
          <a:bodyPr/>
          <a:lstStyle/>
          <a:p>
            <a:fld id="{1191CC7A-BB16-48A9-A5FC-A733D02903D5}" type="slidenum">
              <a:rPr lang="vi-VN" smtClean="0"/>
              <a:t>‹#›</a:t>
            </a:fld>
            <a:endParaRPr lang="vi-VN"/>
          </a:p>
        </p:txBody>
      </p:sp>
    </p:spTree>
    <p:extLst>
      <p:ext uri="{BB962C8B-B14F-4D97-AF65-F5344CB8AC3E}">
        <p14:creationId xmlns:p14="http://schemas.microsoft.com/office/powerpoint/2010/main" val="1410289640"/>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0FBB3D-95CE-61A3-368E-6325CA4596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E911AFC-B183-3AEB-EE46-54D924097DE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7A36A70-9422-3FCC-2AE0-3A226084764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2AECA86-4467-A543-14F0-7AB7749AD4C7}"/>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4/29/2025</a:t>
            </a:fld>
            <a:endParaRPr lang="en-US"/>
          </a:p>
        </p:txBody>
      </p:sp>
      <p:sp>
        <p:nvSpPr>
          <p:cNvPr id="6" name="Footer Placeholder 5">
            <a:extLst>
              <a:ext uri="{FF2B5EF4-FFF2-40B4-BE49-F238E27FC236}">
                <a16:creationId xmlns:a16="http://schemas.microsoft.com/office/drawing/2014/main" xmlns="" id="{8EF00E2F-F76B-72A5-DEA3-4542B68DD1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20022071-5BFD-0C54-1B4E-BCA1FE21EB01}"/>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3192731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1F879E-7F60-5241-8295-9AC57307798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07D6FA0-12C7-4102-A9BB-483D02DBD67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FEFDD3C-F3E9-EBB6-5D05-7AEB4D6C418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C24F877-2DF3-F381-1284-83C32F99AA94}"/>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4/29/2025</a:t>
            </a:fld>
            <a:endParaRPr lang="en-US"/>
          </a:p>
        </p:txBody>
      </p:sp>
      <p:sp>
        <p:nvSpPr>
          <p:cNvPr id="6" name="Footer Placeholder 5">
            <a:extLst>
              <a:ext uri="{FF2B5EF4-FFF2-40B4-BE49-F238E27FC236}">
                <a16:creationId xmlns:a16="http://schemas.microsoft.com/office/drawing/2014/main" xmlns="" id="{576EF828-DA9F-96E9-B0DD-F09E13B09A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518FCC96-2FB3-6F52-A46F-6B5784DC6A59}"/>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42276517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D9B6BE-CD90-DCB4-BA35-EA80D3AD560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1373307-F8D3-8304-73B9-88D66277EC5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8C8A86F-EF11-BDD5-0AA0-F01E44F23957}"/>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4/29/2025</a:t>
            </a:fld>
            <a:endParaRPr lang="en-US"/>
          </a:p>
        </p:txBody>
      </p:sp>
      <p:sp>
        <p:nvSpPr>
          <p:cNvPr id="5" name="Footer Placeholder 4">
            <a:extLst>
              <a:ext uri="{FF2B5EF4-FFF2-40B4-BE49-F238E27FC236}">
                <a16:creationId xmlns:a16="http://schemas.microsoft.com/office/drawing/2014/main" xmlns="" id="{859572BC-0FAF-2512-EB51-B36326607F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AA4E6B1-E48C-C599-1022-48F59D7DAD9D}"/>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3483870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6A67E65-AC54-32C1-2127-C7A22845812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F62E48D-0327-F839-B370-3FA578C1637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A952130-79F8-E6E4-F1E5-C6849FCE8225}"/>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4/29/2025</a:t>
            </a:fld>
            <a:endParaRPr lang="en-US"/>
          </a:p>
        </p:txBody>
      </p:sp>
      <p:sp>
        <p:nvSpPr>
          <p:cNvPr id="5" name="Footer Placeholder 4">
            <a:extLst>
              <a:ext uri="{FF2B5EF4-FFF2-40B4-BE49-F238E27FC236}">
                <a16:creationId xmlns:a16="http://schemas.microsoft.com/office/drawing/2014/main" xmlns="" id="{B21FBCAF-02D2-6095-E500-7AC310A41F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472A3591-CFDE-94A1-A279-68C575081B74}"/>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372641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B08FAA-BE51-56DE-B3F9-14B13D195C0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F5905012-794F-CF61-17A9-6D10CDB74FA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91E59B75-603F-BBD7-268E-3D4E70AC3E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480337C5-3CCE-0300-1FFE-9436FE1021EF}"/>
              </a:ext>
            </a:extLst>
          </p:cNvPr>
          <p:cNvSpPr>
            <a:spLocks noGrp="1"/>
          </p:cNvSpPr>
          <p:nvPr>
            <p:ph type="dt" sz="half" idx="10"/>
          </p:nvPr>
        </p:nvSpPr>
        <p:spPr>
          <a:xfrm>
            <a:off x="838200" y="6356350"/>
            <a:ext cx="2743200" cy="365125"/>
          </a:xfrm>
          <a:prstGeom prst="rect">
            <a:avLst/>
          </a:prstGeom>
        </p:spPr>
        <p:txBody>
          <a:bodyPr/>
          <a:lstStyle/>
          <a:p>
            <a:fld id="{037AF655-2CE3-44EE-A46C-D4D8335F3292}" type="datetimeFigureOut">
              <a:rPr lang="vi-VN" smtClean="0"/>
              <a:t>29/04/2025</a:t>
            </a:fld>
            <a:endParaRPr lang="vi-VN"/>
          </a:p>
        </p:txBody>
      </p:sp>
      <p:sp>
        <p:nvSpPr>
          <p:cNvPr id="6" name="Footer Placeholder 5">
            <a:extLst>
              <a:ext uri="{FF2B5EF4-FFF2-40B4-BE49-F238E27FC236}">
                <a16:creationId xmlns:a16="http://schemas.microsoft.com/office/drawing/2014/main" xmlns="" id="{B64297B5-A051-0DCA-82AA-53019AE8ED0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xmlns="" id="{AD5426A4-6780-6115-2650-F710E4537C42}"/>
              </a:ext>
            </a:extLst>
          </p:cNvPr>
          <p:cNvSpPr>
            <a:spLocks noGrp="1"/>
          </p:cNvSpPr>
          <p:nvPr>
            <p:ph type="sldNum" sz="quarter" idx="12"/>
          </p:nvPr>
        </p:nvSpPr>
        <p:spPr>
          <a:xfrm>
            <a:off x="8610600" y="6356350"/>
            <a:ext cx="2743200" cy="365125"/>
          </a:xfrm>
          <a:prstGeom prst="rect">
            <a:avLst/>
          </a:prstGeom>
        </p:spPr>
        <p:txBody>
          <a:bodyPr/>
          <a:lstStyle/>
          <a:p>
            <a:fld id="{1191CC7A-BB16-48A9-A5FC-A733D02903D5}" type="slidenum">
              <a:rPr lang="vi-VN" smtClean="0"/>
              <a:t>‹#›</a:t>
            </a:fld>
            <a:endParaRPr lang="vi-VN"/>
          </a:p>
        </p:txBody>
      </p:sp>
    </p:spTree>
    <p:extLst>
      <p:ext uri="{BB962C8B-B14F-4D97-AF65-F5344CB8AC3E}">
        <p14:creationId xmlns:p14="http://schemas.microsoft.com/office/powerpoint/2010/main" val="172849805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BD42DB-DD4A-B243-68C6-28287F3E733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F2E3FED0-4598-2989-6225-2CBBDB0A0C7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CE94887-14A4-720E-A4E7-EEFD2D471D6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AC3FC7EB-2C1D-CD90-CFF8-E85B2977C12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1A36D23-8CBA-725C-E074-73583A4C3E8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A4A91819-C878-6B53-38C1-139B5EA98D46}"/>
              </a:ext>
            </a:extLst>
          </p:cNvPr>
          <p:cNvSpPr>
            <a:spLocks noGrp="1"/>
          </p:cNvSpPr>
          <p:nvPr>
            <p:ph type="dt" sz="half" idx="10"/>
          </p:nvPr>
        </p:nvSpPr>
        <p:spPr>
          <a:xfrm>
            <a:off x="838200" y="6356350"/>
            <a:ext cx="2743200" cy="365125"/>
          </a:xfrm>
          <a:prstGeom prst="rect">
            <a:avLst/>
          </a:prstGeom>
        </p:spPr>
        <p:txBody>
          <a:bodyPr/>
          <a:lstStyle/>
          <a:p>
            <a:fld id="{037AF655-2CE3-44EE-A46C-D4D8335F3292}" type="datetimeFigureOut">
              <a:rPr lang="vi-VN" smtClean="0"/>
              <a:t>29/04/2025</a:t>
            </a:fld>
            <a:endParaRPr lang="vi-VN"/>
          </a:p>
        </p:txBody>
      </p:sp>
      <p:sp>
        <p:nvSpPr>
          <p:cNvPr id="8" name="Footer Placeholder 7">
            <a:extLst>
              <a:ext uri="{FF2B5EF4-FFF2-40B4-BE49-F238E27FC236}">
                <a16:creationId xmlns:a16="http://schemas.microsoft.com/office/drawing/2014/main" xmlns="" id="{2727779A-2CBA-0C71-CA09-2BD71141762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xmlns="" id="{A6940398-8AC1-8100-D6BD-B9100A702DAB}"/>
              </a:ext>
            </a:extLst>
          </p:cNvPr>
          <p:cNvSpPr>
            <a:spLocks noGrp="1"/>
          </p:cNvSpPr>
          <p:nvPr>
            <p:ph type="sldNum" sz="quarter" idx="12"/>
          </p:nvPr>
        </p:nvSpPr>
        <p:spPr>
          <a:xfrm>
            <a:off x="8610600" y="6356350"/>
            <a:ext cx="2743200" cy="365125"/>
          </a:xfrm>
          <a:prstGeom prst="rect">
            <a:avLst/>
          </a:prstGeom>
        </p:spPr>
        <p:txBody>
          <a:bodyPr/>
          <a:lstStyle/>
          <a:p>
            <a:fld id="{1191CC7A-BB16-48A9-A5FC-A733D02903D5}" type="slidenum">
              <a:rPr lang="vi-VN" smtClean="0"/>
              <a:t>‹#›</a:t>
            </a:fld>
            <a:endParaRPr lang="vi-VN"/>
          </a:p>
        </p:txBody>
      </p:sp>
    </p:spTree>
    <p:extLst>
      <p:ext uri="{BB962C8B-B14F-4D97-AF65-F5344CB8AC3E}">
        <p14:creationId xmlns:p14="http://schemas.microsoft.com/office/powerpoint/2010/main" val="115623302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6AF392-7BDF-0C67-7F70-DCA37D53251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9614194F-89AD-9941-213F-C22D88661832}"/>
              </a:ext>
            </a:extLst>
          </p:cNvPr>
          <p:cNvSpPr>
            <a:spLocks noGrp="1"/>
          </p:cNvSpPr>
          <p:nvPr>
            <p:ph type="dt" sz="half" idx="10"/>
          </p:nvPr>
        </p:nvSpPr>
        <p:spPr>
          <a:xfrm>
            <a:off x="838200" y="6356350"/>
            <a:ext cx="2743200" cy="365125"/>
          </a:xfrm>
          <a:prstGeom prst="rect">
            <a:avLst/>
          </a:prstGeom>
        </p:spPr>
        <p:txBody>
          <a:bodyPr/>
          <a:lstStyle/>
          <a:p>
            <a:fld id="{037AF655-2CE3-44EE-A46C-D4D8335F3292}" type="datetimeFigureOut">
              <a:rPr lang="vi-VN" smtClean="0"/>
              <a:t>29/04/2025</a:t>
            </a:fld>
            <a:endParaRPr lang="vi-VN"/>
          </a:p>
        </p:txBody>
      </p:sp>
      <p:sp>
        <p:nvSpPr>
          <p:cNvPr id="4" name="Footer Placeholder 3">
            <a:extLst>
              <a:ext uri="{FF2B5EF4-FFF2-40B4-BE49-F238E27FC236}">
                <a16:creationId xmlns:a16="http://schemas.microsoft.com/office/drawing/2014/main" xmlns="" id="{079DEC92-CA8D-E260-1362-C6F9444E184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xmlns="" id="{F5B4E536-0F4A-02DD-AE1A-B14E0719F842}"/>
              </a:ext>
            </a:extLst>
          </p:cNvPr>
          <p:cNvSpPr>
            <a:spLocks noGrp="1"/>
          </p:cNvSpPr>
          <p:nvPr>
            <p:ph type="sldNum" sz="quarter" idx="12"/>
          </p:nvPr>
        </p:nvSpPr>
        <p:spPr>
          <a:xfrm>
            <a:off x="8610600" y="6356350"/>
            <a:ext cx="2743200" cy="365125"/>
          </a:xfrm>
          <a:prstGeom prst="rect">
            <a:avLst/>
          </a:prstGeom>
        </p:spPr>
        <p:txBody>
          <a:bodyPr/>
          <a:lstStyle/>
          <a:p>
            <a:fld id="{1191CC7A-BB16-48A9-A5FC-A733D02903D5}" type="slidenum">
              <a:rPr lang="vi-VN" smtClean="0"/>
              <a:t>‹#›</a:t>
            </a:fld>
            <a:endParaRPr lang="vi-VN"/>
          </a:p>
        </p:txBody>
      </p:sp>
    </p:spTree>
    <p:extLst>
      <p:ext uri="{BB962C8B-B14F-4D97-AF65-F5344CB8AC3E}">
        <p14:creationId xmlns:p14="http://schemas.microsoft.com/office/powerpoint/2010/main" val="102282626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058F67C-E8EE-39EA-BF63-0D61822651B0}"/>
              </a:ext>
            </a:extLst>
          </p:cNvPr>
          <p:cNvSpPr>
            <a:spLocks noGrp="1"/>
          </p:cNvSpPr>
          <p:nvPr>
            <p:ph type="dt" sz="half" idx="10"/>
          </p:nvPr>
        </p:nvSpPr>
        <p:spPr>
          <a:xfrm>
            <a:off x="838200" y="6356350"/>
            <a:ext cx="2743200" cy="365125"/>
          </a:xfrm>
          <a:prstGeom prst="rect">
            <a:avLst/>
          </a:prstGeom>
        </p:spPr>
        <p:txBody>
          <a:bodyPr/>
          <a:lstStyle/>
          <a:p>
            <a:fld id="{037AF655-2CE3-44EE-A46C-D4D8335F3292}" type="datetimeFigureOut">
              <a:rPr lang="vi-VN" smtClean="0"/>
              <a:t>29/04/2025</a:t>
            </a:fld>
            <a:endParaRPr lang="vi-VN"/>
          </a:p>
        </p:txBody>
      </p:sp>
      <p:sp>
        <p:nvSpPr>
          <p:cNvPr id="3" name="Footer Placeholder 2">
            <a:extLst>
              <a:ext uri="{FF2B5EF4-FFF2-40B4-BE49-F238E27FC236}">
                <a16:creationId xmlns:a16="http://schemas.microsoft.com/office/drawing/2014/main" xmlns="" id="{859632E4-AFAB-A2B6-61CB-E0374F300A6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xmlns="" id="{2F404E4C-DF97-0A39-2276-FD3D91E5D455}"/>
              </a:ext>
            </a:extLst>
          </p:cNvPr>
          <p:cNvSpPr>
            <a:spLocks noGrp="1"/>
          </p:cNvSpPr>
          <p:nvPr>
            <p:ph type="sldNum" sz="quarter" idx="12"/>
          </p:nvPr>
        </p:nvSpPr>
        <p:spPr>
          <a:xfrm>
            <a:off x="8610600" y="6356350"/>
            <a:ext cx="2743200" cy="365125"/>
          </a:xfrm>
          <a:prstGeom prst="rect">
            <a:avLst/>
          </a:prstGeom>
        </p:spPr>
        <p:txBody>
          <a:bodyPr/>
          <a:lstStyle/>
          <a:p>
            <a:fld id="{1191CC7A-BB16-48A9-A5FC-A733D02903D5}" type="slidenum">
              <a:rPr lang="vi-VN" smtClean="0"/>
              <a:t>‹#›</a:t>
            </a:fld>
            <a:endParaRPr lang="vi-VN"/>
          </a:p>
        </p:txBody>
      </p:sp>
    </p:spTree>
    <p:extLst>
      <p:ext uri="{BB962C8B-B14F-4D97-AF65-F5344CB8AC3E}">
        <p14:creationId xmlns:p14="http://schemas.microsoft.com/office/powerpoint/2010/main" val="87370150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55CC10-5500-03F3-7822-21F9B27F96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1D68CC82-96B5-90D7-922E-0933C6250A8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C4D666F8-68BC-2D9B-C1FB-D455701BF19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43FA02F-B2E5-1465-1E06-FFD5395B5EA3}"/>
              </a:ext>
            </a:extLst>
          </p:cNvPr>
          <p:cNvSpPr>
            <a:spLocks noGrp="1"/>
          </p:cNvSpPr>
          <p:nvPr>
            <p:ph type="dt" sz="half" idx="10"/>
          </p:nvPr>
        </p:nvSpPr>
        <p:spPr>
          <a:xfrm>
            <a:off x="838200" y="6356350"/>
            <a:ext cx="2743200" cy="365125"/>
          </a:xfrm>
          <a:prstGeom prst="rect">
            <a:avLst/>
          </a:prstGeom>
        </p:spPr>
        <p:txBody>
          <a:bodyPr/>
          <a:lstStyle/>
          <a:p>
            <a:fld id="{037AF655-2CE3-44EE-A46C-D4D8335F3292}" type="datetimeFigureOut">
              <a:rPr lang="vi-VN" smtClean="0"/>
              <a:t>29/04/2025</a:t>
            </a:fld>
            <a:endParaRPr lang="vi-VN"/>
          </a:p>
        </p:txBody>
      </p:sp>
      <p:sp>
        <p:nvSpPr>
          <p:cNvPr id="6" name="Footer Placeholder 5">
            <a:extLst>
              <a:ext uri="{FF2B5EF4-FFF2-40B4-BE49-F238E27FC236}">
                <a16:creationId xmlns:a16="http://schemas.microsoft.com/office/drawing/2014/main" xmlns="" id="{756F03B2-5D33-9439-08D9-9AC7DE2BA92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xmlns="" id="{0181A443-E54B-5AD4-6DB1-9A142ADC5A6A}"/>
              </a:ext>
            </a:extLst>
          </p:cNvPr>
          <p:cNvSpPr>
            <a:spLocks noGrp="1"/>
          </p:cNvSpPr>
          <p:nvPr>
            <p:ph type="sldNum" sz="quarter" idx="12"/>
          </p:nvPr>
        </p:nvSpPr>
        <p:spPr>
          <a:xfrm>
            <a:off x="8610600" y="6356350"/>
            <a:ext cx="2743200" cy="365125"/>
          </a:xfrm>
          <a:prstGeom prst="rect">
            <a:avLst/>
          </a:prstGeom>
        </p:spPr>
        <p:txBody>
          <a:bodyPr/>
          <a:lstStyle/>
          <a:p>
            <a:fld id="{1191CC7A-BB16-48A9-A5FC-A733D02903D5}" type="slidenum">
              <a:rPr lang="vi-VN" smtClean="0"/>
              <a:t>‹#›</a:t>
            </a:fld>
            <a:endParaRPr lang="vi-VN"/>
          </a:p>
        </p:txBody>
      </p:sp>
    </p:spTree>
    <p:extLst>
      <p:ext uri="{BB962C8B-B14F-4D97-AF65-F5344CB8AC3E}">
        <p14:creationId xmlns:p14="http://schemas.microsoft.com/office/powerpoint/2010/main" val="271798681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F05C0B-3246-5CD0-EC9E-A0DEA540F8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B8B25655-113F-5B39-3FE2-AB57CFC972D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A98A834A-B660-CC8D-D938-C3542D814A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CE42E15-A648-EBB2-78B4-A796964665C9}"/>
              </a:ext>
            </a:extLst>
          </p:cNvPr>
          <p:cNvSpPr>
            <a:spLocks noGrp="1"/>
          </p:cNvSpPr>
          <p:nvPr>
            <p:ph type="dt" sz="half" idx="10"/>
          </p:nvPr>
        </p:nvSpPr>
        <p:spPr>
          <a:xfrm>
            <a:off x="838200" y="6356350"/>
            <a:ext cx="2743200" cy="365125"/>
          </a:xfrm>
          <a:prstGeom prst="rect">
            <a:avLst/>
          </a:prstGeom>
        </p:spPr>
        <p:txBody>
          <a:bodyPr/>
          <a:lstStyle/>
          <a:p>
            <a:fld id="{037AF655-2CE3-44EE-A46C-D4D8335F3292}" type="datetimeFigureOut">
              <a:rPr lang="vi-VN" smtClean="0"/>
              <a:t>29/04/2025</a:t>
            </a:fld>
            <a:endParaRPr lang="vi-VN"/>
          </a:p>
        </p:txBody>
      </p:sp>
      <p:sp>
        <p:nvSpPr>
          <p:cNvPr id="6" name="Footer Placeholder 5">
            <a:extLst>
              <a:ext uri="{FF2B5EF4-FFF2-40B4-BE49-F238E27FC236}">
                <a16:creationId xmlns:a16="http://schemas.microsoft.com/office/drawing/2014/main" xmlns="" id="{A410E6C0-554C-9B91-F272-95D678976A4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xmlns="" id="{78AE2CDD-E275-CDA4-65C3-6782E261128A}"/>
              </a:ext>
            </a:extLst>
          </p:cNvPr>
          <p:cNvSpPr>
            <a:spLocks noGrp="1"/>
          </p:cNvSpPr>
          <p:nvPr>
            <p:ph type="sldNum" sz="quarter" idx="12"/>
          </p:nvPr>
        </p:nvSpPr>
        <p:spPr>
          <a:xfrm>
            <a:off x="8610600" y="6356350"/>
            <a:ext cx="2743200" cy="365125"/>
          </a:xfrm>
          <a:prstGeom prst="rect">
            <a:avLst/>
          </a:prstGeom>
        </p:spPr>
        <p:txBody>
          <a:bodyPr/>
          <a:lstStyle/>
          <a:p>
            <a:fld id="{1191CC7A-BB16-48A9-A5FC-A733D02903D5}" type="slidenum">
              <a:rPr lang="vi-VN" smtClean="0"/>
              <a:t>‹#›</a:t>
            </a:fld>
            <a:endParaRPr lang="vi-VN"/>
          </a:p>
        </p:txBody>
      </p:sp>
    </p:spTree>
    <p:extLst>
      <p:ext uri="{BB962C8B-B14F-4D97-AF65-F5344CB8AC3E}">
        <p14:creationId xmlns:p14="http://schemas.microsoft.com/office/powerpoint/2010/main" val="285545004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round pink circle with white text and a black background&#10;&#10;Description automatically generated">
            <a:extLst>
              <a:ext uri="{FF2B5EF4-FFF2-40B4-BE49-F238E27FC236}">
                <a16:creationId xmlns:a16="http://schemas.microsoft.com/office/drawing/2014/main" xmlns="" id="{4958D72B-F8E0-7738-C1FB-A90FBF0A779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47705" y="144157"/>
            <a:ext cx="1621581" cy="1621581"/>
          </a:xfrm>
          <a:prstGeom prst="rect">
            <a:avLst/>
          </a:prstGeom>
        </p:spPr>
      </p:pic>
    </p:spTree>
    <p:extLst>
      <p:ext uri="{BB962C8B-B14F-4D97-AF65-F5344CB8AC3E}">
        <p14:creationId xmlns:p14="http://schemas.microsoft.com/office/powerpoint/2010/main" val="427492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53931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5244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7E18B4-2586-CC84-A730-ADD78706053D}"/>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xmlns="" id="{F651B535-5E56-BE6E-A3E4-96AF5522340B}"/>
              </a:ext>
            </a:extLst>
          </p:cNvPr>
          <p:cNvSpPr>
            <a:spLocks noGrp="1"/>
          </p:cNvSpPr>
          <p:nvPr>
            <p:ph type="subTitle" idx="1"/>
          </p:nvPr>
        </p:nvSpPr>
        <p:spPr/>
        <p:txBody>
          <a:bodyPr/>
          <a:lstStyle/>
          <a:p>
            <a:endParaRPr lang="vi-VN"/>
          </a:p>
        </p:txBody>
      </p:sp>
      <p:pic>
        <p:nvPicPr>
          <p:cNvPr id="5" name="Picture 4">
            <a:extLst>
              <a:ext uri="{FF2B5EF4-FFF2-40B4-BE49-F238E27FC236}">
                <a16:creationId xmlns:a16="http://schemas.microsoft.com/office/drawing/2014/main" xmlns="" id="{3474B138-B119-18DA-BF0D-CDC4343B2407}"/>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reeform 5">
            <a:extLst>
              <a:ext uri="{FF2B5EF4-FFF2-40B4-BE49-F238E27FC236}">
                <a16:creationId xmlns:a16="http://schemas.microsoft.com/office/drawing/2014/main" xmlns="" id="{E30B5653-EF74-7ABD-3C06-FEBB9814D8A2}"/>
              </a:ext>
            </a:extLst>
          </p:cNvPr>
          <p:cNvSpPr/>
          <p:nvPr/>
        </p:nvSpPr>
        <p:spPr>
          <a:xfrm>
            <a:off x="1325880" y="5578481"/>
            <a:ext cx="3130322" cy="1279519"/>
          </a:xfrm>
          <a:custGeom>
            <a:avLst/>
            <a:gdLst/>
            <a:ahLst/>
            <a:cxnLst/>
            <a:rect l="l" t="t" r="r" b="b"/>
            <a:pathLst>
              <a:path w="3130322" h="1279519">
                <a:moveTo>
                  <a:pt x="0" y="0"/>
                </a:moveTo>
                <a:lnTo>
                  <a:pt x="3130322" y="0"/>
                </a:lnTo>
                <a:lnTo>
                  <a:pt x="3130322" y="1279519"/>
                </a:lnTo>
                <a:lnTo>
                  <a:pt x="0" y="127951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5">
            <a:extLst>
              <a:ext uri="{FF2B5EF4-FFF2-40B4-BE49-F238E27FC236}">
                <a16:creationId xmlns:a16="http://schemas.microsoft.com/office/drawing/2014/main" xmlns="" id="{EA969C42-3DBD-AF4F-BCD6-9461A100A20D}"/>
              </a:ext>
            </a:extLst>
          </p:cNvPr>
          <p:cNvSpPr/>
          <p:nvPr/>
        </p:nvSpPr>
        <p:spPr>
          <a:xfrm>
            <a:off x="4350380" y="5578481"/>
            <a:ext cx="3130322" cy="1279519"/>
          </a:xfrm>
          <a:custGeom>
            <a:avLst/>
            <a:gdLst/>
            <a:ahLst/>
            <a:cxnLst/>
            <a:rect l="l" t="t" r="r" b="b"/>
            <a:pathLst>
              <a:path w="3130322" h="1279519">
                <a:moveTo>
                  <a:pt x="0" y="0"/>
                </a:moveTo>
                <a:lnTo>
                  <a:pt x="3130322" y="0"/>
                </a:lnTo>
                <a:lnTo>
                  <a:pt x="3130322" y="1279519"/>
                </a:lnTo>
                <a:lnTo>
                  <a:pt x="0" y="127951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5">
            <a:extLst>
              <a:ext uri="{FF2B5EF4-FFF2-40B4-BE49-F238E27FC236}">
                <a16:creationId xmlns:a16="http://schemas.microsoft.com/office/drawing/2014/main" xmlns="" id="{B81A8E3D-6C79-D453-8A7E-A74295A955F2}"/>
              </a:ext>
            </a:extLst>
          </p:cNvPr>
          <p:cNvSpPr/>
          <p:nvPr/>
        </p:nvSpPr>
        <p:spPr>
          <a:xfrm>
            <a:off x="7374880" y="5578480"/>
            <a:ext cx="3130322" cy="1279519"/>
          </a:xfrm>
          <a:custGeom>
            <a:avLst/>
            <a:gdLst/>
            <a:ahLst/>
            <a:cxnLst/>
            <a:rect l="l" t="t" r="r" b="b"/>
            <a:pathLst>
              <a:path w="3130322" h="1279519">
                <a:moveTo>
                  <a:pt x="0" y="0"/>
                </a:moveTo>
                <a:lnTo>
                  <a:pt x="3130322" y="0"/>
                </a:lnTo>
                <a:lnTo>
                  <a:pt x="3130322" y="1279519"/>
                </a:lnTo>
                <a:lnTo>
                  <a:pt x="0" y="127951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Freeform 5">
            <a:extLst>
              <a:ext uri="{FF2B5EF4-FFF2-40B4-BE49-F238E27FC236}">
                <a16:creationId xmlns:a16="http://schemas.microsoft.com/office/drawing/2014/main" xmlns="" id="{7D2E7465-BC62-BE67-DF95-D70D51F09F78}"/>
              </a:ext>
            </a:extLst>
          </p:cNvPr>
          <p:cNvSpPr/>
          <p:nvPr/>
        </p:nvSpPr>
        <p:spPr>
          <a:xfrm>
            <a:off x="10353634" y="5578479"/>
            <a:ext cx="3130322" cy="1279519"/>
          </a:xfrm>
          <a:custGeom>
            <a:avLst/>
            <a:gdLst/>
            <a:ahLst/>
            <a:cxnLst/>
            <a:rect l="l" t="t" r="r" b="b"/>
            <a:pathLst>
              <a:path w="3130322" h="1279519">
                <a:moveTo>
                  <a:pt x="0" y="0"/>
                </a:moveTo>
                <a:lnTo>
                  <a:pt x="3130322" y="0"/>
                </a:lnTo>
                <a:lnTo>
                  <a:pt x="3130322" y="1279519"/>
                </a:lnTo>
                <a:lnTo>
                  <a:pt x="0" y="127951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5">
            <a:extLst>
              <a:ext uri="{FF2B5EF4-FFF2-40B4-BE49-F238E27FC236}">
                <a16:creationId xmlns:a16="http://schemas.microsoft.com/office/drawing/2014/main" xmlns="" id="{32A065FB-06F9-5FA3-664F-150CD2AF91C7}"/>
              </a:ext>
            </a:extLst>
          </p:cNvPr>
          <p:cNvSpPr/>
          <p:nvPr/>
        </p:nvSpPr>
        <p:spPr>
          <a:xfrm>
            <a:off x="-1781569" y="5578481"/>
            <a:ext cx="3130322" cy="1279519"/>
          </a:xfrm>
          <a:custGeom>
            <a:avLst/>
            <a:gdLst/>
            <a:ahLst/>
            <a:cxnLst/>
            <a:rect l="l" t="t" r="r" b="b"/>
            <a:pathLst>
              <a:path w="3130322" h="1279519">
                <a:moveTo>
                  <a:pt x="0" y="0"/>
                </a:moveTo>
                <a:lnTo>
                  <a:pt x="3130322" y="0"/>
                </a:lnTo>
                <a:lnTo>
                  <a:pt x="3130322" y="1279519"/>
                </a:lnTo>
                <a:lnTo>
                  <a:pt x="0" y="127951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xmlns="" id="{2EFDC25B-3AE4-B330-4C96-C469C72B1218}"/>
              </a:ext>
            </a:extLst>
          </p:cNvPr>
          <p:cNvPicPr>
            <a:picLocks noChangeAspect="1"/>
          </p:cNvPicPr>
          <p:nvPr/>
        </p:nvPicPr>
        <p:blipFill>
          <a:blip r:embed="rId5"/>
          <a:stretch>
            <a:fillRect/>
          </a:stretch>
        </p:blipFill>
        <p:spPr>
          <a:xfrm>
            <a:off x="1653963" y="2257652"/>
            <a:ext cx="3468925" cy="1036410"/>
          </a:xfrm>
          <a:prstGeom prst="rect">
            <a:avLst/>
          </a:prstGeom>
        </p:spPr>
      </p:pic>
      <p:pic>
        <p:nvPicPr>
          <p:cNvPr id="12" name="Picture 11">
            <a:extLst>
              <a:ext uri="{FF2B5EF4-FFF2-40B4-BE49-F238E27FC236}">
                <a16:creationId xmlns:a16="http://schemas.microsoft.com/office/drawing/2014/main" xmlns="" id="{F081718A-6CF8-76BE-B18C-EE6F71778899}"/>
              </a:ext>
            </a:extLst>
          </p:cNvPr>
          <p:cNvPicPr>
            <a:picLocks noChangeAspect="1"/>
          </p:cNvPicPr>
          <p:nvPr/>
        </p:nvPicPr>
        <p:blipFill>
          <a:blip r:embed="rId6"/>
          <a:stretch>
            <a:fillRect/>
          </a:stretch>
        </p:blipFill>
        <p:spPr>
          <a:xfrm>
            <a:off x="1046615" y="2865687"/>
            <a:ext cx="9980017" cy="3359187"/>
          </a:xfrm>
          <a:prstGeom prst="rect">
            <a:avLst/>
          </a:prstGeom>
        </p:spPr>
      </p:pic>
    </p:spTree>
    <p:extLst>
      <p:ext uri="{BB962C8B-B14F-4D97-AF65-F5344CB8AC3E}">
        <p14:creationId xmlns:p14="http://schemas.microsoft.com/office/powerpoint/2010/main" val="35111551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2C0162D-0474-58B1-2524-2DD409A954BC}"/>
              </a:ext>
            </a:extLst>
          </p:cNvPr>
          <p:cNvSpPr/>
          <p:nvPr/>
        </p:nvSpPr>
        <p:spPr>
          <a:xfrm>
            <a:off x="593766" y="296883"/>
            <a:ext cx="11186556" cy="62939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3" name="Group 2">
            <a:extLst>
              <a:ext uri="{FF2B5EF4-FFF2-40B4-BE49-F238E27FC236}">
                <a16:creationId xmlns:a16="http://schemas.microsoft.com/office/drawing/2014/main" xmlns="" id="{29080E0B-10AB-19D4-5AD3-262E2D101815}"/>
              </a:ext>
            </a:extLst>
          </p:cNvPr>
          <p:cNvGrpSpPr/>
          <p:nvPr/>
        </p:nvGrpSpPr>
        <p:grpSpPr>
          <a:xfrm>
            <a:off x="1163060" y="-323208"/>
            <a:ext cx="10503431" cy="2175902"/>
            <a:chOff x="2252133" y="1"/>
            <a:chExt cx="8830734" cy="1244600"/>
          </a:xfrm>
        </p:grpSpPr>
        <p:pic>
          <p:nvPicPr>
            <p:cNvPr id="5" name="Picture 4">
              <a:extLst>
                <a:ext uri="{FF2B5EF4-FFF2-40B4-BE49-F238E27FC236}">
                  <a16:creationId xmlns:a16="http://schemas.microsoft.com/office/drawing/2014/main" xmlns="" id="{64A38EB5-530B-51A3-8E65-64589A04F2B1}"/>
                </a:ext>
              </a:extLst>
            </p:cNvPr>
            <p:cNvPicPr>
              <a:picLocks noChangeAspect="1"/>
            </p:cNvPicPr>
            <p:nvPr/>
          </p:nvPicPr>
          <p:blipFill rotWithShape="1">
            <a:blip r:embed="rId2">
              <a:extLst>
                <a:ext uri="{28A0092B-C50C-407E-A947-70E740481C1C}">
                  <a14:useLocalDpi xmlns:a14="http://schemas.microsoft.com/office/drawing/2010/main" val="0"/>
                </a:ext>
              </a:extLst>
            </a:blip>
            <a:srcRect r="47811" b="73812"/>
            <a:stretch/>
          </p:blipFill>
          <p:spPr>
            <a:xfrm>
              <a:off x="2252133" y="1"/>
              <a:ext cx="8830734" cy="1244600"/>
            </a:xfrm>
            <a:prstGeom prst="rect">
              <a:avLst/>
            </a:prstGeom>
          </p:spPr>
        </p:pic>
        <p:sp>
          <p:nvSpPr>
            <p:cNvPr id="13" name="TextBox 12">
              <a:extLst>
                <a:ext uri="{FF2B5EF4-FFF2-40B4-BE49-F238E27FC236}">
                  <a16:creationId xmlns:a16="http://schemas.microsoft.com/office/drawing/2014/main" xmlns="" id="{AD56F55C-A751-A177-8906-3C6F795BE274}"/>
                </a:ext>
              </a:extLst>
            </p:cNvPr>
            <p:cNvSpPr txBox="1"/>
            <p:nvPr/>
          </p:nvSpPr>
          <p:spPr>
            <a:xfrm>
              <a:off x="2721995" y="406925"/>
              <a:ext cx="8312405" cy="756997"/>
            </a:xfrm>
            <a:prstGeom prst="rect">
              <a:avLst/>
            </a:prstGeom>
            <a:noFill/>
          </p:spPr>
          <p:txBody>
            <a:bodyPr wrap="square" rtlCol="0">
              <a:spAutoFit/>
            </a:bodyPr>
            <a:lstStyle/>
            <a:p>
              <a:r>
                <a:rPr lang="en-US" sz="4000" b="1" dirty="0">
                  <a:solidFill>
                    <a:srgbClr val="002060"/>
                  </a:solidFill>
                  <a:latin typeface="Calibri" panose="020F0502020204030204" pitchFamily="34" charset="0"/>
                  <a:cs typeface="Calibri" panose="020F0502020204030204" pitchFamily="34" charset="0"/>
                </a:rPr>
                <a:t>3. </a:t>
              </a:r>
              <a:r>
                <a:rPr lang="vi-VN" sz="4000" b="1" dirty="0">
                  <a:solidFill>
                    <a:srgbClr val="002060"/>
                  </a:solidFill>
                  <a:latin typeface="Calibri" panose="020F0502020204030204" pitchFamily="34" charset="0"/>
                  <a:cs typeface="Calibri" panose="020F0502020204030204" pitchFamily="34" charset="0"/>
                </a:rPr>
                <a:t>Chọn kết từ (mà, cho, như, tuy ...nhưng ...) thay cho bông hoa.</a:t>
              </a:r>
              <a:endParaRPr lang="en-US" sz="4000" b="1" dirty="0">
                <a:solidFill>
                  <a:srgbClr val="002060"/>
                </a:solidFill>
                <a:latin typeface="Calibri" panose="020F0502020204030204" pitchFamily="34" charset="0"/>
                <a:cs typeface="Calibri" panose="020F0502020204030204" pitchFamily="34" charset="0"/>
              </a:endParaRPr>
            </a:p>
          </p:txBody>
        </p:sp>
      </p:grpSp>
      <p:pic>
        <p:nvPicPr>
          <p:cNvPr id="17" name="Picture 16">
            <a:extLst>
              <a:ext uri="{FF2B5EF4-FFF2-40B4-BE49-F238E27FC236}">
                <a16:creationId xmlns:a16="http://schemas.microsoft.com/office/drawing/2014/main" xmlns="" id="{826AA16C-0244-3B9D-2C7D-6C18053DCCFE}"/>
              </a:ext>
            </a:extLst>
          </p:cNvPr>
          <p:cNvPicPr>
            <a:picLocks noChangeAspect="1"/>
          </p:cNvPicPr>
          <p:nvPr/>
        </p:nvPicPr>
        <p:blipFill>
          <a:blip r:embed="rId3"/>
          <a:stretch>
            <a:fillRect/>
          </a:stretch>
        </p:blipFill>
        <p:spPr>
          <a:xfrm>
            <a:off x="3657600" y="1970801"/>
            <a:ext cx="5637006" cy="4531557"/>
          </a:xfrm>
          <a:prstGeom prst="rect">
            <a:avLst/>
          </a:prstGeom>
        </p:spPr>
      </p:pic>
    </p:spTree>
    <p:extLst>
      <p:ext uri="{BB962C8B-B14F-4D97-AF65-F5344CB8AC3E}">
        <p14:creationId xmlns:p14="http://schemas.microsoft.com/office/powerpoint/2010/main" val="19961307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2C0162D-0474-58B1-2524-2DD409A954BC}"/>
              </a:ext>
            </a:extLst>
          </p:cNvPr>
          <p:cNvSpPr/>
          <p:nvPr/>
        </p:nvSpPr>
        <p:spPr>
          <a:xfrm>
            <a:off x="593766" y="296883"/>
            <a:ext cx="11186556" cy="62939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xmlns="" id="{571A25FA-7BF7-F63B-BC4F-D2D1064F9BD1}"/>
              </a:ext>
            </a:extLst>
          </p:cNvPr>
          <p:cNvPicPr>
            <a:picLocks noChangeAspect="1"/>
          </p:cNvPicPr>
          <p:nvPr/>
        </p:nvPicPr>
        <p:blipFill>
          <a:blip r:embed="rId2"/>
          <a:stretch>
            <a:fillRect/>
          </a:stretch>
        </p:blipFill>
        <p:spPr>
          <a:xfrm>
            <a:off x="2374756" y="444891"/>
            <a:ext cx="6781120" cy="5897175"/>
          </a:xfrm>
          <a:prstGeom prst="rect">
            <a:avLst/>
          </a:prstGeom>
        </p:spPr>
      </p:pic>
    </p:spTree>
    <p:extLst>
      <p:ext uri="{BB962C8B-B14F-4D97-AF65-F5344CB8AC3E}">
        <p14:creationId xmlns:p14="http://schemas.microsoft.com/office/powerpoint/2010/main" val="17446055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2C0162D-0474-58B1-2524-2DD409A954BC}"/>
              </a:ext>
            </a:extLst>
          </p:cNvPr>
          <p:cNvSpPr/>
          <p:nvPr/>
        </p:nvSpPr>
        <p:spPr>
          <a:xfrm>
            <a:off x="593766" y="296883"/>
            <a:ext cx="11186556" cy="62939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xmlns="" id="{6BC9C81A-681E-E147-B872-6906002A5EA1}"/>
              </a:ext>
            </a:extLst>
          </p:cNvPr>
          <p:cNvSpPr txBox="1"/>
          <p:nvPr/>
        </p:nvSpPr>
        <p:spPr>
          <a:xfrm>
            <a:off x="1104405" y="1116281"/>
            <a:ext cx="10153403" cy="5106389"/>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xmlns="" id="{A5ED86F4-6A38-A01C-C0DF-444E1627F258}"/>
              </a:ext>
            </a:extLst>
          </p:cNvPr>
          <p:cNvSpPr txBox="1"/>
          <p:nvPr/>
        </p:nvSpPr>
        <p:spPr>
          <a:xfrm>
            <a:off x="1187532" y="671691"/>
            <a:ext cx="10141528" cy="6186309"/>
          </a:xfrm>
          <a:prstGeom prst="rect">
            <a:avLst/>
          </a:prstGeom>
          <a:noFill/>
        </p:spPr>
        <p:txBody>
          <a:bodyPr wrap="square" rtlCol="0">
            <a:spAutoFit/>
          </a:bodyPr>
          <a:lstStyle/>
          <a:p>
            <a:pPr algn="ctr"/>
            <a:r>
              <a:rPr lang="vi-VN" sz="3600" b="0" i="0" dirty="0">
                <a:solidFill>
                  <a:srgbClr val="000000"/>
                </a:solidFill>
                <a:effectLst/>
                <a:latin typeface="Cambria" panose="02040503050406030204" pitchFamily="18" charset="0"/>
                <a:ea typeface="Cambria" panose="02040503050406030204" pitchFamily="18" charset="0"/>
              </a:rPr>
              <a:t>a. Con người có tổ có tông</a:t>
            </a:r>
          </a:p>
          <a:p>
            <a:pPr algn="ctr"/>
            <a:r>
              <a:rPr lang="vi-VN" sz="3600" b="1" i="0" dirty="0">
                <a:solidFill>
                  <a:srgbClr val="000000"/>
                </a:solidFill>
                <a:effectLst/>
                <a:latin typeface="Cambria" panose="02040503050406030204" pitchFamily="18" charset="0"/>
                <a:ea typeface="Cambria" panose="02040503050406030204" pitchFamily="18" charset="0"/>
              </a:rPr>
              <a:t>Như</a:t>
            </a:r>
            <a:r>
              <a:rPr lang="vi-VN" sz="3600" b="0" i="0" dirty="0">
                <a:solidFill>
                  <a:srgbClr val="000000"/>
                </a:solidFill>
                <a:effectLst/>
                <a:latin typeface="Cambria" panose="02040503050406030204" pitchFamily="18" charset="0"/>
                <a:ea typeface="Cambria" panose="02040503050406030204" pitchFamily="18" charset="0"/>
              </a:rPr>
              <a:t> cây có cội, </a:t>
            </a:r>
            <a:r>
              <a:rPr lang="vi-VN" sz="3600" b="1" i="0" dirty="0">
                <a:solidFill>
                  <a:srgbClr val="000000"/>
                </a:solidFill>
                <a:effectLst/>
                <a:latin typeface="Cambria" panose="02040503050406030204" pitchFamily="18" charset="0"/>
                <a:ea typeface="Cambria" panose="02040503050406030204" pitchFamily="18" charset="0"/>
              </a:rPr>
              <a:t>như</a:t>
            </a:r>
            <a:r>
              <a:rPr lang="vi-VN" sz="3600" b="0" i="0" dirty="0">
                <a:solidFill>
                  <a:srgbClr val="000000"/>
                </a:solidFill>
                <a:effectLst/>
                <a:latin typeface="Cambria" panose="02040503050406030204" pitchFamily="18" charset="0"/>
                <a:ea typeface="Cambria" panose="02040503050406030204" pitchFamily="18" charset="0"/>
              </a:rPr>
              <a:t> sông có nguồn.</a:t>
            </a:r>
          </a:p>
          <a:p>
            <a:pPr algn="ctr"/>
            <a:r>
              <a:rPr lang="vi-VN" sz="3600" b="0" i="0" dirty="0">
                <a:solidFill>
                  <a:srgbClr val="000000"/>
                </a:solidFill>
                <a:effectLst/>
                <a:latin typeface="Cambria" panose="02040503050406030204" pitchFamily="18" charset="0"/>
                <a:ea typeface="Cambria" panose="02040503050406030204" pitchFamily="18" charset="0"/>
              </a:rPr>
              <a:t>b. Bầu ơi thương lấy bí cùng</a:t>
            </a:r>
          </a:p>
          <a:p>
            <a:pPr algn="ctr"/>
            <a:r>
              <a:rPr lang="vi-VN" sz="3600" b="1" i="0" dirty="0">
                <a:solidFill>
                  <a:srgbClr val="000000"/>
                </a:solidFill>
                <a:effectLst/>
                <a:latin typeface="Cambria" panose="02040503050406030204" pitchFamily="18" charset="0"/>
                <a:ea typeface="Cambria" panose="02040503050406030204" pitchFamily="18" charset="0"/>
              </a:rPr>
              <a:t>Tuy</a:t>
            </a:r>
            <a:r>
              <a:rPr lang="vi-VN" sz="3600" b="0" i="0" dirty="0">
                <a:solidFill>
                  <a:srgbClr val="000000"/>
                </a:solidFill>
                <a:effectLst/>
                <a:latin typeface="Cambria" panose="02040503050406030204" pitchFamily="18" charset="0"/>
                <a:ea typeface="Cambria" panose="02040503050406030204" pitchFamily="18" charset="0"/>
              </a:rPr>
              <a:t> rằng khác giống </a:t>
            </a:r>
            <a:r>
              <a:rPr lang="vi-VN" sz="3600" b="1" i="0" dirty="0">
                <a:solidFill>
                  <a:srgbClr val="000000"/>
                </a:solidFill>
                <a:effectLst/>
                <a:latin typeface="Cambria" panose="02040503050406030204" pitchFamily="18" charset="0"/>
                <a:ea typeface="Cambria" panose="02040503050406030204" pitchFamily="18" charset="0"/>
              </a:rPr>
              <a:t>nhưng</a:t>
            </a:r>
            <a:r>
              <a:rPr lang="vi-VN" sz="3600" b="0" i="0" dirty="0">
                <a:solidFill>
                  <a:srgbClr val="000000"/>
                </a:solidFill>
                <a:effectLst/>
                <a:latin typeface="Cambria" panose="02040503050406030204" pitchFamily="18" charset="0"/>
                <a:ea typeface="Cambria" panose="02040503050406030204" pitchFamily="18" charset="0"/>
              </a:rPr>
              <a:t> chung một giàn.</a:t>
            </a:r>
          </a:p>
          <a:p>
            <a:pPr algn="ctr"/>
            <a:r>
              <a:rPr lang="vi-VN" sz="3600" b="0" i="0" dirty="0">
                <a:solidFill>
                  <a:srgbClr val="000000"/>
                </a:solidFill>
                <a:effectLst/>
                <a:latin typeface="Cambria" panose="02040503050406030204" pitchFamily="18" charset="0"/>
                <a:ea typeface="Cambria" panose="02040503050406030204" pitchFamily="18" charset="0"/>
              </a:rPr>
              <a:t>c. Lời nói chẳng mất tiền mua</a:t>
            </a:r>
          </a:p>
          <a:p>
            <a:pPr algn="ctr"/>
            <a:r>
              <a:rPr lang="vi-VN" sz="3600" b="0" i="0" dirty="0">
                <a:solidFill>
                  <a:srgbClr val="000000"/>
                </a:solidFill>
                <a:effectLst/>
                <a:latin typeface="Cambria" panose="02040503050406030204" pitchFamily="18" charset="0"/>
                <a:ea typeface="Cambria" panose="02040503050406030204" pitchFamily="18" charset="0"/>
              </a:rPr>
              <a:t>Lựa lời </a:t>
            </a:r>
            <a:r>
              <a:rPr lang="vi-VN" sz="3600" b="1" i="0" dirty="0">
                <a:solidFill>
                  <a:srgbClr val="000000"/>
                </a:solidFill>
                <a:effectLst/>
                <a:latin typeface="Cambria" panose="02040503050406030204" pitchFamily="18" charset="0"/>
                <a:ea typeface="Cambria" panose="02040503050406030204" pitchFamily="18" charset="0"/>
              </a:rPr>
              <a:t>mà</a:t>
            </a:r>
            <a:r>
              <a:rPr lang="vi-VN" sz="3600" b="0" i="0" dirty="0">
                <a:solidFill>
                  <a:srgbClr val="000000"/>
                </a:solidFill>
                <a:effectLst/>
                <a:latin typeface="Cambria" panose="02040503050406030204" pitchFamily="18" charset="0"/>
                <a:ea typeface="Cambria" panose="02040503050406030204" pitchFamily="18" charset="0"/>
              </a:rPr>
              <a:t> nói </a:t>
            </a:r>
            <a:r>
              <a:rPr lang="vi-VN" sz="3600" b="1" i="0" dirty="0">
                <a:solidFill>
                  <a:srgbClr val="000000"/>
                </a:solidFill>
                <a:effectLst/>
                <a:latin typeface="Cambria" panose="02040503050406030204" pitchFamily="18" charset="0"/>
                <a:ea typeface="Cambria" panose="02040503050406030204" pitchFamily="18" charset="0"/>
              </a:rPr>
              <a:t>cho</a:t>
            </a:r>
            <a:r>
              <a:rPr lang="vi-VN" sz="3600" b="0" i="0" dirty="0">
                <a:solidFill>
                  <a:srgbClr val="000000"/>
                </a:solidFill>
                <a:effectLst/>
                <a:latin typeface="Cambria" panose="02040503050406030204" pitchFamily="18" charset="0"/>
                <a:ea typeface="Cambria" panose="02040503050406030204" pitchFamily="18" charset="0"/>
              </a:rPr>
              <a:t> vừa lòng nhau.</a:t>
            </a:r>
          </a:p>
          <a:p>
            <a:pPr algn="ctr"/>
            <a:r>
              <a:rPr lang="vi-VN" sz="3600" b="0" i="0" dirty="0">
                <a:solidFill>
                  <a:srgbClr val="000000"/>
                </a:solidFill>
                <a:effectLst/>
                <a:latin typeface="Cambria" panose="02040503050406030204" pitchFamily="18" charset="0"/>
                <a:ea typeface="Cambria" panose="02040503050406030204" pitchFamily="18" charset="0"/>
              </a:rPr>
              <a:t>d. Công cha </a:t>
            </a:r>
            <a:r>
              <a:rPr lang="vi-VN" sz="3600" b="1" i="0" dirty="0">
                <a:solidFill>
                  <a:srgbClr val="000000"/>
                </a:solidFill>
                <a:effectLst/>
                <a:latin typeface="Cambria" panose="02040503050406030204" pitchFamily="18" charset="0"/>
                <a:ea typeface="Cambria" panose="02040503050406030204" pitchFamily="18" charset="0"/>
              </a:rPr>
              <a:t>như</a:t>
            </a:r>
            <a:r>
              <a:rPr lang="vi-VN" sz="3600" b="0" i="0" dirty="0">
                <a:solidFill>
                  <a:srgbClr val="000000"/>
                </a:solidFill>
                <a:effectLst/>
                <a:latin typeface="Cambria" panose="02040503050406030204" pitchFamily="18" charset="0"/>
                <a:ea typeface="Cambria" panose="02040503050406030204" pitchFamily="18" charset="0"/>
              </a:rPr>
              <a:t> núi ngất trời</a:t>
            </a:r>
          </a:p>
          <a:p>
            <a:pPr algn="ctr"/>
            <a:r>
              <a:rPr lang="vi-VN" sz="3600" b="0" i="0" dirty="0">
                <a:solidFill>
                  <a:srgbClr val="000000"/>
                </a:solidFill>
                <a:effectLst/>
                <a:latin typeface="Cambria" panose="02040503050406030204" pitchFamily="18" charset="0"/>
                <a:ea typeface="Cambria" panose="02040503050406030204" pitchFamily="18" charset="0"/>
              </a:rPr>
              <a:t>Nghĩa mẹ </a:t>
            </a:r>
            <a:r>
              <a:rPr lang="vi-VN" sz="3600" b="1" i="0" dirty="0">
                <a:solidFill>
                  <a:srgbClr val="000000"/>
                </a:solidFill>
                <a:effectLst/>
                <a:latin typeface="Cambria" panose="02040503050406030204" pitchFamily="18" charset="0"/>
                <a:ea typeface="Cambria" panose="02040503050406030204" pitchFamily="18" charset="0"/>
              </a:rPr>
              <a:t>như</a:t>
            </a:r>
            <a:r>
              <a:rPr lang="vi-VN" sz="3600" b="0" i="0" dirty="0">
                <a:solidFill>
                  <a:srgbClr val="000000"/>
                </a:solidFill>
                <a:effectLst/>
                <a:latin typeface="Cambria" panose="02040503050406030204" pitchFamily="18" charset="0"/>
                <a:ea typeface="Cambria" panose="02040503050406030204" pitchFamily="18" charset="0"/>
              </a:rPr>
              <a:t> nước ở ngoài Biển Đông</a:t>
            </a:r>
          </a:p>
          <a:p>
            <a:pPr algn="ctr"/>
            <a:r>
              <a:rPr lang="vi-VN" sz="3600" b="0" i="0" dirty="0">
                <a:solidFill>
                  <a:srgbClr val="000000"/>
                </a:solidFill>
                <a:effectLst/>
                <a:latin typeface="Cambria" panose="02040503050406030204" pitchFamily="18" charset="0"/>
                <a:ea typeface="Cambria" panose="02040503050406030204" pitchFamily="18" charset="0"/>
              </a:rPr>
              <a:t>Núi cao biển rộng mênh mông</a:t>
            </a:r>
          </a:p>
          <a:p>
            <a:pPr algn="ctr"/>
            <a:r>
              <a:rPr lang="vi-VN" sz="3600" b="0" i="0" dirty="0">
                <a:solidFill>
                  <a:srgbClr val="000000"/>
                </a:solidFill>
                <a:effectLst/>
                <a:latin typeface="Cambria" panose="02040503050406030204" pitchFamily="18" charset="0"/>
                <a:ea typeface="Cambria" panose="02040503050406030204" pitchFamily="18" charset="0"/>
              </a:rPr>
              <a:t>Cù lao chín chữ, ghi lòng con ơi!</a:t>
            </a:r>
          </a:p>
          <a:p>
            <a:endParaRPr lang="en-US" sz="3600" dirty="0">
              <a:latin typeface="Cambria" panose="02040503050406030204" pitchFamily="18" charset="0"/>
              <a:ea typeface="Cambria" panose="02040503050406030204" pitchFamily="18" charset="0"/>
            </a:endParaRPr>
          </a:p>
        </p:txBody>
      </p:sp>
      <p:pic>
        <p:nvPicPr>
          <p:cNvPr id="4098" name="Picture 2" descr="Hình ảnh Bông Hoa Nhỏ Màu Xanh PNG , Nhỏ Bé, Hoa, Màu Xanh Da Trời PNG  trong suốt và Vector để tải xuống miễn phí">
            <a:extLst>
              <a:ext uri="{FF2B5EF4-FFF2-40B4-BE49-F238E27FC236}">
                <a16:creationId xmlns:a16="http://schemas.microsoft.com/office/drawing/2014/main" xmlns="" id="{C7C986B2-59F4-D8EA-762B-2013596300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3818" y="871846"/>
            <a:ext cx="1448790" cy="12360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Bông Hoa Nhỏ Màu Xanh PNG , Nhỏ Bé, Hoa, Màu Xanh Da Trời PNG  trong suốt và Vector để tải xuống miễn phí">
            <a:extLst>
              <a:ext uri="{FF2B5EF4-FFF2-40B4-BE49-F238E27FC236}">
                <a16:creationId xmlns:a16="http://schemas.microsoft.com/office/drawing/2014/main" xmlns="" id="{EC3B4563-6E1E-083C-77F9-F3974E54AE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3278" y="943098"/>
            <a:ext cx="1448790" cy="12360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ình ảnh Bông Hoa Nhỏ Màu Xanh PNG , Nhỏ Bé, Hoa, Màu Xanh Da Trời PNG  trong suốt và Vector để tải xuống miễn phí">
            <a:extLst>
              <a:ext uri="{FF2B5EF4-FFF2-40B4-BE49-F238E27FC236}">
                <a16:creationId xmlns:a16="http://schemas.microsoft.com/office/drawing/2014/main" xmlns="" id="{B5C7C8DD-6058-67EC-CEBF-4BD98CCA3E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1293" y="2095004"/>
            <a:ext cx="1448790" cy="123602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ình ảnh Bông Hoa Nhỏ Màu Xanh PNG , Nhỏ Bé, Hoa, Màu Xanh Da Trời PNG  trong suốt và Vector để tải xuống miễn phí">
            <a:extLst>
              <a:ext uri="{FF2B5EF4-FFF2-40B4-BE49-F238E27FC236}">
                <a16:creationId xmlns:a16="http://schemas.microsoft.com/office/drawing/2014/main" xmlns="" id="{12585429-3299-2882-96DB-6C801F0965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5780" y="2095004"/>
            <a:ext cx="2030681" cy="12360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ình ảnh Bông Hoa Nhỏ Màu Xanh PNG , Nhỏ Bé, Hoa, Màu Xanh Da Trời PNG  trong suốt và Vector để tải xuống miễn phí">
            <a:extLst>
              <a:ext uri="{FF2B5EF4-FFF2-40B4-BE49-F238E27FC236}">
                <a16:creationId xmlns:a16="http://schemas.microsoft.com/office/drawing/2014/main" xmlns="" id="{706A3674-64AF-6459-9D6C-873B920649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8862" y="3163784"/>
            <a:ext cx="1353787" cy="12360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ình ảnh Bông Hoa Nhỏ Màu Xanh PNG , Nhỏ Bé, Hoa, Màu Xanh Da Trời PNG  trong suốt và Vector để tải xuống miễn phí">
            <a:extLst>
              <a:ext uri="{FF2B5EF4-FFF2-40B4-BE49-F238E27FC236}">
                <a16:creationId xmlns:a16="http://schemas.microsoft.com/office/drawing/2014/main" xmlns="" id="{A565CDE5-42E1-8F83-7850-62D00597FA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1402" y="3151908"/>
            <a:ext cx="1353787" cy="12360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ình ảnh Bông Hoa Nhỏ Màu Xanh PNG , Nhỏ Bé, Hoa, Màu Xanh Da Trời PNG  trong suốt và Vector để tải xuống miễn phí">
            <a:extLst>
              <a:ext uri="{FF2B5EF4-FFF2-40B4-BE49-F238E27FC236}">
                <a16:creationId xmlns:a16="http://schemas.microsoft.com/office/drawing/2014/main" xmlns="" id="{80224357-5790-BEFF-6CAA-C1485FD453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2649" y="3793176"/>
            <a:ext cx="1353787" cy="12360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ình ảnh Bông Hoa Nhỏ Màu Xanh PNG , Nhỏ Bé, Hoa, Màu Xanh Da Trời PNG  trong suốt và Vector để tải xuống miễn phí">
            <a:extLst>
              <a:ext uri="{FF2B5EF4-FFF2-40B4-BE49-F238E27FC236}">
                <a16:creationId xmlns:a16="http://schemas.microsoft.com/office/drawing/2014/main" xmlns="" id="{CB7A0DDC-5C06-175F-B897-3DE3196126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4488" y="4303815"/>
            <a:ext cx="1448790" cy="1236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30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098"/>
                                        </p:tgtEl>
                                        <p:attrNameLst>
                                          <p:attrName>ppt_x</p:attrName>
                                        </p:attrNameLst>
                                      </p:cBhvr>
                                      <p:tavLst>
                                        <p:tav tm="0">
                                          <p:val>
                                            <p:strVal val="ppt_x"/>
                                          </p:val>
                                        </p:tav>
                                        <p:tav tm="100000">
                                          <p:val>
                                            <p:strVal val="ppt_x"/>
                                          </p:val>
                                        </p:tav>
                                      </p:tavLst>
                                    </p:anim>
                                    <p:anim calcmode="lin" valueType="num">
                                      <p:cBhvr additive="base">
                                        <p:cTn id="7" dur="500"/>
                                        <p:tgtEl>
                                          <p:spTgt spid="4098"/>
                                        </p:tgtEl>
                                        <p:attrNameLst>
                                          <p:attrName>ppt_y</p:attrName>
                                        </p:attrNameLst>
                                      </p:cBhvr>
                                      <p:tavLst>
                                        <p:tav tm="0">
                                          <p:val>
                                            <p:strVal val="ppt_y"/>
                                          </p:val>
                                        </p:tav>
                                        <p:tav tm="100000">
                                          <p:val>
                                            <p:strVal val="1+ppt_h/2"/>
                                          </p:val>
                                        </p:tav>
                                      </p:tavLst>
                                    </p:anim>
                                    <p:set>
                                      <p:cBhvr>
                                        <p:cTn id="8" dur="1" fill="hold">
                                          <p:stCondLst>
                                            <p:cond delay="499"/>
                                          </p:stCondLst>
                                        </p:cTn>
                                        <p:tgtEl>
                                          <p:spTgt spid="409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ppt_x"/>
                                          </p:val>
                                        </p:tav>
                                      </p:tavLst>
                                    </p:anim>
                                    <p:anim calcmode="lin" valueType="num">
                                      <p:cBhvr additive="base">
                                        <p:cTn id="13" dur="500"/>
                                        <p:tgtEl>
                                          <p:spTgt spid="12"/>
                                        </p:tgtEl>
                                        <p:attrNameLst>
                                          <p:attrName>ppt_y</p:attrName>
                                        </p:attrNameLst>
                                      </p:cBhvr>
                                      <p:tavLst>
                                        <p:tav tm="0">
                                          <p:val>
                                            <p:strVal val="ppt_y"/>
                                          </p:val>
                                        </p:tav>
                                        <p:tav tm="100000">
                                          <p:val>
                                            <p:strVal val="1+ppt_h/2"/>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3"/>
                                        </p:tgtEl>
                                        <p:attrNameLst>
                                          <p:attrName>ppt_x</p:attrName>
                                        </p:attrNameLst>
                                      </p:cBhvr>
                                      <p:tavLst>
                                        <p:tav tm="0">
                                          <p:val>
                                            <p:strVal val="ppt_x"/>
                                          </p:val>
                                        </p:tav>
                                        <p:tav tm="100000">
                                          <p:val>
                                            <p:strVal val="ppt_x"/>
                                          </p:val>
                                        </p:tav>
                                      </p:tavLst>
                                    </p:anim>
                                    <p:anim calcmode="lin" valueType="num">
                                      <p:cBhvr additive="base">
                                        <p:cTn id="19" dur="500"/>
                                        <p:tgtEl>
                                          <p:spTgt spid="13"/>
                                        </p:tgtEl>
                                        <p:attrNameLst>
                                          <p:attrName>ppt_y</p:attrName>
                                        </p:attrNameLst>
                                      </p:cBhvr>
                                      <p:tavLst>
                                        <p:tav tm="0">
                                          <p:val>
                                            <p:strVal val="ppt_y"/>
                                          </p:val>
                                        </p:tav>
                                        <p:tav tm="100000">
                                          <p:val>
                                            <p:strVal val="1+ppt_h/2"/>
                                          </p:val>
                                        </p:tav>
                                      </p:tavLst>
                                    </p:anim>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4"/>
                                        </p:tgtEl>
                                        <p:attrNameLst>
                                          <p:attrName>ppt_x</p:attrName>
                                        </p:attrNameLst>
                                      </p:cBhvr>
                                      <p:tavLst>
                                        <p:tav tm="0">
                                          <p:val>
                                            <p:strVal val="ppt_x"/>
                                          </p:val>
                                        </p:tav>
                                        <p:tav tm="100000">
                                          <p:val>
                                            <p:strVal val="ppt_x"/>
                                          </p:val>
                                        </p:tav>
                                      </p:tavLst>
                                    </p:anim>
                                    <p:anim calcmode="lin" valueType="num">
                                      <p:cBhvr additive="base">
                                        <p:cTn id="25" dur="500"/>
                                        <p:tgtEl>
                                          <p:spTgt spid="14"/>
                                        </p:tgtEl>
                                        <p:attrNameLst>
                                          <p:attrName>ppt_y</p:attrName>
                                        </p:attrNameLst>
                                      </p:cBhvr>
                                      <p:tavLst>
                                        <p:tav tm="0">
                                          <p:val>
                                            <p:strVal val="ppt_y"/>
                                          </p:val>
                                        </p:tav>
                                        <p:tav tm="100000">
                                          <p:val>
                                            <p:strVal val="1+ppt_h/2"/>
                                          </p:val>
                                        </p:tav>
                                      </p:tavLst>
                                    </p:anim>
                                    <p:set>
                                      <p:cBhvr>
                                        <p:cTn id="26" dur="1" fill="hold">
                                          <p:stCondLst>
                                            <p:cond delay="4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5"/>
                                        </p:tgtEl>
                                        <p:attrNameLst>
                                          <p:attrName>ppt_x</p:attrName>
                                        </p:attrNameLst>
                                      </p:cBhvr>
                                      <p:tavLst>
                                        <p:tav tm="0">
                                          <p:val>
                                            <p:strVal val="ppt_x"/>
                                          </p:val>
                                        </p:tav>
                                        <p:tav tm="100000">
                                          <p:val>
                                            <p:strVal val="ppt_x"/>
                                          </p:val>
                                        </p:tav>
                                      </p:tavLst>
                                    </p:anim>
                                    <p:anim calcmode="lin" valueType="num">
                                      <p:cBhvr additive="base">
                                        <p:cTn id="31" dur="500"/>
                                        <p:tgtEl>
                                          <p:spTgt spid="15"/>
                                        </p:tgtEl>
                                        <p:attrNameLst>
                                          <p:attrName>ppt_y</p:attrName>
                                        </p:attrNameLst>
                                      </p:cBhvr>
                                      <p:tavLst>
                                        <p:tav tm="0">
                                          <p:val>
                                            <p:strVal val="ppt_y"/>
                                          </p:val>
                                        </p:tav>
                                        <p:tav tm="100000">
                                          <p:val>
                                            <p:strVal val="1+ppt_h/2"/>
                                          </p:val>
                                        </p:tav>
                                      </p:tavLst>
                                    </p:anim>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6"/>
                                        </p:tgtEl>
                                        <p:attrNameLst>
                                          <p:attrName>ppt_x</p:attrName>
                                        </p:attrNameLst>
                                      </p:cBhvr>
                                      <p:tavLst>
                                        <p:tav tm="0">
                                          <p:val>
                                            <p:strVal val="ppt_x"/>
                                          </p:val>
                                        </p:tav>
                                        <p:tav tm="100000">
                                          <p:val>
                                            <p:strVal val="ppt_x"/>
                                          </p:val>
                                        </p:tav>
                                      </p:tavLst>
                                    </p:anim>
                                    <p:anim calcmode="lin" valueType="num">
                                      <p:cBhvr additive="base">
                                        <p:cTn id="37" dur="500"/>
                                        <p:tgtEl>
                                          <p:spTgt spid="16"/>
                                        </p:tgtEl>
                                        <p:attrNameLst>
                                          <p:attrName>ppt_y</p:attrName>
                                        </p:attrNameLst>
                                      </p:cBhvr>
                                      <p:tavLst>
                                        <p:tav tm="0">
                                          <p:val>
                                            <p:strVal val="ppt_y"/>
                                          </p:val>
                                        </p:tav>
                                        <p:tav tm="100000">
                                          <p:val>
                                            <p:strVal val="1+ppt_h/2"/>
                                          </p:val>
                                        </p:tav>
                                      </p:tavLst>
                                    </p:anim>
                                    <p:set>
                                      <p:cBhvr>
                                        <p:cTn id="38" dur="1" fill="hold">
                                          <p:stCondLst>
                                            <p:cond delay="499"/>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7"/>
                                        </p:tgtEl>
                                        <p:attrNameLst>
                                          <p:attrName>ppt_x</p:attrName>
                                        </p:attrNameLst>
                                      </p:cBhvr>
                                      <p:tavLst>
                                        <p:tav tm="0">
                                          <p:val>
                                            <p:strVal val="ppt_x"/>
                                          </p:val>
                                        </p:tav>
                                        <p:tav tm="100000">
                                          <p:val>
                                            <p:strVal val="ppt_x"/>
                                          </p:val>
                                        </p:tav>
                                      </p:tavLst>
                                    </p:anim>
                                    <p:anim calcmode="lin" valueType="num">
                                      <p:cBhvr additive="base">
                                        <p:cTn id="43" dur="500"/>
                                        <p:tgtEl>
                                          <p:spTgt spid="17"/>
                                        </p:tgtEl>
                                        <p:attrNameLst>
                                          <p:attrName>ppt_y</p:attrName>
                                        </p:attrNameLst>
                                      </p:cBhvr>
                                      <p:tavLst>
                                        <p:tav tm="0">
                                          <p:val>
                                            <p:strVal val="ppt_y"/>
                                          </p:val>
                                        </p:tav>
                                        <p:tav tm="100000">
                                          <p:val>
                                            <p:strVal val="1+ppt_h/2"/>
                                          </p:val>
                                        </p:tav>
                                      </p:tavLst>
                                    </p:anim>
                                    <p:set>
                                      <p:cBhvr>
                                        <p:cTn id="44" dur="1" fill="hold">
                                          <p:stCondLst>
                                            <p:cond delay="499"/>
                                          </p:stCondLst>
                                        </p:cTn>
                                        <p:tgtEl>
                                          <p:spTgt spid="1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8"/>
                                        </p:tgtEl>
                                        <p:attrNameLst>
                                          <p:attrName>ppt_x</p:attrName>
                                        </p:attrNameLst>
                                      </p:cBhvr>
                                      <p:tavLst>
                                        <p:tav tm="0">
                                          <p:val>
                                            <p:strVal val="ppt_x"/>
                                          </p:val>
                                        </p:tav>
                                        <p:tav tm="100000">
                                          <p:val>
                                            <p:strVal val="ppt_x"/>
                                          </p:val>
                                        </p:tav>
                                      </p:tavLst>
                                    </p:anim>
                                    <p:anim calcmode="lin" valueType="num">
                                      <p:cBhvr additive="base">
                                        <p:cTn id="49" dur="500"/>
                                        <p:tgtEl>
                                          <p:spTgt spid="18"/>
                                        </p:tgtEl>
                                        <p:attrNameLst>
                                          <p:attrName>ppt_y</p:attrName>
                                        </p:attrNameLst>
                                      </p:cBhvr>
                                      <p:tavLst>
                                        <p:tav tm="0">
                                          <p:val>
                                            <p:strVal val="ppt_y"/>
                                          </p:val>
                                        </p:tav>
                                        <p:tav tm="100000">
                                          <p:val>
                                            <p:strVal val="1+ppt_h/2"/>
                                          </p:val>
                                        </p:tav>
                                      </p:tavLst>
                                    </p:anim>
                                    <p:set>
                                      <p:cBhvr>
                                        <p:cTn id="50"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74243" b="60344"/>
          <a:stretch/>
        </p:blipFill>
        <p:spPr>
          <a:xfrm>
            <a:off x="544396" y="4614333"/>
            <a:ext cx="2590800" cy="2243667"/>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66592" r="76263"/>
          <a:stretch/>
        </p:blipFill>
        <p:spPr>
          <a:xfrm>
            <a:off x="5010016" y="4967817"/>
            <a:ext cx="2387600" cy="1890183"/>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63721"/>
          <a:stretch/>
        </p:blipFill>
        <p:spPr>
          <a:xfrm>
            <a:off x="4588933" y="5719931"/>
            <a:ext cx="734018" cy="1138069"/>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r="52609"/>
          <a:stretch/>
        </p:blipFill>
        <p:spPr>
          <a:xfrm>
            <a:off x="6782608" y="5719931"/>
            <a:ext cx="1036091" cy="1229783"/>
          </a:xfrm>
          <a:prstGeom prst="rect">
            <a:avLst/>
          </a:prstGeom>
        </p:spPr>
      </p:pic>
      <p:sp>
        <p:nvSpPr>
          <p:cNvPr id="2" name="TextBox 1">
            <a:extLst>
              <a:ext uri="{FF2B5EF4-FFF2-40B4-BE49-F238E27FC236}">
                <a16:creationId xmlns:a16="http://schemas.microsoft.com/office/drawing/2014/main" xmlns="" id="{2556963F-F761-94E5-78D2-9C781EC11BC3}"/>
              </a:ext>
            </a:extLst>
          </p:cNvPr>
          <p:cNvSpPr txBox="1"/>
          <p:nvPr/>
        </p:nvSpPr>
        <p:spPr>
          <a:xfrm>
            <a:off x="2446317" y="2018805"/>
            <a:ext cx="7612083" cy="2800767"/>
          </a:xfrm>
          <a:prstGeom prst="rect">
            <a:avLst/>
          </a:prstGeom>
          <a:noFill/>
        </p:spPr>
        <p:txBody>
          <a:bodyPr wrap="square" rtlCol="0">
            <a:spAutoFit/>
          </a:bodyPr>
          <a:lstStyle/>
          <a:p>
            <a:pPr lvl="0" algn="just"/>
            <a:r>
              <a:rPr lang="en-US" sz="4400" dirty="0">
                <a:solidFill>
                  <a:prstClr val="black"/>
                </a:solidFill>
                <a:latin typeface="Cambria" panose="02040503050406030204" pitchFamily="18" charset="0"/>
                <a:ea typeface="Cambria" panose="02040503050406030204" pitchFamily="18" charset="0"/>
              </a:rPr>
              <a:t>4. </a:t>
            </a:r>
            <a:r>
              <a:rPr lang="en-US" sz="4400" dirty="0" err="1">
                <a:solidFill>
                  <a:prstClr val="black"/>
                </a:solidFill>
                <a:latin typeface="Cambria" panose="02040503050406030204" pitchFamily="18" charset="0"/>
                <a:ea typeface="Cambria" panose="02040503050406030204" pitchFamily="18" charset="0"/>
              </a:rPr>
              <a:t>Viết</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đoạn</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văn</a:t>
            </a:r>
            <a:r>
              <a:rPr lang="en-US" sz="4400" dirty="0">
                <a:solidFill>
                  <a:prstClr val="black"/>
                </a:solidFill>
                <a:latin typeface="Cambria" panose="02040503050406030204" pitchFamily="18" charset="0"/>
                <a:ea typeface="Cambria" panose="02040503050406030204" pitchFamily="18" charset="0"/>
              </a:rPr>
              <a:t> (3 – 5 </a:t>
            </a:r>
            <a:r>
              <a:rPr lang="en-US" sz="4400" dirty="0" err="1">
                <a:solidFill>
                  <a:prstClr val="black"/>
                </a:solidFill>
                <a:latin typeface="Cambria" panose="02040503050406030204" pitchFamily="18" charset="0"/>
                <a:ea typeface="Cambria" panose="02040503050406030204" pitchFamily="18" charset="0"/>
              </a:rPr>
              <a:t>câu</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giới</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thiệu</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về</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một</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vị</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anh</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hùng</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dân</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tộc</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trong</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đó</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có</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sử</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dụng</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đại</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từ</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và</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kết</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từ</a:t>
            </a:r>
            <a:r>
              <a:rPr lang="en-US" sz="4400" dirty="0">
                <a:solidFill>
                  <a:prstClr val="black"/>
                </a:solidFill>
                <a:latin typeface="Cambria" panose="02040503050406030204" pitchFamily="18" charset="0"/>
                <a:ea typeface="Cambria" panose="02040503050406030204" pitchFamily="18" charset="0"/>
              </a:rPr>
              <a:t>.</a:t>
            </a:r>
            <a:endPar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31244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2C0162D-0474-58B1-2524-2DD409A954BC}"/>
              </a:ext>
            </a:extLst>
          </p:cNvPr>
          <p:cNvSpPr/>
          <p:nvPr/>
        </p:nvSpPr>
        <p:spPr>
          <a:xfrm>
            <a:off x="593766" y="296883"/>
            <a:ext cx="11186556" cy="62939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xmlns="" id="{295E6883-3AB3-BA1A-1E78-2D4630C016E4}"/>
              </a:ext>
            </a:extLst>
          </p:cNvPr>
          <p:cNvSpPr txBox="1"/>
          <p:nvPr/>
        </p:nvSpPr>
        <p:spPr>
          <a:xfrm>
            <a:off x="985651" y="736269"/>
            <a:ext cx="10462161" cy="5632311"/>
          </a:xfrm>
          <a:prstGeom prst="rect">
            <a:avLst/>
          </a:prstGeom>
          <a:noFill/>
        </p:spPr>
        <p:txBody>
          <a:bodyPr wrap="square" rtlCol="0">
            <a:spAutoFit/>
          </a:bodyPr>
          <a:lstStyle/>
          <a:p>
            <a:pPr algn="just"/>
            <a:r>
              <a:rPr lang="en-US" sz="3600" b="0" i="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Chủ tịch Hồ Chí Minh là vị lãnh tụ vĩ đại, người anh hùng dân tộc Việt Nam sáng ngời. Người tiên phong tìm được cứu nước, Người đem lí tưởng cách mạng đúng đắn lãnh đạo quân và dân Việt Nam đấu tranh giành độc lập thành công. Không những vậy, Người được suy tôn làm chủ tịch, là lãnh tụ, vị cha già của toàn dân tộc, là vị phật sống. Vì Người sinh ra trong thời chiến, hoạt động hết mình và ra đi khi thời bình được lập lại nên nói ơn Người để lại cho Việt Nam ta là không thể kể xiết.</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993517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tree and a blank sign&#10;&#10;Description automatically generated">
            <a:extLst>
              <a:ext uri="{FF2B5EF4-FFF2-40B4-BE49-F238E27FC236}">
                <a16:creationId xmlns:a16="http://schemas.microsoft.com/office/drawing/2014/main" xmlns="" id="{E77EC1A1-072C-DEF4-2D29-975FC7E850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reeform 33">
            <a:extLst>
              <a:ext uri="{FF2B5EF4-FFF2-40B4-BE49-F238E27FC236}">
                <a16:creationId xmlns:a16="http://schemas.microsoft.com/office/drawing/2014/main" xmlns="" id="{22DDB7D6-D1A8-CCE2-6A29-370FD0275D00}"/>
              </a:ext>
            </a:extLst>
          </p:cNvPr>
          <p:cNvSpPr/>
          <p:nvPr/>
        </p:nvSpPr>
        <p:spPr>
          <a:xfrm>
            <a:off x="6922008" y="1908422"/>
            <a:ext cx="4336413" cy="5447808"/>
          </a:xfrm>
          <a:custGeom>
            <a:avLst/>
            <a:gdLst/>
            <a:ahLst/>
            <a:cxnLst/>
            <a:rect l="l" t="t" r="r" b="b"/>
            <a:pathLst>
              <a:path w="1271774" h="1807139">
                <a:moveTo>
                  <a:pt x="0" y="0"/>
                </a:moveTo>
                <a:lnTo>
                  <a:pt x="1271774" y="0"/>
                </a:lnTo>
                <a:lnTo>
                  <a:pt x="1271774" y="1807139"/>
                </a:lnTo>
                <a:lnTo>
                  <a:pt x="0" y="180713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Picture 5" descr="A green and red text on a black background&#10;&#10;Description automatically generated">
            <a:extLst>
              <a:ext uri="{FF2B5EF4-FFF2-40B4-BE49-F238E27FC236}">
                <a16:creationId xmlns:a16="http://schemas.microsoft.com/office/drawing/2014/main" xmlns="" id="{D7B1FD48-92C0-4D68-1354-BA4FD770D3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89296">
            <a:off x="1330038" y="1070773"/>
            <a:ext cx="6201606" cy="4992819"/>
          </a:xfrm>
          <a:prstGeom prst="rect">
            <a:avLst/>
          </a:prstGeom>
        </p:spPr>
      </p:pic>
    </p:spTree>
    <p:extLst>
      <p:ext uri="{BB962C8B-B14F-4D97-AF65-F5344CB8AC3E}">
        <p14:creationId xmlns:p14="http://schemas.microsoft.com/office/powerpoint/2010/main" val="18706458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artoon of boys running in a grass field&#10;&#10;Description automatically generated">
            <a:extLst>
              <a:ext uri="{FF2B5EF4-FFF2-40B4-BE49-F238E27FC236}">
                <a16:creationId xmlns:a16="http://schemas.microsoft.com/office/drawing/2014/main" xmlns="" id="{CEF3B4DE-9CB4-B6D3-EBEB-884BEB84BE33}"/>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0"/>
            <a:ext cx="12192000" cy="6858000"/>
          </a:xfrm>
          <a:prstGeom prst="rect">
            <a:avLst/>
          </a:prstGeom>
        </p:spPr>
      </p:pic>
      <p:pic>
        <p:nvPicPr>
          <p:cNvPr id="16" name="Picture 15" descr="A couple of kids holding a white sign&#10;&#10;Description automatically generated">
            <a:extLst>
              <a:ext uri="{FF2B5EF4-FFF2-40B4-BE49-F238E27FC236}">
                <a16:creationId xmlns:a16="http://schemas.microsoft.com/office/drawing/2014/main" xmlns="" id="{8723B848-A5AD-325A-7C77-95D1907BD0F5}"/>
              </a:ext>
            </a:extLst>
          </p:cNvPr>
          <p:cNvPicPr>
            <a:picLocks noChangeAspect="1"/>
          </p:cNvPicPr>
          <p:nvPr/>
        </p:nvPicPr>
        <p:blipFill rotWithShape="1">
          <a:blip r:embed="rId3">
            <a:extLst>
              <a:ext uri="{28A0092B-C50C-407E-A947-70E740481C1C}">
                <a14:useLocalDpi xmlns:a14="http://schemas.microsoft.com/office/drawing/2010/main" val="0"/>
              </a:ext>
            </a:extLst>
          </a:blip>
          <a:srcRect l="25116" t="12493" r="25175" b="22856"/>
          <a:stretch/>
        </p:blipFill>
        <p:spPr>
          <a:xfrm>
            <a:off x="3930733" y="333341"/>
            <a:ext cx="7770192" cy="5684508"/>
          </a:xfrm>
          <a:prstGeom prst="rect">
            <a:avLst/>
          </a:prstGeom>
        </p:spPr>
      </p:pic>
      <p:sp>
        <p:nvSpPr>
          <p:cNvPr id="17" name="TextBox 16">
            <a:extLst>
              <a:ext uri="{FF2B5EF4-FFF2-40B4-BE49-F238E27FC236}">
                <a16:creationId xmlns:a16="http://schemas.microsoft.com/office/drawing/2014/main" xmlns="" id="{6E5F4B3D-1A57-7B2C-610A-A1DB2FFCFFB6}"/>
              </a:ext>
            </a:extLst>
          </p:cNvPr>
          <p:cNvSpPr txBox="1"/>
          <p:nvPr/>
        </p:nvSpPr>
        <p:spPr>
          <a:xfrm>
            <a:off x="4286992" y="3401640"/>
            <a:ext cx="7220198" cy="2554545"/>
          </a:xfrm>
          <a:prstGeom prst="rect">
            <a:avLst/>
          </a:prstGeom>
          <a:noFill/>
        </p:spPr>
        <p:txBody>
          <a:bodyPr wrap="square" rtlCol="0">
            <a:spAutoFit/>
          </a:bodyPr>
          <a:lstStyle/>
          <a:p>
            <a:pPr lvl="0" algn="ctr">
              <a:defRPr/>
            </a:pPr>
            <a:r>
              <a:rPr lang="vi-VN" sz="4000" b="1" dirty="0">
                <a:solidFill>
                  <a:srgbClr val="FF0000"/>
                </a:solidFill>
                <a:latin typeface="Calibri" panose="020F0502020204030204"/>
              </a:rPr>
              <a:t>Chia sẻ với bạn những điều em ấn tượng về vị anh hùng dân tộc đã viết trong bài giới thiệu và nói lên cảm nghĩ của em.</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0529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FF1EC0EC-8DCF-B3E4-68AF-EA39D6539A71}"/>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pic>
        <p:nvPicPr>
          <p:cNvPr id="3" name="Picture 2">
            <a:extLst>
              <a:ext uri="{FF2B5EF4-FFF2-40B4-BE49-F238E27FC236}">
                <a16:creationId xmlns:a16="http://schemas.microsoft.com/office/drawing/2014/main" xmlns="" id="{D4AAA717-EAA6-42CE-0F8A-90FD9B92DD5A}"/>
              </a:ext>
            </a:extLst>
          </p:cNvPr>
          <p:cNvPicPr>
            <a:picLocks noChangeAspect="1"/>
          </p:cNvPicPr>
          <p:nvPr/>
        </p:nvPicPr>
        <p:blipFill>
          <a:blip r:embed="rId3"/>
          <a:stretch>
            <a:fillRect/>
          </a:stretch>
        </p:blipFill>
        <p:spPr>
          <a:xfrm>
            <a:off x="2416724" y="405192"/>
            <a:ext cx="7834039" cy="4419983"/>
          </a:xfrm>
          <a:prstGeom prst="rect">
            <a:avLst/>
          </a:prstGeom>
        </p:spPr>
      </p:pic>
    </p:spTree>
    <p:extLst>
      <p:ext uri="{BB962C8B-B14F-4D97-AF65-F5344CB8AC3E}">
        <p14:creationId xmlns:p14="http://schemas.microsoft.com/office/powerpoint/2010/main" val="246003314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tree and a blank sign&#10;&#10;Description automatically generated">
            <a:extLst>
              <a:ext uri="{FF2B5EF4-FFF2-40B4-BE49-F238E27FC236}">
                <a16:creationId xmlns:a16="http://schemas.microsoft.com/office/drawing/2014/main" xmlns="" id="{E77EC1A1-072C-DEF4-2D29-975FC7E850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reeform 33">
            <a:extLst>
              <a:ext uri="{FF2B5EF4-FFF2-40B4-BE49-F238E27FC236}">
                <a16:creationId xmlns:a16="http://schemas.microsoft.com/office/drawing/2014/main" xmlns="" id="{22DDB7D6-D1A8-CCE2-6A29-370FD0275D00}"/>
              </a:ext>
            </a:extLst>
          </p:cNvPr>
          <p:cNvSpPr/>
          <p:nvPr/>
        </p:nvSpPr>
        <p:spPr>
          <a:xfrm>
            <a:off x="6922008" y="1908422"/>
            <a:ext cx="4336413" cy="5447808"/>
          </a:xfrm>
          <a:custGeom>
            <a:avLst/>
            <a:gdLst/>
            <a:ahLst/>
            <a:cxnLst/>
            <a:rect l="l" t="t" r="r" b="b"/>
            <a:pathLst>
              <a:path w="1271774" h="1807139">
                <a:moveTo>
                  <a:pt x="0" y="0"/>
                </a:moveTo>
                <a:lnTo>
                  <a:pt x="1271774" y="0"/>
                </a:lnTo>
                <a:lnTo>
                  <a:pt x="1271774" y="1807139"/>
                </a:lnTo>
                <a:lnTo>
                  <a:pt x="0" y="180713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Picture 5" descr="A blue and orange text&#10;&#10;Description automatically generated">
            <a:extLst>
              <a:ext uri="{FF2B5EF4-FFF2-40B4-BE49-F238E27FC236}">
                <a16:creationId xmlns:a16="http://schemas.microsoft.com/office/drawing/2014/main" xmlns="" id="{1F0DF8C4-1689-49C2-771C-F6C10572CD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29169">
            <a:off x="368135" y="1930493"/>
            <a:ext cx="8062000" cy="2317490"/>
          </a:xfrm>
          <a:prstGeom prst="rect">
            <a:avLst/>
          </a:prstGeom>
        </p:spPr>
      </p:pic>
    </p:spTree>
    <p:extLst>
      <p:ext uri="{BB962C8B-B14F-4D97-AF65-F5344CB8AC3E}">
        <p14:creationId xmlns:p14="http://schemas.microsoft.com/office/powerpoint/2010/main" val="42215519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6B75B778-3E40-1654-EF40-8DB03ABDA5F1}"/>
              </a:ext>
            </a:extLst>
          </p:cNvPr>
          <p:cNvSpPr/>
          <p:nvPr/>
        </p:nvSpPr>
        <p:spPr>
          <a:xfrm>
            <a:off x="2006930" y="748144"/>
            <a:ext cx="7849589" cy="2529445"/>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0" i="0" dirty="0">
                <a:solidFill>
                  <a:srgbClr val="000000"/>
                </a:solidFill>
                <a:effectLst/>
                <a:latin typeface="Cambria" panose="02040503050406030204" pitchFamily="18" charset="0"/>
                <a:ea typeface="Cambria" panose="02040503050406030204" pitchFamily="18" charset="0"/>
              </a:rPr>
              <a:t>a. Đố ai trên Bạch Đằng Giang</a:t>
            </a:r>
          </a:p>
          <a:p>
            <a:pPr algn="ctr"/>
            <a:r>
              <a:rPr lang="vi-VN" sz="3200" b="0" i="0" dirty="0">
                <a:solidFill>
                  <a:srgbClr val="000000"/>
                </a:solidFill>
                <a:effectLst/>
                <a:latin typeface="Cambria" panose="02040503050406030204" pitchFamily="18" charset="0"/>
                <a:ea typeface="Cambria" panose="02040503050406030204" pitchFamily="18" charset="0"/>
              </a:rPr>
              <a:t>Làm cho cọc nhọn dọc ngang sáng ngời</a:t>
            </a:r>
          </a:p>
          <a:p>
            <a:pPr algn="ctr"/>
            <a:r>
              <a:rPr lang="vi-VN" sz="3200" b="0" i="0" dirty="0">
                <a:solidFill>
                  <a:srgbClr val="000000"/>
                </a:solidFill>
                <a:effectLst/>
                <a:latin typeface="Cambria" panose="02040503050406030204" pitchFamily="18" charset="0"/>
                <a:ea typeface="Cambria" panose="02040503050406030204" pitchFamily="18" charset="0"/>
              </a:rPr>
              <a:t>Phá quân Nam Hán tại bời</a:t>
            </a:r>
          </a:p>
          <a:p>
            <a:pPr algn="ctr"/>
            <a:r>
              <a:rPr lang="vi-VN" sz="3200" b="0" i="0" dirty="0">
                <a:solidFill>
                  <a:srgbClr val="000000"/>
                </a:solidFill>
                <a:effectLst/>
                <a:latin typeface="Cambria" panose="02040503050406030204" pitchFamily="18" charset="0"/>
                <a:ea typeface="Cambria" panose="02040503050406030204" pitchFamily="18" charset="0"/>
              </a:rPr>
              <a:t>Gươm thần độc lập giữa trời vang lên?</a:t>
            </a:r>
          </a:p>
          <a:p>
            <a:pPr algn="r"/>
            <a:r>
              <a:rPr lang="vi-VN" sz="3200" b="0" i="1" dirty="0">
                <a:solidFill>
                  <a:srgbClr val="000000"/>
                </a:solidFill>
                <a:effectLst/>
                <a:latin typeface="Cambria" panose="02040503050406030204" pitchFamily="18" charset="0"/>
                <a:ea typeface="Cambria" panose="02040503050406030204" pitchFamily="18" charset="0"/>
              </a:rPr>
              <a:t>(Là ai?)</a:t>
            </a:r>
            <a:endParaRPr lang="vi-VN" sz="3200" b="0" i="0" dirty="0">
              <a:solidFill>
                <a:srgbClr val="000000"/>
              </a:solidFill>
              <a:effectLst/>
              <a:latin typeface="Cambria" panose="02040503050406030204" pitchFamily="18" charset="0"/>
              <a:ea typeface="Cambria" panose="02040503050406030204" pitchFamily="18" charset="0"/>
            </a:endParaRPr>
          </a:p>
        </p:txBody>
      </p:sp>
      <p:cxnSp>
        <p:nvCxnSpPr>
          <p:cNvPr id="4" name="Straight Connector 3">
            <a:extLst>
              <a:ext uri="{FF2B5EF4-FFF2-40B4-BE49-F238E27FC236}">
                <a16:creationId xmlns:a16="http://schemas.microsoft.com/office/drawing/2014/main" xmlns="" id="{F7AD513B-A33D-7D3B-DBE2-96D39F4C6F61}"/>
              </a:ext>
            </a:extLst>
          </p:cNvPr>
          <p:cNvCxnSpPr>
            <a:cxnSpLocks/>
          </p:cNvCxnSpPr>
          <p:nvPr/>
        </p:nvCxnSpPr>
        <p:spPr>
          <a:xfrm>
            <a:off x="4298867" y="1258784"/>
            <a:ext cx="344385"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pic>
        <p:nvPicPr>
          <p:cNvPr id="1026" name="Picture 2" descr="Tranh truyện lịch sử Việt Nam - Ngô Quyền">
            <a:extLst>
              <a:ext uri="{FF2B5EF4-FFF2-40B4-BE49-F238E27FC236}">
                <a16:creationId xmlns:a16="http://schemas.microsoft.com/office/drawing/2014/main" xmlns="" id="{84FF32E3-54D1-7CDA-8A25-D6DD0D9EBC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075" y="3497555"/>
            <a:ext cx="3431969" cy="32654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F800D65F-3F4F-43BE-1F98-353360667985}"/>
              </a:ext>
            </a:extLst>
          </p:cNvPr>
          <p:cNvSpPr txBox="1"/>
          <p:nvPr/>
        </p:nvSpPr>
        <p:spPr>
          <a:xfrm>
            <a:off x="6614556" y="4762005"/>
            <a:ext cx="3550722"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rPr>
              <a:t>Ngô </a:t>
            </a:r>
            <a:r>
              <a:rPr lang="en-US" sz="4400" b="1" dirty="0" err="1">
                <a:solidFill>
                  <a:srgbClr val="FF0000"/>
                </a:solidFill>
                <a:latin typeface="Cambria" panose="02040503050406030204" pitchFamily="18" charset="0"/>
                <a:ea typeface="Cambria" panose="02040503050406030204" pitchFamily="18" charset="0"/>
              </a:rPr>
              <a:t>Quyền</a:t>
            </a:r>
            <a:endParaRPr lang="en-US" sz="4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153604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2C0162D-0474-58B1-2524-2DD409A954BC}"/>
              </a:ext>
            </a:extLst>
          </p:cNvPr>
          <p:cNvSpPr/>
          <p:nvPr/>
        </p:nvSpPr>
        <p:spPr>
          <a:xfrm>
            <a:off x="593766" y="296883"/>
            <a:ext cx="11186556" cy="62939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xmlns="" id="{2BBE4B6D-17BE-1EF1-60A0-643D563B6171}"/>
              </a:ext>
            </a:extLst>
          </p:cNvPr>
          <p:cNvSpPr txBox="1"/>
          <p:nvPr/>
        </p:nvSpPr>
        <p:spPr>
          <a:xfrm>
            <a:off x="1068779" y="629393"/>
            <a:ext cx="9904021" cy="2554545"/>
          </a:xfrm>
          <a:prstGeom prst="rect">
            <a:avLst/>
          </a:prstGeom>
          <a:noFill/>
        </p:spPr>
        <p:txBody>
          <a:bodyPr wrap="square" rtlCol="0">
            <a:spAutoFit/>
          </a:bodyPr>
          <a:lstStyle/>
          <a:p>
            <a:pPr algn="just"/>
            <a:r>
              <a:rPr lang="en-US" sz="3200" b="0" i="0" dirty="0">
                <a:solidFill>
                  <a:srgbClr val="111111"/>
                </a:solidFill>
                <a:effectLst/>
                <a:latin typeface="Cambria" panose="02040503050406030204" pitchFamily="18" charset="0"/>
                <a:ea typeface="Cambria" panose="02040503050406030204" pitchFamily="18" charset="0"/>
              </a:rPr>
              <a:t>   </a:t>
            </a:r>
            <a:r>
              <a:rPr lang="vi-VN" sz="3200" b="0" i="0" dirty="0">
                <a:solidFill>
                  <a:srgbClr val="111111"/>
                </a:solidFill>
                <a:effectLst/>
                <a:latin typeface="Cambria" panose="02040503050406030204" pitchFamily="18" charset="0"/>
                <a:ea typeface="Cambria" panose="02040503050406030204" pitchFamily="18" charset="0"/>
              </a:rPr>
              <a:t>Ngô Quyền là vị vua họ Ngô đầu tiên của nước ta. Ông là người lãnh đạo quân ta đánh thắng quân Nam Hán trên sông Bạch Đằng năm 938, chấm dứt thời kỳ hơn 1.000 năm Bắc thuộc và mở ra một thời kỳ độc lập, tự chủ mới cho nước nhà.</a:t>
            </a:r>
            <a:endParaRPr lang="en-US" sz="3200" dirty="0">
              <a:latin typeface="Cambria" panose="02040503050406030204" pitchFamily="18" charset="0"/>
              <a:ea typeface="Cambria" panose="02040503050406030204" pitchFamily="18" charset="0"/>
            </a:endParaRPr>
          </a:p>
        </p:txBody>
      </p:sp>
      <p:pic>
        <p:nvPicPr>
          <p:cNvPr id="3074" name="Picture 2">
            <a:extLst>
              <a:ext uri="{FF2B5EF4-FFF2-40B4-BE49-F238E27FC236}">
                <a16:creationId xmlns:a16="http://schemas.microsoft.com/office/drawing/2014/main" xmlns="" id="{24974B90-4811-FFDF-7C1C-5B58D83F1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4715" y="2945946"/>
            <a:ext cx="4515708" cy="338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2443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BC78A39F-698D-FC4B-15DD-DA5B606996DF}"/>
              </a:ext>
            </a:extLst>
          </p:cNvPr>
          <p:cNvSpPr/>
          <p:nvPr/>
        </p:nvSpPr>
        <p:spPr>
          <a:xfrm>
            <a:off x="2137559" y="866899"/>
            <a:ext cx="7813964" cy="2434442"/>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0" i="0" dirty="0">
                <a:solidFill>
                  <a:srgbClr val="000000"/>
                </a:solidFill>
                <a:effectLst/>
                <a:latin typeface="Cambria" panose="02040503050406030204" pitchFamily="18" charset="0"/>
                <a:ea typeface="Cambria" panose="02040503050406030204" pitchFamily="18" charset="0"/>
              </a:rPr>
              <a:t>b. Bánh gì vuông vức chữ điền</a:t>
            </a:r>
          </a:p>
          <a:p>
            <a:pPr algn="ctr"/>
            <a:r>
              <a:rPr lang="vi-VN" sz="3200" b="0" i="0" dirty="0">
                <a:solidFill>
                  <a:srgbClr val="000000"/>
                </a:solidFill>
                <a:effectLst/>
                <a:latin typeface="Cambria" panose="02040503050406030204" pitchFamily="18" charset="0"/>
                <a:ea typeface="Cambria" panose="02040503050406030204" pitchFamily="18" charset="0"/>
              </a:rPr>
              <a:t>Áo màu lá biếc dày viên dọc ngang</a:t>
            </a:r>
          </a:p>
          <a:p>
            <a:pPr algn="ctr"/>
            <a:r>
              <a:rPr lang="vi-VN" sz="3200" b="0" i="0" dirty="0">
                <a:solidFill>
                  <a:srgbClr val="000000"/>
                </a:solidFill>
                <a:effectLst/>
                <a:latin typeface="Cambria" panose="02040503050406030204" pitchFamily="18" charset="0"/>
                <a:ea typeface="Cambria" panose="02040503050406030204" pitchFamily="18" charset="0"/>
              </a:rPr>
              <a:t>Hương xuân vị Tết nồng nàn</a:t>
            </a:r>
          </a:p>
          <a:p>
            <a:pPr algn="ctr"/>
            <a:r>
              <a:rPr lang="vi-VN" sz="3200" b="0" i="0" dirty="0">
                <a:solidFill>
                  <a:srgbClr val="000000"/>
                </a:solidFill>
                <a:effectLst/>
                <a:latin typeface="Cambria" panose="02040503050406030204" pitchFamily="18" charset="0"/>
                <a:ea typeface="Cambria" panose="02040503050406030204" pitchFamily="18" charset="0"/>
              </a:rPr>
              <a:t>Ăn rồi nhớ mãi lòng chàng Lang Liêu?</a:t>
            </a:r>
          </a:p>
          <a:p>
            <a:pPr algn="r"/>
            <a:r>
              <a:rPr lang="vi-VN" sz="3200" b="0" i="1" dirty="0">
                <a:solidFill>
                  <a:srgbClr val="000000"/>
                </a:solidFill>
                <a:effectLst/>
                <a:latin typeface="Cambria" panose="02040503050406030204" pitchFamily="18" charset="0"/>
                <a:ea typeface="Cambria" panose="02040503050406030204" pitchFamily="18" charset="0"/>
              </a:rPr>
              <a:t>(Là ai?)</a:t>
            </a:r>
            <a:endParaRPr lang="vi-VN" sz="3200" b="0" i="0" dirty="0">
              <a:solidFill>
                <a:srgbClr val="000000"/>
              </a:solidFill>
              <a:effectLst/>
              <a:latin typeface="Cambria" panose="02040503050406030204" pitchFamily="18" charset="0"/>
              <a:ea typeface="Cambria" panose="02040503050406030204" pitchFamily="18" charset="0"/>
            </a:endParaRPr>
          </a:p>
        </p:txBody>
      </p:sp>
      <p:cxnSp>
        <p:nvCxnSpPr>
          <p:cNvPr id="3" name="Straight Connector 2">
            <a:extLst>
              <a:ext uri="{FF2B5EF4-FFF2-40B4-BE49-F238E27FC236}">
                <a16:creationId xmlns:a16="http://schemas.microsoft.com/office/drawing/2014/main" xmlns="" id="{F839FBAE-95F2-A5DC-2389-53C4B5677CD6}"/>
              </a:ext>
            </a:extLst>
          </p:cNvPr>
          <p:cNvCxnSpPr>
            <a:cxnSpLocks/>
          </p:cNvCxnSpPr>
          <p:nvPr/>
        </p:nvCxnSpPr>
        <p:spPr>
          <a:xfrm>
            <a:off x="4857007" y="1377537"/>
            <a:ext cx="344385"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xmlns="" id="{FE6703DC-6A5E-3F76-8861-FD319A2EADB0}"/>
              </a:ext>
            </a:extLst>
          </p:cNvPr>
          <p:cNvSpPr txBox="1"/>
          <p:nvPr/>
        </p:nvSpPr>
        <p:spPr>
          <a:xfrm>
            <a:off x="7006442" y="4714504"/>
            <a:ext cx="3550722"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rPr>
              <a:t>Bánh </a:t>
            </a:r>
            <a:r>
              <a:rPr lang="en-US" sz="4400" b="1" dirty="0" err="1">
                <a:solidFill>
                  <a:srgbClr val="FF0000"/>
                </a:solidFill>
                <a:latin typeface="Cambria" panose="02040503050406030204" pitchFamily="18" charset="0"/>
                <a:ea typeface="Cambria" panose="02040503050406030204" pitchFamily="18" charset="0"/>
              </a:rPr>
              <a:t>Chưng</a:t>
            </a:r>
            <a:endParaRPr lang="en-US" sz="4400" b="1" dirty="0">
              <a:solidFill>
                <a:srgbClr val="FF0000"/>
              </a:solidFill>
              <a:latin typeface="Cambria" panose="02040503050406030204" pitchFamily="18" charset="0"/>
              <a:ea typeface="Cambria" panose="02040503050406030204" pitchFamily="18" charset="0"/>
            </a:endParaRPr>
          </a:p>
        </p:txBody>
      </p:sp>
      <p:pic>
        <p:nvPicPr>
          <p:cNvPr id="2050" name="Picture 2" descr="Cách nấu bánh chưng ngon, dẻo, xanh">
            <a:extLst>
              <a:ext uri="{FF2B5EF4-FFF2-40B4-BE49-F238E27FC236}">
                <a16:creationId xmlns:a16="http://schemas.microsoft.com/office/drawing/2014/main" xmlns="" id="{137A18E0-39CF-7F96-03FA-DEC9521824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6316" y="3538847"/>
            <a:ext cx="4203865" cy="3152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766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wipe(down)">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2C0162D-0474-58B1-2524-2DD409A954BC}"/>
              </a:ext>
            </a:extLst>
          </p:cNvPr>
          <p:cNvSpPr/>
          <p:nvPr/>
        </p:nvSpPr>
        <p:spPr>
          <a:xfrm>
            <a:off x="593766" y="296883"/>
            <a:ext cx="11186556" cy="62939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24" name="Group 23">
            <a:extLst>
              <a:ext uri="{FF2B5EF4-FFF2-40B4-BE49-F238E27FC236}">
                <a16:creationId xmlns:a16="http://schemas.microsoft.com/office/drawing/2014/main" xmlns="" id="{5ADE6189-061D-DC8C-73B8-A214B05EF1B0}"/>
              </a:ext>
            </a:extLst>
          </p:cNvPr>
          <p:cNvGrpSpPr/>
          <p:nvPr/>
        </p:nvGrpSpPr>
        <p:grpSpPr>
          <a:xfrm>
            <a:off x="926276" y="0"/>
            <a:ext cx="10635067" cy="2175902"/>
            <a:chOff x="2252133" y="1"/>
            <a:chExt cx="8832673" cy="1244600"/>
          </a:xfrm>
        </p:grpSpPr>
        <p:pic>
          <p:nvPicPr>
            <p:cNvPr id="25" name="Picture 24">
              <a:extLst>
                <a:ext uri="{FF2B5EF4-FFF2-40B4-BE49-F238E27FC236}">
                  <a16:creationId xmlns:a16="http://schemas.microsoft.com/office/drawing/2014/main" xmlns="" id="{BE328954-933B-0AA0-1BB7-9F2220C14615}"/>
                </a:ext>
              </a:extLst>
            </p:cNvPr>
            <p:cNvPicPr>
              <a:picLocks noChangeAspect="1"/>
            </p:cNvPicPr>
            <p:nvPr/>
          </p:nvPicPr>
          <p:blipFill rotWithShape="1">
            <a:blip r:embed="rId2">
              <a:extLst>
                <a:ext uri="{28A0092B-C50C-407E-A947-70E740481C1C}">
                  <a14:useLocalDpi xmlns:a14="http://schemas.microsoft.com/office/drawing/2010/main" val="0"/>
                </a:ext>
              </a:extLst>
            </a:blip>
            <a:srcRect r="47811" b="73812"/>
            <a:stretch/>
          </p:blipFill>
          <p:spPr>
            <a:xfrm>
              <a:off x="2252133" y="1"/>
              <a:ext cx="8830734" cy="1244600"/>
            </a:xfrm>
            <a:prstGeom prst="rect">
              <a:avLst/>
            </a:prstGeom>
          </p:spPr>
        </p:pic>
        <p:grpSp>
          <p:nvGrpSpPr>
            <p:cNvPr id="26" name="Group 25">
              <a:extLst>
                <a:ext uri="{FF2B5EF4-FFF2-40B4-BE49-F238E27FC236}">
                  <a16:creationId xmlns:a16="http://schemas.microsoft.com/office/drawing/2014/main" xmlns="" id="{56B1B390-AB83-B761-E964-37F76823E47C}"/>
                </a:ext>
              </a:extLst>
            </p:cNvPr>
            <p:cNvGrpSpPr/>
            <p:nvPr/>
          </p:nvGrpSpPr>
          <p:grpSpPr>
            <a:xfrm>
              <a:off x="2790806" y="353485"/>
              <a:ext cx="937701" cy="822951"/>
              <a:chOff x="2790806" y="353485"/>
              <a:chExt cx="937701" cy="822951"/>
            </a:xfrm>
          </p:grpSpPr>
          <p:sp>
            <p:nvSpPr>
              <p:cNvPr id="28" name="Oval 27">
                <a:extLst>
                  <a:ext uri="{FF2B5EF4-FFF2-40B4-BE49-F238E27FC236}">
                    <a16:creationId xmlns:a16="http://schemas.microsoft.com/office/drawing/2014/main" xmlns="" id="{4DB9815E-4676-0658-587D-97C72E27E015}"/>
                  </a:ext>
                </a:extLst>
              </p:cNvPr>
              <p:cNvSpPr/>
              <p:nvPr/>
            </p:nvSpPr>
            <p:spPr>
              <a:xfrm>
                <a:off x="2790806" y="353485"/>
                <a:ext cx="937701" cy="822951"/>
              </a:xfrm>
              <a:prstGeom prst="ellipse">
                <a:avLst/>
              </a:prstGeom>
              <a:solidFill>
                <a:schemeClr val="accent4">
                  <a:lumMod val="40000"/>
                  <a:lumOff val="6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9" name="Picture 28">
                <a:extLst>
                  <a:ext uri="{FF2B5EF4-FFF2-40B4-BE49-F238E27FC236}">
                    <a16:creationId xmlns:a16="http://schemas.microsoft.com/office/drawing/2014/main" xmlns="" id="{D9305119-87D6-A7F3-E807-D1971676A1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1650" b="59895"/>
              <a:stretch/>
            </p:blipFill>
            <p:spPr>
              <a:xfrm>
                <a:off x="2956247" y="437042"/>
                <a:ext cx="606819" cy="655837"/>
              </a:xfrm>
              <a:prstGeom prst="rect">
                <a:avLst/>
              </a:prstGeom>
            </p:spPr>
          </p:pic>
        </p:grpSp>
        <p:sp>
          <p:nvSpPr>
            <p:cNvPr id="27" name="TextBox 26">
              <a:extLst>
                <a:ext uri="{FF2B5EF4-FFF2-40B4-BE49-F238E27FC236}">
                  <a16:creationId xmlns:a16="http://schemas.microsoft.com/office/drawing/2014/main" xmlns="" id="{13BBE90D-1FD9-ED69-2098-335964B20811}"/>
                </a:ext>
              </a:extLst>
            </p:cNvPr>
            <p:cNvSpPr txBox="1"/>
            <p:nvPr/>
          </p:nvSpPr>
          <p:spPr>
            <a:xfrm>
              <a:off x="3689055" y="461265"/>
              <a:ext cx="7395751" cy="6865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Chọn từ (đây, kia, này) thay thế cho từ ngữ được in đậm trong đoạn văn dưới đây:</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pic>
        <p:nvPicPr>
          <p:cNvPr id="31" name="Picture 30">
            <a:extLst>
              <a:ext uri="{FF2B5EF4-FFF2-40B4-BE49-F238E27FC236}">
                <a16:creationId xmlns:a16="http://schemas.microsoft.com/office/drawing/2014/main" xmlns="" id="{50CB8B4D-B990-4A21-46FE-82515AE24F12}"/>
              </a:ext>
            </a:extLst>
          </p:cNvPr>
          <p:cNvPicPr>
            <a:picLocks noChangeAspect="1"/>
          </p:cNvPicPr>
          <p:nvPr/>
        </p:nvPicPr>
        <p:blipFill>
          <a:blip r:embed="rId4"/>
          <a:stretch>
            <a:fillRect/>
          </a:stretch>
        </p:blipFill>
        <p:spPr>
          <a:xfrm>
            <a:off x="1283029" y="2544040"/>
            <a:ext cx="9959691" cy="3583627"/>
          </a:xfrm>
          <a:prstGeom prst="rect">
            <a:avLst/>
          </a:prstGeom>
        </p:spPr>
      </p:pic>
    </p:spTree>
    <p:extLst>
      <p:ext uri="{BB962C8B-B14F-4D97-AF65-F5344CB8AC3E}">
        <p14:creationId xmlns:p14="http://schemas.microsoft.com/office/powerpoint/2010/main" val="3613647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2C0162D-0474-58B1-2524-2DD409A954BC}"/>
              </a:ext>
            </a:extLst>
          </p:cNvPr>
          <p:cNvSpPr/>
          <p:nvPr/>
        </p:nvSpPr>
        <p:spPr>
          <a:xfrm>
            <a:off x="593766" y="296883"/>
            <a:ext cx="11186556" cy="62939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7" name="Group 6">
            <a:extLst>
              <a:ext uri="{FF2B5EF4-FFF2-40B4-BE49-F238E27FC236}">
                <a16:creationId xmlns:a16="http://schemas.microsoft.com/office/drawing/2014/main" xmlns="" id="{6FAF50E5-6D9A-E63C-63FB-8501CF5E3970}"/>
              </a:ext>
            </a:extLst>
          </p:cNvPr>
          <p:cNvGrpSpPr/>
          <p:nvPr/>
        </p:nvGrpSpPr>
        <p:grpSpPr>
          <a:xfrm>
            <a:off x="771482" y="1275313"/>
            <a:ext cx="4988051" cy="4433777"/>
            <a:chOff x="973362" y="717173"/>
            <a:chExt cx="6060559" cy="4433777"/>
          </a:xfrm>
        </p:grpSpPr>
        <p:pic>
          <p:nvPicPr>
            <p:cNvPr id="4" name="Picture 3" descr="A couple of kids holding a white sign&#10;&#10;Description automatically generated">
              <a:extLst>
                <a:ext uri="{FF2B5EF4-FFF2-40B4-BE49-F238E27FC236}">
                  <a16:creationId xmlns:a16="http://schemas.microsoft.com/office/drawing/2014/main" xmlns="" id="{2636562C-BF12-D803-D06B-9B4D6197FCA2}"/>
                </a:ext>
              </a:extLst>
            </p:cNvPr>
            <p:cNvPicPr>
              <a:picLocks noChangeAspect="1"/>
            </p:cNvPicPr>
            <p:nvPr/>
          </p:nvPicPr>
          <p:blipFill rotWithShape="1">
            <a:blip r:embed="rId2">
              <a:extLst>
                <a:ext uri="{28A0092B-C50C-407E-A947-70E740481C1C}">
                  <a14:useLocalDpi xmlns:a14="http://schemas.microsoft.com/office/drawing/2010/main" val="0"/>
                </a:ext>
              </a:extLst>
            </a:blip>
            <a:srcRect l="25116" t="12493" r="25175" b="22856"/>
            <a:stretch/>
          </p:blipFill>
          <p:spPr>
            <a:xfrm>
              <a:off x="973362" y="717173"/>
              <a:ext cx="6060559" cy="4433777"/>
            </a:xfrm>
            <a:prstGeom prst="rect">
              <a:avLst/>
            </a:prstGeom>
          </p:spPr>
        </p:pic>
        <p:sp>
          <p:nvSpPr>
            <p:cNvPr id="6" name="TextBox 5">
              <a:extLst>
                <a:ext uri="{FF2B5EF4-FFF2-40B4-BE49-F238E27FC236}">
                  <a16:creationId xmlns:a16="http://schemas.microsoft.com/office/drawing/2014/main" xmlns="" id="{B12853EF-AAE4-8AA2-EC47-D4B3FD523240}"/>
                </a:ext>
              </a:extLst>
            </p:cNvPr>
            <p:cNvSpPr txBox="1"/>
            <p:nvPr/>
          </p:nvSpPr>
          <p:spPr>
            <a:xfrm>
              <a:off x="1223159" y="3431968"/>
              <a:ext cx="5640779" cy="584775"/>
            </a:xfrm>
            <a:prstGeom prst="rect">
              <a:avLst/>
            </a:prstGeom>
            <a:noFill/>
          </p:spPr>
          <p:txBody>
            <a:bodyPr wrap="square" rtlCol="0">
              <a:spAutoFit/>
            </a:bodyPr>
            <a:lstStyle/>
            <a:p>
              <a:r>
                <a:rPr lang="en-US" sz="3200" dirty="0" err="1">
                  <a:effectLst/>
                  <a:latin typeface="Cambria" panose="02040503050406030204" pitchFamily="18" charset="0"/>
                  <a:ea typeface="Cambria" panose="02040503050406030204" pitchFamily="18" charset="0"/>
                </a:rPr>
                <a:t>cây</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cầu</a:t>
              </a:r>
              <a:r>
                <a:rPr lang="en-US" sz="3200" dirty="0">
                  <a:effectLst/>
                  <a:latin typeface="Cambria" panose="02040503050406030204" pitchFamily="18" charset="0"/>
                  <a:ea typeface="Cambria" panose="02040503050406030204" pitchFamily="18" charset="0"/>
                </a:rPr>
                <a:t> </a:t>
              </a:r>
              <a:r>
                <a:rPr lang="en-US" sz="3200" b="1" dirty="0">
                  <a:effectLst/>
                  <a:latin typeface="Cambria" panose="02040503050406030204" pitchFamily="18" charset="0"/>
                  <a:ea typeface="Cambria" panose="02040503050406030204" pitchFamily="18" charset="0"/>
                </a:rPr>
                <a:t>Long </a:t>
              </a:r>
              <a:r>
                <a:rPr lang="en-US" sz="3200" b="1" dirty="0" err="1">
                  <a:effectLst/>
                  <a:latin typeface="Cambria" panose="02040503050406030204" pitchFamily="18" charset="0"/>
                  <a:ea typeface="Cambria" panose="02040503050406030204" pitchFamily="18" charset="0"/>
                </a:rPr>
                <a:t>Biên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trông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như</a:t>
              </a:r>
              <a:r>
                <a:rPr lang="en-US" sz="3200" dirty="0">
                  <a:effectLst/>
                  <a:latin typeface="Cambria" panose="02040503050406030204" pitchFamily="18" charset="0"/>
                  <a:ea typeface="Cambria" panose="02040503050406030204" pitchFamily="18" charset="0"/>
                </a:rPr>
                <a:t> ... </a:t>
              </a:r>
              <a:endParaRPr lang="en-US" sz="3200" dirty="0">
                <a:latin typeface="Cambria" panose="02040503050406030204" pitchFamily="18" charset="0"/>
                <a:ea typeface="Cambria" panose="02040503050406030204" pitchFamily="18" charset="0"/>
              </a:endParaRPr>
            </a:p>
          </p:txBody>
        </p:sp>
      </p:grpSp>
      <p:sp>
        <p:nvSpPr>
          <p:cNvPr id="8" name="Arrow: Right 7">
            <a:extLst>
              <a:ext uri="{FF2B5EF4-FFF2-40B4-BE49-F238E27FC236}">
                <a16:creationId xmlns:a16="http://schemas.microsoft.com/office/drawing/2014/main" xmlns="" id="{16ED3E84-8BC6-C7C3-A953-C97B81443293}"/>
              </a:ext>
            </a:extLst>
          </p:cNvPr>
          <p:cNvSpPr/>
          <p:nvPr/>
        </p:nvSpPr>
        <p:spPr>
          <a:xfrm>
            <a:off x="5830784" y="4073236"/>
            <a:ext cx="1341912" cy="914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xmlns="" id="{7A8BF135-5FFF-1E3F-E94D-F4D2D846FC63}"/>
              </a:ext>
            </a:extLst>
          </p:cNvPr>
          <p:cNvGrpSpPr/>
          <p:nvPr/>
        </p:nvGrpSpPr>
        <p:grpSpPr>
          <a:xfrm>
            <a:off x="7220199" y="3001428"/>
            <a:ext cx="4429495" cy="2778402"/>
            <a:chOff x="592666" y="174380"/>
            <a:chExt cx="10651068" cy="2778402"/>
          </a:xfrm>
        </p:grpSpPr>
        <p:pic>
          <p:nvPicPr>
            <p:cNvPr id="10" name="Picture 9">
              <a:extLst>
                <a:ext uri="{FF2B5EF4-FFF2-40B4-BE49-F238E27FC236}">
                  <a16:creationId xmlns:a16="http://schemas.microsoft.com/office/drawing/2014/main" xmlns="" id="{3B7DDABD-9C4D-19E4-2D71-432E161BFE8E}"/>
                </a:ext>
              </a:extLst>
            </p:cNvPr>
            <p:cNvPicPr>
              <a:picLocks noChangeAspect="1"/>
            </p:cNvPicPr>
            <p:nvPr/>
          </p:nvPicPr>
          <p:blipFill rotWithShape="1">
            <a:blip r:embed="rId3">
              <a:extLst>
                <a:ext uri="{28A0092B-C50C-407E-A947-70E740481C1C}">
                  <a14:useLocalDpi xmlns:a14="http://schemas.microsoft.com/office/drawing/2010/main" val="0"/>
                </a:ext>
              </a:extLst>
            </a:blip>
            <a:srcRect r="11195" b="45679"/>
            <a:stretch/>
          </p:blipFill>
          <p:spPr>
            <a:xfrm>
              <a:off x="592666" y="174380"/>
              <a:ext cx="10651068" cy="2778402"/>
            </a:xfrm>
            <a:prstGeom prst="rect">
              <a:avLst/>
            </a:prstGeom>
          </p:spPr>
        </p:pic>
        <p:sp>
          <p:nvSpPr>
            <p:cNvPr id="11" name="TextBox 10">
              <a:extLst>
                <a:ext uri="{FF2B5EF4-FFF2-40B4-BE49-F238E27FC236}">
                  <a16:creationId xmlns:a16="http://schemas.microsoft.com/office/drawing/2014/main" xmlns="" id="{15533C8F-1181-591C-09A9-9D1F65927FA6}"/>
                </a:ext>
              </a:extLst>
            </p:cNvPr>
            <p:cNvSpPr txBox="1"/>
            <p:nvPr/>
          </p:nvSpPr>
          <p:spPr>
            <a:xfrm>
              <a:off x="1183774" y="925567"/>
              <a:ext cx="9745136" cy="1340047"/>
            </a:xfrm>
            <a:prstGeom prst="rect">
              <a:avLst/>
            </a:prstGeom>
            <a:noFill/>
          </p:spPr>
          <p:txBody>
            <a:bodyPr wrap="square" rtlCol="0">
              <a:spAutoFit/>
            </a:bodyPr>
            <a:lstStyle/>
            <a:p>
              <a:pPr marL="0" marR="0" algn="just">
                <a:lnSpc>
                  <a:spcPct val="105000"/>
                </a:lnSpc>
                <a:spcBef>
                  <a:spcPts val="0"/>
                </a:spcBef>
                <a:spcAft>
                  <a:spcPts val="0"/>
                </a:spcAft>
              </a:pPr>
              <a:r>
                <a:rPr lang="en-US" sz="4000" dirty="0" err="1">
                  <a:effectLst/>
                  <a:latin typeface="Cambria" panose="02040503050406030204" pitchFamily="18" charset="0"/>
                  <a:ea typeface="Cambria" panose="02040503050406030204" pitchFamily="18" charset="0"/>
                </a:rPr>
                <a:t>cây</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cầu</a:t>
              </a:r>
              <a:r>
                <a:rPr lang="en-US" sz="4000"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này</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trông</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như</a:t>
              </a:r>
              <a:r>
                <a:rPr lang="en-US" sz="4000" dirty="0">
                  <a:effectLst/>
                  <a:latin typeface="Cambria" panose="02040503050406030204" pitchFamily="18" charset="0"/>
                  <a:ea typeface="Cambria" panose="02040503050406030204" pitchFamily="18" charset="0"/>
                </a:rPr>
                <a:t> ... </a:t>
              </a:r>
            </a:p>
          </p:txBody>
        </p:sp>
      </p:grpSp>
    </p:spTree>
    <p:extLst>
      <p:ext uri="{BB962C8B-B14F-4D97-AF65-F5344CB8AC3E}">
        <p14:creationId xmlns:p14="http://schemas.microsoft.com/office/powerpoint/2010/main" val="29275752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2C0162D-0474-58B1-2524-2DD409A954BC}"/>
              </a:ext>
            </a:extLst>
          </p:cNvPr>
          <p:cNvSpPr/>
          <p:nvPr/>
        </p:nvSpPr>
        <p:spPr>
          <a:xfrm>
            <a:off x="593766" y="296883"/>
            <a:ext cx="11186556" cy="62939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7" name="Group 6">
            <a:extLst>
              <a:ext uri="{FF2B5EF4-FFF2-40B4-BE49-F238E27FC236}">
                <a16:creationId xmlns:a16="http://schemas.microsoft.com/office/drawing/2014/main" xmlns="" id="{6FAF50E5-6D9A-E63C-63FB-8501CF5E3970}"/>
              </a:ext>
            </a:extLst>
          </p:cNvPr>
          <p:cNvGrpSpPr/>
          <p:nvPr/>
        </p:nvGrpSpPr>
        <p:grpSpPr>
          <a:xfrm>
            <a:off x="771482" y="1275313"/>
            <a:ext cx="4988051" cy="4433777"/>
            <a:chOff x="973362" y="717173"/>
            <a:chExt cx="6060559" cy="4433777"/>
          </a:xfrm>
        </p:grpSpPr>
        <p:pic>
          <p:nvPicPr>
            <p:cNvPr id="4" name="Picture 3" descr="A couple of kids holding a white sign&#10;&#10;Description automatically generated">
              <a:extLst>
                <a:ext uri="{FF2B5EF4-FFF2-40B4-BE49-F238E27FC236}">
                  <a16:creationId xmlns:a16="http://schemas.microsoft.com/office/drawing/2014/main" xmlns="" id="{2636562C-BF12-D803-D06B-9B4D6197FCA2}"/>
                </a:ext>
              </a:extLst>
            </p:cNvPr>
            <p:cNvPicPr>
              <a:picLocks noChangeAspect="1"/>
            </p:cNvPicPr>
            <p:nvPr/>
          </p:nvPicPr>
          <p:blipFill rotWithShape="1">
            <a:blip r:embed="rId2">
              <a:extLst>
                <a:ext uri="{28A0092B-C50C-407E-A947-70E740481C1C}">
                  <a14:useLocalDpi xmlns:a14="http://schemas.microsoft.com/office/drawing/2010/main" val="0"/>
                </a:ext>
              </a:extLst>
            </a:blip>
            <a:srcRect l="25116" t="12493" r="25175" b="22856"/>
            <a:stretch/>
          </p:blipFill>
          <p:spPr>
            <a:xfrm>
              <a:off x="973362" y="717173"/>
              <a:ext cx="6060559" cy="4433777"/>
            </a:xfrm>
            <a:prstGeom prst="rect">
              <a:avLst/>
            </a:prstGeom>
          </p:spPr>
        </p:pic>
        <p:sp>
          <p:nvSpPr>
            <p:cNvPr id="6" name="TextBox 5">
              <a:extLst>
                <a:ext uri="{FF2B5EF4-FFF2-40B4-BE49-F238E27FC236}">
                  <a16:creationId xmlns:a16="http://schemas.microsoft.com/office/drawing/2014/main" xmlns="" id="{B12853EF-AAE4-8AA2-EC47-D4B3FD523240}"/>
                </a:ext>
              </a:extLst>
            </p:cNvPr>
            <p:cNvSpPr txBox="1"/>
            <p:nvPr/>
          </p:nvSpPr>
          <p:spPr>
            <a:xfrm>
              <a:off x="1223159" y="3431968"/>
              <a:ext cx="5640778"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err="1">
                  <a:effectLst/>
                  <a:latin typeface="Cambria" panose="02040503050406030204" pitchFamily="18" charset="0"/>
                  <a:ea typeface="Cambria" panose="02040503050406030204" pitchFamily="18" charset="0"/>
                </a:rPr>
                <a:t>Cầu</a:t>
              </a:r>
              <a:r>
                <a:rPr lang="en-US" sz="4400" b="1" dirty="0">
                  <a:effectLst/>
                  <a:latin typeface="Cambria" panose="02040503050406030204" pitchFamily="18" charset="0"/>
                  <a:ea typeface="Cambria" panose="02040503050406030204" pitchFamily="18" charset="0"/>
                </a:rPr>
                <a:t> Long </a:t>
              </a:r>
              <a:r>
                <a:rPr lang="en-US" sz="4400" b="1" dirty="0" err="1">
                  <a:effectLst/>
                  <a:latin typeface="Cambria" panose="02040503050406030204" pitchFamily="18" charset="0"/>
                  <a:ea typeface="Cambria" panose="02040503050406030204" pitchFamily="18" charset="0"/>
                </a:rPr>
                <a:t>Biên</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là</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cây</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cầu</a:t>
              </a:r>
              <a:r>
                <a:rPr lang="en-US" sz="4400" dirty="0">
                  <a:effectLst/>
                  <a:latin typeface="Cambria" panose="02040503050406030204" pitchFamily="18" charset="0"/>
                  <a:ea typeface="Cambria" panose="02040503050406030204" pitchFamily="18" charset="0"/>
                </a:rPr>
                <a:t> ... </a:t>
              </a:r>
              <a:endParaRPr kumimoji="0" lang="en-US" sz="6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8" name="Arrow: Right 7">
            <a:extLst>
              <a:ext uri="{FF2B5EF4-FFF2-40B4-BE49-F238E27FC236}">
                <a16:creationId xmlns:a16="http://schemas.microsoft.com/office/drawing/2014/main" xmlns="" id="{16ED3E84-8BC6-C7C3-A953-C97B81443293}"/>
              </a:ext>
            </a:extLst>
          </p:cNvPr>
          <p:cNvSpPr/>
          <p:nvPr/>
        </p:nvSpPr>
        <p:spPr>
          <a:xfrm>
            <a:off x="5830784" y="4073236"/>
            <a:ext cx="1341912" cy="914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9" name="Group 8">
            <a:extLst>
              <a:ext uri="{FF2B5EF4-FFF2-40B4-BE49-F238E27FC236}">
                <a16:creationId xmlns:a16="http://schemas.microsoft.com/office/drawing/2014/main" xmlns="" id="{7A8BF135-5FFF-1E3F-E94D-F4D2D846FC63}"/>
              </a:ext>
            </a:extLst>
          </p:cNvPr>
          <p:cNvGrpSpPr/>
          <p:nvPr/>
        </p:nvGrpSpPr>
        <p:grpSpPr>
          <a:xfrm>
            <a:off x="7220199" y="3001428"/>
            <a:ext cx="4429495" cy="2778402"/>
            <a:chOff x="592666" y="174380"/>
            <a:chExt cx="10651068" cy="2778402"/>
          </a:xfrm>
        </p:grpSpPr>
        <p:pic>
          <p:nvPicPr>
            <p:cNvPr id="10" name="Picture 9">
              <a:extLst>
                <a:ext uri="{FF2B5EF4-FFF2-40B4-BE49-F238E27FC236}">
                  <a16:creationId xmlns:a16="http://schemas.microsoft.com/office/drawing/2014/main" xmlns="" id="{3B7DDABD-9C4D-19E4-2D71-432E161BFE8E}"/>
                </a:ext>
              </a:extLst>
            </p:cNvPr>
            <p:cNvPicPr>
              <a:picLocks noChangeAspect="1"/>
            </p:cNvPicPr>
            <p:nvPr/>
          </p:nvPicPr>
          <p:blipFill rotWithShape="1">
            <a:blip r:embed="rId3">
              <a:extLst>
                <a:ext uri="{28A0092B-C50C-407E-A947-70E740481C1C}">
                  <a14:useLocalDpi xmlns:a14="http://schemas.microsoft.com/office/drawing/2010/main" val="0"/>
                </a:ext>
              </a:extLst>
            </a:blip>
            <a:srcRect r="11195" b="45679"/>
            <a:stretch/>
          </p:blipFill>
          <p:spPr>
            <a:xfrm>
              <a:off x="592666" y="174380"/>
              <a:ext cx="10651068" cy="2778402"/>
            </a:xfrm>
            <a:prstGeom prst="rect">
              <a:avLst/>
            </a:prstGeom>
          </p:spPr>
        </p:pic>
        <p:sp>
          <p:nvSpPr>
            <p:cNvPr id="11" name="TextBox 10">
              <a:extLst>
                <a:ext uri="{FF2B5EF4-FFF2-40B4-BE49-F238E27FC236}">
                  <a16:creationId xmlns:a16="http://schemas.microsoft.com/office/drawing/2014/main" xmlns="" id="{15533C8F-1181-591C-09A9-9D1F65927FA6}"/>
                </a:ext>
              </a:extLst>
            </p:cNvPr>
            <p:cNvSpPr txBox="1"/>
            <p:nvPr/>
          </p:nvSpPr>
          <p:spPr>
            <a:xfrm>
              <a:off x="1183774" y="925567"/>
              <a:ext cx="9745136" cy="1464825"/>
            </a:xfrm>
            <a:prstGeom prst="rect">
              <a:avLst/>
            </a:prstGeom>
            <a:noFill/>
          </p:spPr>
          <p:txBody>
            <a:bodyPr wrap="square" rtlCol="0">
              <a:spAutoFit/>
            </a:bodyPr>
            <a:lstStyle/>
            <a:p>
              <a:pPr marL="0" marR="0" lvl="0" indent="0" algn="just" defTabSz="914400" rtl="0" eaLnBrk="1" fontAlgn="auto" latinLnBrk="0" hangingPunct="1">
                <a:lnSpc>
                  <a:spcPct val="105000"/>
                </a:lnSpc>
                <a:spcBef>
                  <a:spcPts val="0"/>
                </a:spcBef>
                <a:spcAft>
                  <a:spcPts val="0"/>
                </a:spcAft>
                <a:buClrTx/>
                <a:buSzTx/>
                <a:buFontTx/>
                <a:buNone/>
                <a:tabLst/>
                <a:defRPr/>
              </a:pPr>
              <a:r>
                <a:rPr lang="en-US" sz="4400" b="1" dirty="0" err="1">
                  <a:effectLst/>
                  <a:latin typeface="Cambria" panose="02040503050406030204" pitchFamily="18" charset="0"/>
                  <a:ea typeface="Cambria" panose="02040503050406030204" pitchFamily="18" charset="0"/>
                </a:rPr>
                <a:t>Đây</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là</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cây</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cầu</a:t>
              </a:r>
              <a:r>
                <a:rPr lang="en-US" sz="4400" dirty="0">
                  <a:effectLst/>
                  <a:latin typeface="Cambria" panose="02040503050406030204" pitchFamily="18" charset="0"/>
                  <a:ea typeface="Cambria" panose="02040503050406030204" pitchFamily="18" charset="0"/>
                </a:rPr>
                <a:t> ...</a:t>
              </a:r>
              <a:endParaRPr kumimoji="0" lang="en-US" sz="8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9645611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74243" b="60344"/>
          <a:stretch/>
        </p:blipFill>
        <p:spPr>
          <a:xfrm>
            <a:off x="544396" y="4614333"/>
            <a:ext cx="2590800" cy="2243667"/>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66592" r="76263"/>
          <a:stretch/>
        </p:blipFill>
        <p:spPr>
          <a:xfrm>
            <a:off x="5010016" y="4967817"/>
            <a:ext cx="2387600" cy="1890183"/>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63721"/>
          <a:stretch/>
        </p:blipFill>
        <p:spPr>
          <a:xfrm>
            <a:off x="4588933" y="5719931"/>
            <a:ext cx="734018" cy="1138069"/>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r="52609"/>
          <a:stretch/>
        </p:blipFill>
        <p:spPr>
          <a:xfrm>
            <a:off x="6782608" y="5719931"/>
            <a:ext cx="1036091" cy="1229783"/>
          </a:xfrm>
          <a:prstGeom prst="rect">
            <a:avLst/>
          </a:prstGeom>
        </p:spPr>
      </p:pic>
      <p:sp>
        <p:nvSpPr>
          <p:cNvPr id="2" name="TextBox 1">
            <a:extLst>
              <a:ext uri="{FF2B5EF4-FFF2-40B4-BE49-F238E27FC236}">
                <a16:creationId xmlns:a16="http://schemas.microsoft.com/office/drawing/2014/main" xmlns="" id="{2556963F-F761-94E5-78D2-9C781EC11BC3}"/>
              </a:ext>
            </a:extLst>
          </p:cNvPr>
          <p:cNvSpPr txBox="1"/>
          <p:nvPr/>
        </p:nvSpPr>
        <p:spPr>
          <a:xfrm>
            <a:off x="2446317" y="2018805"/>
            <a:ext cx="7612083" cy="2554545"/>
          </a:xfrm>
          <a:prstGeom prst="rect">
            <a:avLst/>
          </a:prstGeom>
          <a:noFill/>
        </p:spPr>
        <p:txBody>
          <a:bodyPr wrap="square" rtlCol="0">
            <a:spAutoFit/>
          </a:bodyPr>
          <a:lstStyle/>
          <a:p>
            <a:pPr algn="just"/>
            <a:r>
              <a:rPr lang="en-US" sz="4000" dirty="0" err="1">
                <a:effectLst/>
                <a:latin typeface="Cambria" panose="02040503050406030204" pitchFamily="18" charset="0"/>
                <a:ea typeface="Cambria" panose="02040503050406030204" pitchFamily="18" charset="0"/>
              </a:rPr>
              <a:t>Tác</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dụng</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của</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việc</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thay</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thế</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từ</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ngữ</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trong</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đoạn</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văn</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trên</a:t>
            </a:r>
            <a:r>
              <a:rPr lang="en-US" sz="4000"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làm</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cho</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đoạn</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văn</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mạch</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lạc</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hơn</a:t>
            </a:r>
            <a:r>
              <a:rPr lang="en-US" sz="4000" b="1" i="1" dirty="0">
                <a:effectLst/>
                <a:latin typeface="Cambria" panose="02040503050406030204" pitchFamily="18" charset="0"/>
                <a:ea typeface="Cambria" panose="02040503050406030204" pitchFamily="18" charset="0"/>
              </a:rPr>
              <a:t>, hay </a:t>
            </a:r>
            <a:r>
              <a:rPr lang="en-US" sz="4000" b="1" i="1" dirty="0" err="1">
                <a:effectLst/>
                <a:latin typeface="Cambria" panose="02040503050406030204" pitchFamily="18" charset="0"/>
                <a:ea typeface="Cambria" panose="02040503050406030204" pitchFamily="18" charset="0"/>
              </a:rPr>
              <a:t>hơn</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tránh</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lặp</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từ</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ngữ</a:t>
            </a:r>
            <a:r>
              <a:rPr lang="en-US" sz="4000" b="1" i="1" dirty="0">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089366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183</TotalTime>
  <Words>420</Words>
  <Application>Microsoft Office PowerPoint</Application>
  <PresentationFormat>Widescreen</PresentationFormat>
  <Paragraphs>33</Paragraphs>
  <Slides>17</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Aptos</vt:lpstr>
      <vt:lpstr>Aptos Display</vt:lpstr>
      <vt:lpstr>Arial</vt:lpstr>
      <vt:lpstr>Calibri</vt:lpstr>
      <vt:lpstr>Cambria</vt:lpstr>
      <vt:lpstr>Times New Roman</vt:lpstr>
      <vt:lpstr>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dc:creator>
  <dc:description>9Slide.vn</dc:description>
  <cp:lastModifiedBy>Administrator</cp:lastModifiedBy>
  <cp:revision>48</cp:revision>
  <dcterms:created xsi:type="dcterms:W3CDTF">2024-08-28T11:01:25Z</dcterms:created>
  <dcterms:modified xsi:type="dcterms:W3CDTF">2025-04-29T15:37:54Z</dcterms:modified>
  <cp:category>9Slide.vn</cp:category>
</cp:coreProperties>
</file>