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81" r:id="rId4"/>
    <p:sldId id="282" r:id="rId5"/>
    <p:sldId id="283" r:id="rId6"/>
    <p:sldId id="284" r:id="rId7"/>
    <p:sldId id="256" r:id="rId8"/>
    <p:sldId id="261" r:id="rId9"/>
    <p:sldId id="262" r:id="rId10"/>
    <p:sldId id="285" r:id="rId11"/>
    <p:sldId id="268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726"/>
    <a:srgbClr val="F9EBF7"/>
    <a:srgbClr val="F49AC5"/>
    <a:srgbClr val="304CA0"/>
    <a:srgbClr val="19C9EE"/>
    <a:srgbClr val="EAFCF8"/>
    <a:srgbClr val="21CFAA"/>
    <a:srgbClr val="E9F8FD"/>
    <a:srgbClr val="FC4D00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68" y="44"/>
      </p:cViewPr>
      <p:guideLst>
        <p:guide orient="horz" pos="2160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9460-63AE-4F92-A3FB-9B5BDF3DC27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DA0-11EE-4FE2-AA47-2AA85E5D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tick</a:t>
            </a:r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My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hđ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90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7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D4DA0-11EE-4FE2-AA47-2AA85E5D65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2233246"/>
            <a:ext cx="11073283" cy="35772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401934"/>
            <a:ext cx="11073283" cy="6199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0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9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0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7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29/04/2025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05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D6EC04CF-86BE-10DF-F9E5-70E4235042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23505" cy="17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D4FF755-D208-44EC-5870-C6C3D0690D8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300" y="0"/>
            <a:ext cx="1987252" cy="19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slide" Target="slide5.xml"/><Relationship Id="rId4" Type="http://schemas.openxmlformats.org/officeDocument/2006/relationships/image" Target="../media/image9.png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9.png"/><Relationship Id="rId1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8.png"/><Relationship Id="rId17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7.png"/><Relationship Id="rId5" Type="http://schemas.microsoft.com/office/2007/relationships/media" Target="../media/media3.mp4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6.png"/><Relationship Id="rId5" Type="http://schemas.microsoft.com/office/2007/relationships/media" Target="../media/media3.mp4"/><Relationship Id="rId15" Type="http://schemas.openxmlformats.org/officeDocument/2006/relationships/slide" Target="slide2.xml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6.png"/><Relationship Id="rId5" Type="http://schemas.microsoft.com/office/2007/relationships/media" Target="../media/media3.mp4"/><Relationship Id="rId15" Type="http://schemas.openxmlformats.org/officeDocument/2006/relationships/slide" Target="slide2.xml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DCEA80-965B-9D5F-79F9-A250F2E7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7E919C-177E-0FF7-21E2-8DE88B16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72" y="1112310"/>
            <a:ext cx="552345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5300" y="2811294"/>
            <a:ext cx="7783143" cy="278211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5B86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1" y="267967"/>
            <a:ext cx="11278578" cy="161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00135"/>
            <a:ext cx="2371550" cy="23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28417"/>
            <a:ext cx="2324787" cy="1314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52668"/>
            <a:ext cx="1864825" cy="1866484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16574"/>
            <a:ext cx="2371550" cy="237155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44856"/>
            <a:ext cx="2324787" cy="1314986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69107"/>
            <a:ext cx="1864825" cy="1866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934" y="5085846"/>
            <a:ext cx="1286601" cy="887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3401" y="5085846"/>
            <a:ext cx="1286601" cy="887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1868" y="5085846"/>
            <a:ext cx="1286601" cy="887655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75" y="2473730"/>
            <a:ext cx="4381857" cy="43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2766" y="3970163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581118" y="2973744"/>
              <a:ext cx="29003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1129" y="3908153"/>
            <a:ext cx="1127397" cy="11342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6068" y="3812606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68295" y="2911734"/>
              <a:ext cx="2175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24707" y="3908153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9742" y="530051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707005" y="4960117"/>
              <a:ext cx="281532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28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913836" y="5612466"/>
            <a:ext cx="1206187" cy="10849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56068" y="526671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391484" y="4860332"/>
              <a:ext cx="257194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445946" y="5395868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52766" y="246699"/>
            <a:ext cx="10811343" cy="3414208"/>
            <a:chOff x="762000" y="317500"/>
            <a:chExt cx="10668000" cy="1816100"/>
          </a:xfrm>
        </p:grpSpPr>
        <p:sp>
          <p:nvSpPr>
            <p:cNvPr id="31" name="Rounded Rectangle 30"/>
            <p:cNvSpPr/>
            <p:nvPr/>
          </p:nvSpPr>
          <p:spPr>
            <a:xfrm>
              <a:off x="762000" y="317500"/>
              <a:ext cx="10668000" cy="18161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55953" y="517570"/>
              <a:ext cx="10202139" cy="1489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 giải một bài toán hết 7 phút. Hỏi Hà làm 4 bài toán thì cần bao nhiêu thời gian. Biết rằng thời gian giải các bài toán là như nhau.</a:t>
              </a:r>
              <a:endPara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3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pic>
        <p:nvPicPr>
          <p:cNvPr id="34" name="Picture 3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467" y="240674"/>
            <a:ext cx="1681112" cy="16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0621" y="3950244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459376" y="2990456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739588" y="3999994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23923" y="379268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09816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83941" y="2990456"/>
              <a:ext cx="3073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3987685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7597" y="525203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61698" y="5036234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12221" y="5506028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23923" y="521823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154038" y="4901097"/>
              <a:ext cx="32547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5373881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62000" y="317499"/>
            <a:ext cx="10668000" cy="3396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3179" y="182466"/>
            <a:ext cx="2627529" cy="1486228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36700" y="893138"/>
            <a:ext cx="9372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 Lan may một bộ quần áo hết 2 giờ 10 phút. Hỏi cô mất bao lâu để may xong 5 bộ quần áo? Thời gian may các bộ quần áo như nhau.</a:t>
            </a:r>
          </a:p>
        </p:txBody>
      </p:sp>
    </p:spTree>
    <p:extLst>
      <p:ext uri="{BB962C8B-B14F-4D97-AF65-F5344CB8AC3E}">
        <p14:creationId xmlns:p14="http://schemas.microsoft.com/office/powerpoint/2010/main" val="860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211" y="3684174"/>
            <a:ext cx="4687050" cy="1413969"/>
            <a:chOff x="332211" y="2673688"/>
            <a:chExt cx="4687050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332211" y="2673688"/>
              <a:ext cx="4687050" cy="1413969"/>
              <a:chOff x="332211" y="2673688"/>
              <a:chExt cx="4687050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211" y="267368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286467" y="3027605"/>
              <a:ext cx="34432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455562" y="3867112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67264" y="361600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34376" y="2920520"/>
              <a:ext cx="34432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101988" y="3798688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0938" y="5115584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34339" y="4986916"/>
              <a:ext cx="31474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4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455562" y="5369579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67264" y="5081783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048500" y="4946012"/>
              <a:ext cx="3340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045944" y="5237432"/>
            <a:ext cx="1127397" cy="113421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33264" y="307438"/>
            <a:ext cx="10668000" cy="3165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79371" y="9051"/>
            <a:ext cx="1864825" cy="1866484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9378" y="650923"/>
            <a:ext cx="90780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trong lớp tham gia trồng cây. Trung bình cứ 30 phút các bạn trồng được một cây. Hỏi muốn trồng được 4 cây cần bao nhiêu thời gian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4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xmlns="" id="{D15FC6BA-AB71-5E63-8F58-CD7E4411E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140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xmlns="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D9DA7-EC8A-EC54-40AA-C1574A653BEE}"/>
              </a:ext>
            </a:extLst>
          </p:cNvPr>
          <p:cNvSpPr txBox="1"/>
          <p:nvPr/>
        </p:nvSpPr>
        <p:spPr>
          <a:xfrm>
            <a:off x="1638300" y="584200"/>
            <a:ext cx="19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0394E8-6C9E-B897-430C-C76D9CCCF8AD}"/>
              </a:ext>
            </a:extLst>
          </p:cNvPr>
          <p:cNvSpPr txBox="1"/>
          <p:nvPr/>
        </p:nvSpPr>
        <p:spPr>
          <a:xfrm>
            <a:off x="558800" y="1701800"/>
            <a:ext cx="52451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× 5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540DC5-6FCF-526E-2818-8BFA1776EDA9}"/>
              </a:ext>
            </a:extLst>
          </p:cNvPr>
          <p:cNvSpPr txBox="1"/>
          <p:nvPr/>
        </p:nvSpPr>
        <p:spPr>
          <a:xfrm>
            <a:off x="647700" y="4483100"/>
            <a:ext cx="52451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8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51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D6F60A-713C-AD63-201C-5BDAA0B1C852}"/>
              </a:ext>
            </a:extLst>
          </p:cNvPr>
          <p:cNvSpPr txBox="1"/>
          <p:nvPr/>
        </p:nvSpPr>
        <p:spPr>
          <a:xfrm>
            <a:off x="4775200" y="18923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346EFE-CDE2-B993-7E76-968F397B6F70}"/>
              </a:ext>
            </a:extLst>
          </p:cNvPr>
          <p:cNvSpPr txBox="1"/>
          <p:nvPr/>
        </p:nvSpPr>
        <p:spPr>
          <a:xfrm>
            <a:off x="4673600" y="2679700"/>
            <a:ext cx="684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46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5C30B6-F9BD-5F71-535A-BD3153012744}"/>
              </a:ext>
            </a:extLst>
          </p:cNvPr>
          <p:cNvSpPr txBox="1"/>
          <p:nvPr/>
        </p:nvSpPr>
        <p:spPr>
          <a:xfrm>
            <a:off x="4737100" y="46863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D07839-FA74-E215-6CE6-DC2A71CF6876}"/>
              </a:ext>
            </a:extLst>
          </p:cNvPr>
          <p:cNvSpPr txBox="1"/>
          <p:nvPr/>
        </p:nvSpPr>
        <p:spPr>
          <a:xfrm>
            <a:off x="4813300" y="54610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xmlns="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584563-9FBE-0A52-4AAD-F3EB64416349}"/>
              </a:ext>
            </a:extLst>
          </p:cNvPr>
          <p:cNvSpPr txBox="1"/>
          <p:nvPr/>
        </p:nvSpPr>
        <p:spPr>
          <a:xfrm>
            <a:off x="2070100" y="546100"/>
            <a:ext cx="962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53D21C-972C-9B5E-D0F0-D0D984DC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37" y="2774950"/>
            <a:ext cx="328612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D58BD8-F6FB-5554-B532-DC8A88A78025}"/>
              </a:ext>
            </a:extLst>
          </p:cNvPr>
          <p:cNvSpPr txBox="1"/>
          <p:nvPr/>
        </p:nvSpPr>
        <p:spPr>
          <a:xfrm>
            <a:off x="4991100" y="2578100"/>
            <a:ext cx="439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AC8B2F-4E60-37E0-DDFD-160F6AE4342F}"/>
              </a:ext>
            </a:extLst>
          </p:cNvPr>
          <p:cNvSpPr txBox="1"/>
          <p:nvPr/>
        </p:nvSpPr>
        <p:spPr>
          <a:xfrm>
            <a:off x="431800" y="5016500"/>
            <a:ext cx="991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10 = 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4F84DA7-141A-CF0B-6A0C-5E2EDAD72DBE}"/>
              </a:ext>
            </a:extLst>
          </p:cNvPr>
          <p:cNvSpPr/>
          <p:nvPr/>
        </p:nvSpPr>
        <p:spPr>
          <a:xfrm>
            <a:off x="4965700" y="3848100"/>
            <a:ext cx="6350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Số 3 PNG Miễn Phí Tải Về - Lovepik">
            <a:extLst>
              <a:ext uri="{FF2B5EF4-FFF2-40B4-BE49-F238E27FC236}">
                <a16:creationId xmlns:a16="http://schemas.microsoft.com/office/drawing/2014/main" xmlns="" id="{0C29BC05-2283-CE2E-85FF-0D7466EF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9E6230-CA60-330B-3FC7-769E8E82477D}"/>
              </a:ext>
            </a:extLst>
          </p:cNvPr>
          <p:cNvSpPr txBox="1"/>
          <p:nvPr/>
        </p:nvSpPr>
        <p:spPr>
          <a:xfrm>
            <a:off x="1282700" y="419100"/>
            <a:ext cx="1057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Ngày cuối tuần, Rô-bốt làm hộp đựng bút từ vỏ chai nhựa. Buổi sáng, từ 8 giờ 10 phút đến 10 giờ 20 phút, Rô-bốt làm được 2 hộp bút. Buổi chiều từ 14 giờ đến 15 giờ 5 phút, Rô-bốt làm được 1 hộp bút. Hỏi trung bình Rô-bốt làm 1 hộp bút hết bao lâu?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18351B-A61F-EB8A-37E8-89418504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515354"/>
            <a:ext cx="6235700" cy="37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378</Words>
  <Application>Microsoft Office PowerPoint</Application>
  <PresentationFormat>Widescreen</PresentationFormat>
  <Paragraphs>41</Paragraphs>
  <Slides>11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33</cp:revision>
  <dcterms:created xsi:type="dcterms:W3CDTF">2024-07-22T07:46:39Z</dcterms:created>
  <dcterms:modified xsi:type="dcterms:W3CDTF">2025-04-29T15:44:05Z</dcterms:modified>
</cp:coreProperties>
</file>