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007577271" r:id="rId3"/>
    <p:sldId id="2007577319" r:id="rId4"/>
    <p:sldId id="2007577300" r:id="rId5"/>
    <p:sldId id="2007577321" r:id="rId6"/>
    <p:sldId id="2007577320" r:id="rId7"/>
    <p:sldId id="2007577228" r:id="rId8"/>
    <p:sldId id="256" r:id="rId9"/>
    <p:sldId id="2007577314" r:id="rId10"/>
    <p:sldId id="259" r:id="rId11"/>
    <p:sldId id="549" r:id="rId12"/>
    <p:sldId id="2007577316" r:id="rId13"/>
    <p:sldId id="2007577327" r:id="rId14"/>
    <p:sldId id="2007577330" r:id="rId15"/>
    <p:sldId id="2007577331" r:id="rId16"/>
    <p:sldId id="484" r:id="rId17"/>
  </p:sldIdLst>
  <p:sldSz cx="12192000" cy="6858000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Arial Black" panose="020B0A04020102020204" pitchFamily="34" charset="0"/>
      <p:bold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.VnCooper" panose="020B7200000000000000" pitchFamily="34" charset="0"/>
      <p:regular r:id="rId40"/>
    </p:embeddedFont>
    <p:embeddedFont>
      <p:font typeface=".VnHelvetInsH" panose="020B7200000000000000" pitchFamily="3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B"/>
    <a:srgbClr val="FF0066"/>
    <a:srgbClr val="9C5438"/>
    <a:srgbClr val="FFEEBB"/>
    <a:srgbClr val="FEC765"/>
    <a:srgbClr val="FEC763"/>
    <a:srgbClr val="A3ECD1"/>
    <a:srgbClr val="E87557"/>
    <a:srgbClr val="FFE5E5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bg1"/>
                  </a:glow>
                  <a:outerShdw blurRad="12700" dist="38100" dir="2700000" algn="tl" rotWithShape="0">
                    <a:srgbClr val="FF3788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Click hình bức tranh để hiện đáp 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glow rad="228600">
                  <a:schemeClr val="bg1"/>
                </a:glow>
                <a:outerShdw blurRad="12700" dist="38100" dir="2700000" algn="tl" rotWithShape="0">
                  <a:srgbClr val="FF3788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glow rad="228600">
                  <a:schemeClr val="bg1"/>
                </a:glow>
                <a:outerShdw blurRad="12700" dist="38100" dir="2700000" algn="tl" rotWithShape="0">
                  <a:srgbClr val="FF3788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glow rad="228600">
                  <a:schemeClr val="bg1"/>
                </a:glow>
                <a:outerShdw blurRad="12700" dist="38100" dir="2700000" algn="tl" rotWithShape="0">
                  <a:srgbClr val="FF3788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03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7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73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3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74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38.png"/><Relationship Id="rId5" Type="http://schemas.openxmlformats.org/officeDocument/2006/relationships/audio" Target="../media/audio7.wav"/><Relationship Id="rId10" Type="http://schemas.openxmlformats.org/officeDocument/2006/relationships/image" Target="../media/image37.emf"/><Relationship Id="rId4" Type="http://schemas.openxmlformats.org/officeDocument/2006/relationships/audio" Target="../media/audio6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7.em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2.wav"/><Relationship Id="rId7" Type="http://schemas.openxmlformats.org/officeDocument/2006/relationships/image" Target="../media/image37.em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3.wav"/><Relationship Id="rId7" Type="http://schemas.openxmlformats.org/officeDocument/2006/relationships/image" Target="../media/image37.em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microsoft.com/office/2007/relationships/media" Target="../media/media1.wav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47"/>
            <a:ext cx="12191999" cy="7019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82799-7692-C6F6-79CA-FC111E2B37C5}"/>
              </a:ext>
            </a:extLst>
          </p:cNvPr>
          <p:cNvGrpSpPr/>
          <p:nvPr/>
        </p:nvGrpSpPr>
        <p:grpSpPr>
          <a:xfrm>
            <a:off x="6934261" y="381450"/>
            <a:ext cx="4405555" cy="1082097"/>
            <a:chOff x="1173836" y="671814"/>
            <a:chExt cx="6750762" cy="165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62F55-8432-1149-A728-264BED4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DB6A33-13B2-E392-C9A0-5913636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EE43D1-AFA8-4737-EA2D-6558BC1373C6}"/>
              </a:ext>
            </a:extLst>
          </p:cNvPr>
          <p:cNvGrpSpPr/>
          <p:nvPr/>
        </p:nvGrpSpPr>
        <p:grpSpPr>
          <a:xfrm>
            <a:off x="654124" y="647012"/>
            <a:ext cx="2137612" cy="757108"/>
            <a:chOff x="4142213" y="3532361"/>
            <a:chExt cx="1400827" cy="49615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26454A8D-2046-0B19-AD1F-AC8CDFAD953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A08F614A-FA6D-E2F8-5C5F-34C9F669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D421AD-7116-E85A-775A-60F10C42A0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28" b="8094"/>
          <a:stretch/>
        </p:blipFill>
        <p:spPr>
          <a:xfrm>
            <a:off x="325939" y="1956619"/>
            <a:ext cx="11540121" cy="295951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E6F9760-50CE-3DEB-B4AD-38B3BCB04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7153F-5362-4AFA-C5FC-0D6530D22C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776" t="83914" r="26695" b="1086"/>
          <a:stretch/>
        </p:blipFill>
        <p:spPr>
          <a:xfrm>
            <a:off x="6821498" y="4645742"/>
            <a:ext cx="1960552" cy="570271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09CD2-0C83-AD5D-4C4A-06B4F59E94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1814" t="801" r="15862" b="83479"/>
          <a:stretch/>
        </p:blipFill>
        <p:spPr>
          <a:xfrm>
            <a:off x="7433187" y="1589344"/>
            <a:ext cx="2585884" cy="58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B6A07-B80D-BE9C-E029-029B69364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674" t="84280" r="55646" b="812"/>
          <a:stretch/>
        </p:blipFill>
        <p:spPr>
          <a:xfrm>
            <a:off x="3737734" y="4645742"/>
            <a:ext cx="1661652" cy="540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3A37D-52AE-83A4-1D7A-3F326A0EDB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72" t="-11" r="71716" b="87815"/>
          <a:stretch/>
        </p:blipFill>
        <p:spPr>
          <a:xfrm>
            <a:off x="861573" y="1551553"/>
            <a:ext cx="2695922" cy="4702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CF12FB-E14F-207E-6A54-55A274C34A5C}"/>
              </a:ext>
            </a:extLst>
          </p:cNvPr>
          <p:cNvSpPr/>
          <p:nvPr/>
        </p:nvSpPr>
        <p:spPr>
          <a:xfrm>
            <a:off x="8800269" y="4655186"/>
            <a:ext cx="278980" cy="237300"/>
          </a:xfrm>
          <a:prstGeom prst="rect">
            <a:avLst/>
          </a:prstGeom>
          <a:solidFill>
            <a:srgbClr val="FEC7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8D6F2-7391-1B93-C817-A3713ACF1A4E}"/>
              </a:ext>
            </a:extLst>
          </p:cNvPr>
          <p:cNvGrpSpPr/>
          <p:nvPr/>
        </p:nvGrpSpPr>
        <p:grpSpPr>
          <a:xfrm>
            <a:off x="5464594" y="4604548"/>
            <a:ext cx="280885" cy="294328"/>
            <a:chOff x="5464594" y="4604548"/>
            <a:chExt cx="280885" cy="2943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18C168-9362-319E-EFCB-3C2FEFF674D3}"/>
                </a:ext>
              </a:extLst>
            </p:cNvPr>
            <p:cNvSpPr/>
            <p:nvPr/>
          </p:nvSpPr>
          <p:spPr>
            <a:xfrm>
              <a:off x="5466499" y="4625611"/>
              <a:ext cx="278980" cy="273265"/>
            </a:xfrm>
            <a:prstGeom prst="rect">
              <a:avLst/>
            </a:prstGeom>
            <a:solidFill>
              <a:srgbClr val="FFEE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F1A541-BEBB-6BAC-D217-514FDFCD2525}"/>
                </a:ext>
              </a:extLst>
            </p:cNvPr>
            <p:cNvSpPr/>
            <p:nvPr/>
          </p:nvSpPr>
          <p:spPr>
            <a:xfrm>
              <a:off x="5464594" y="4604548"/>
              <a:ext cx="258026" cy="273265"/>
            </a:xfrm>
            <a:prstGeom prst="rect">
              <a:avLst/>
            </a:prstGeom>
            <a:solidFill>
              <a:srgbClr val="FEC7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C62CCF-2E83-1BEA-5C06-A68ACE130E5B}"/>
                </a:ext>
              </a:extLst>
            </p:cNvPr>
            <p:cNvSpPr/>
            <p:nvPr/>
          </p:nvSpPr>
          <p:spPr>
            <a:xfrm>
              <a:off x="5722620" y="4619220"/>
              <a:ext cx="18288" cy="273265"/>
            </a:xfrm>
            <a:prstGeom prst="rect">
              <a:avLst/>
            </a:prstGeom>
            <a:solidFill>
              <a:srgbClr val="9C5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31A3642-A3A5-1FAD-7DC3-EB8ECFC70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38" y="5283404"/>
            <a:ext cx="588935" cy="583901"/>
          </a:xfrm>
          <a:prstGeom prst="rect">
            <a:avLst/>
          </a:prstGeom>
        </p:spPr>
      </p:pic>
      <p:pic>
        <p:nvPicPr>
          <p:cNvPr id="1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B93A0C0-8391-2F0C-4F5B-4F866B71D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49" y="5321195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300119" y="3915211"/>
            <a:ext cx="1034257" cy="1100048"/>
            <a:chOff x="3709758" y="2860517"/>
            <a:chExt cx="1414455" cy="150443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1989" y="2860517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10090400" cy="712756"/>
            <a:chOff x="1105774" y="247259"/>
            <a:chExt cx="10090399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378194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biển hiệu này có nghĩa là gì: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999148" y="1227378"/>
            <a:ext cx="4558573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What does it say?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It says: “_____________”.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6683768" y="1414180"/>
            <a:ext cx="6036216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có nghĩa là gì?)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3342968" y="4144298"/>
            <a:ext cx="3684570" cy="618007"/>
          </a:xfrm>
          <a:prstGeom prst="wedgeRoundRectCallout">
            <a:avLst>
              <a:gd name="adj1" fmla="val -56516"/>
              <a:gd name="adj2" fmla="val 405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it say?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3342968" y="4912820"/>
            <a:ext cx="3583545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 says: “stop”.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6683768" y="1995703"/>
            <a:ext cx="6078176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có nghĩa: __________.)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420DB-8621-2F4A-19E5-15B5531F0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6" t="-3981" r="21935" b="63198"/>
          <a:stretch/>
        </p:blipFill>
        <p:spPr>
          <a:xfrm rot="687427" flipH="1">
            <a:off x="7349933" y="4763061"/>
            <a:ext cx="548640" cy="5043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370ED-A529-C2C0-ADE1-857184901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8" t="-2497" r="-6129" b="56738"/>
          <a:stretch/>
        </p:blipFill>
        <p:spPr>
          <a:xfrm>
            <a:off x="2456941" y="4192691"/>
            <a:ext cx="548640" cy="5212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D23414-E518-C5A0-EEDE-8E6590234BFA}"/>
              </a:ext>
            </a:extLst>
          </p:cNvPr>
          <p:cNvGrpSpPr/>
          <p:nvPr/>
        </p:nvGrpSpPr>
        <p:grpSpPr>
          <a:xfrm>
            <a:off x="8191636" y="3136694"/>
            <a:ext cx="3251222" cy="3251222"/>
            <a:chOff x="1189992" y="1495227"/>
            <a:chExt cx="4557252" cy="4557252"/>
          </a:xfrm>
        </p:grpSpPr>
        <p:pic>
          <p:nvPicPr>
            <p:cNvPr id="3" name="Picture 2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36CADB5D-2FCF-E08E-7E2E-A3B45B36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7D0FD2-8334-4EE3-75BE-537B14D2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8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45D6DA3-0763-A446-2222-B1666386979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801A89-CB76-5504-9BC7-A604EE0C008B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55D10CA-EC31-1FEE-3DFA-55DD69A17404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E3C4F1C-22F2-7828-E524-E34CAED76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074AAF3-7CDE-EC1B-32E2-D86146497460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718587D-58C3-BDF8-2C8B-D1AD20FB2607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C333697-DB4D-070F-7F9E-D9BA4FF58D7B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2163E17-1DBF-AFBF-CD46-1F60682EE483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512F4-60CF-5177-E53F-7072F8966CAE}"/>
              </a:ext>
            </a:extLst>
          </p:cNvPr>
          <p:cNvGrpSpPr/>
          <p:nvPr/>
        </p:nvGrpSpPr>
        <p:grpSpPr>
          <a:xfrm>
            <a:off x="1805575" y="1059761"/>
            <a:ext cx="7592425" cy="5236233"/>
            <a:chOff x="1805575" y="1059761"/>
            <a:chExt cx="7592425" cy="52362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125416-C6CF-C155-8827-761CD9295A93}"/>
                </a:ext>
              </a:extLst>
            </p:cNvPr>
            <p:cNvGrpSpPr/>
            <p:nvPr/>
          </p:nvGrpSpPr>
          <p:grpSpPr>
            <a:xfrm>
              <a:off x="1805575" y="1059761"/>
              <a:ext cx="7592425" cy="5131931"/>
              <a:chOff x="1805575" y="1059761"/>
              <a:chExt cx="8718476" cy="58930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F013A7-3B62-05F1-AE69-6D6237C02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5575" y="1094054"/>
                <a:ext cx="4214225" cy="2781541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724EB29-DD59-3734-255E-D89693DDA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09826" y="1059761"/>
                <a:ext cx="4214225" cy="2850127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9D6C947-0992-B358-A42E-250D8A95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20816" y="4144607"/>
                <a:ext cx="4183743" cy="2789162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F36507-152A-63CE-6831-A5CCEE679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21257" y="4125556"/>
                <a:ext cx="4191363" cy="2827265"/>
              </a:xfrm>
              <a:prstGeom prst="roundRect">
                <a:avLst>
                  <a:gd name="adj" fmla="val 3371"/>
                </a:avLst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EEE5A-F3EA-4A15-6805-EB2361C9C705}"/>
                </a:ext>
              </a:extLst>
            </p:cNvPr>
            <p:cNvGrpSpPr/>
            <p:nvPr/>
          </p:nvGrpSpPr>
          <p:grpSpPr>
            <a:xfrm>
              <a:off x="2413307" y="3242106"/>
              <a:ext cx="6570466" cy="3053888"/>
              <a:chOff x="2413307" y="3242106"/>
              <a:chExt cx="6570466" cy="3053888"/>
            </a:xfrm>
          </p:grpSpPr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A8E69F55-D055-B172-E38E-620AF2BCD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503" y="3242106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7" name="Mspham-0936082789">
                <a:extLst>
                  <a:ext uri="{FF2B5EF4-FFF2-40B4-BE49-F238E27FC236}">
                    <a16:creationId xmlns:a16="http://schemas.microsoft.com/office/drawing/2014/main" id="{201D6553-6221-E2CE-A398-3F79919E80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327186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8" name="Mspham-0936082789">
                <a:extLst>
                  <a:ext uri="{FF2B5EF4-FFF2-40B4-BE49-F238E27FC236}">
                    <a16:creationId xmlns:a16="http://schemas.microsoft.com/office/drawing/2014/main" id="{FA4ECE39-7AA1-91A1-F62A-96A991651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3307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9" name="Mspham-0936082789">
                <a:extLst>
                  <a:ext uri="{FF2B5EF4-FFF2-40B4-BE49-F238E27FC236}">
                    <a16:creationId xmlns:a16="http://schemas.microsoft.com/office/drawing/2014/main" id="{4DB8AB69-654D-34C5-7BC3-0ED462071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</p:grp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585D20D-B31B-C50D-1C45-35098C1BCB5E}"/>
              </a:ext>
            </a:extLst>
          </p:cNvPr>
          <p:cNvSpPr txBox="1">
            <a:spLocks/>
          </p:cNvSpPr>
          <p:nvPr/>
        </p:nvSpPr>
        <p:spPr>
          <a:xfrm>
            <a:off x="7112001" y="373186"/>
            <a:ext cx="4022286" cy="54864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 What does it say?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08D5220-90E9-726D-C9BF-04C7B6C3E87F}"/>
              </a:ext>
            </a:extLst>
          </p:cNvPr>
          <p:cNvSpPr txBox="1">
            <a:spLocks/>
          </p:cNvSpPr>
          <p:nvPr/>
        </p:nvSpPr>
        <p:spPr>
          <a:xfrm>
            <a:off x="7112001" y="1008909"/>
            <a:ext cx="402228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It says: “__________”.</a:t>
            </a:r>
            <a:endParaRPr lang="en-US" sz="2400" dirty="0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DC51C32-A5EC-7D5F-F377-A1FEF05BD064}"/>
              </a:ext>
            </a:extLst>
          </p:cNvPr>
          <p:cNvSpPr txBox="1">
            <a:spLocks/>
          </p:cNvSpPr>
          <p:nvPr/>
        </p:nvSpPr>
        <p:spPr>
          <a:xfrm>
            <a:off x="2440503" y="3242106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stop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8751242-97ED-2E30-ADD8-ABDE8A99E836}"/>
              </a:ext>
            </a:extLst>
          </p:cNvPr>
          <p:cNvSpPr txBox="1">
            <a:spLocks/>
          </p:cNvSpPr>
          <p:nvPr/>
        </p:nvSpPr>
        <p:spPr>
          <a:xfrm>
            <a:off x="6347912" y="327186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A34FC7B-3B4C-A7A8-2909-7B7429272AB7}"/>
              </a:ext>
            </a:extLst>
          </p:cNvPr>
          <p:cNvSpPr txBox="1">
            <a:spLocks/>
          </p:cNvSpPr>
          <p:nvPr/>
        </p:nvSpPr>
        <p:spPr>
          <a:xfrm>
            <a:off x="2413307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2F1717F-0CA0-F58E-2FEF-E38ECBF6AA4E}"/>
              </a:ext>
            </a:extLst>
          </p:cNvPr>
          <p:cNvSpPr txBox="1">
            <a:spLocks/>
          </p:cNvSpPr>
          <p:nvPr/>
        </p:nvSpPr>
        <p:spPr>
          <a:xfrm>
            <a:off x="6347912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41200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1E720C-DDE2-8B8E-22A2-A6DDE43C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310" y="5213230"/>
            <a:ext cx="685116" cy="704236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3816247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What does it say?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“stop”.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135F0B-E6A3-95DD-C6E2-B2D4B0861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983" y="1228240"/>
            <a:ext cx="4797523" cy="3166539"/>
          </a:xfrm>
          <a:prstGeom prst="roundRect">
            <a:avLst>
              <a:gd name="adj" fmla="val 3371"/>
            </a:avLst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044145"/>
            <a:ext cx="2635861" cy="52884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4803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CC9B61C-750F-F0B9-B9CF-63E717AA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936" y="1196097"/>
            <a:ext cx="4771497" cy="3218591"/>
          </a:xfrm>
          <a:prstGeom prst="roundRect">
            <a:avLst>
              <a:gd name="adj" fmla="val 3371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3816247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What does it say?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“turn left”.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044145"/>
            <a:ext cx="2635861" cy="52884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left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936DB-ADEE-5FD1-AC60-6168A35BE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4310" y="5213230"/>
            <a:ext cx="685116" cy="7042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02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45D6DA3-0763-A446-2222-B1666386979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801A89-CB76-5504-9BC7-A604EE0C008B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55D10CA-EC31-1FEE-3DFA-55DD69A17404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E3C4F1C-22F2-7828-E524-E34CAED76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074AAF3-7CDE-EC1B-32E2-D86146497460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718587D-58C3-BDF8-2C8B-D1AD20FB2607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C333697-DB4D-070F-7F9E-D9BA4FF58D7B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2163E17-1DBF-AFBF-CD46-1F60682EE483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512F4-60CF-5177-E53F-7072F8966CAE}"/>
              </a:ext>
            </a:extLst>
          </p:cNvPr>
          <p:cNvGrpSpPr/>
          <p:nvPr/>
        </p:nvGrpSpPr>
        <p:grpSpPr>
          <a:xfrm>
            <a:off x="1805575" y="1059761"/>
            <a:ext cx="7592425" cy="5236233"/>
            <a:chOff x="1805575" y="1059761"/>
            <a:chExt cx="7592425" cy="52362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125416-C6CF-C155-8827-761CD9295A93}"/>
                </a:ext>
              </a:extLst>
            </p:cNvPr>
            <p:cNvGrpSpPr/>
            <p:nvPr/>
          </p:nvGrpSpPr>
          <p:grpSpPr>
            <a:xfrm>
              <a:off x="1805575" y="1059761"/>
              <a:ext cx="7592425" cy="5131931"/>
              <a:chOff x="1805575" y="1059761"/>
              <a:chExt cx="8718476" cy="58930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F013A7-3B62-05F1-AE69-6D6237C02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5575" y="1094054"/>
                <a:ext cx="4214225" cy="2781541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724EB29-DD59-3734-255E-D89693DDA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9826" y="1059761"/>
                <a:ext cx="4214225" cy="2850127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9D6C947-0992-B358-A42E-250D8A95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816" y="4144607"/>
                <a:ext cx="4183743" cy="2789162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F36507-152A-63CE-6831-A5CCEE679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21257" y="4125556"/>
                <a:ext cx="4191363" cy="2827265"/>
              </a:xfrm>
              <a:prstGeom prst="roundRect">
                <a:avLst>
                  <a:gd name="adj" fmla="val 3371"/>
                </a:avLst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EEE5A-F3EA-4A15-6805-EB2361C9C705}"/>
                </a:ext>
              </a:extLst>
            </p:cNvPr>
            <p:cNvGrpSpPr/>
            <p:nvPr/>
          </p:nvGrpSpPr>
          <p:grpSpPr>
            <a:xfrm>
              <a:off x="2413307" y="3242106"/>
              <a:ext cx="6570466" cy="3053888"/>
              <a:chOff x="2413307" y="3242106"/>
              <a:chExt cx="6570466" cy="3053888"/>
            </a:xfrm>
          </p:grpSpPr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A8E69F55-D055-B172-E38E-620AF2BCD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503" y="3242106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7" name="Mspham-0936082789">
                <a:extLst>
                  <a:ext uri="{FF2B5EF4-FFF2-40B4-BE49-F238E27FC236}">
                    <a16:creationId xmlns:a16="http://schemas.microsoft.com/office/drawing/2014/main" id="{201D6553-6221-E2CE-A398-3F79919E80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327186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8" name="Mspham-0936082789">
                <a:extLst>
                  <a:ext uri="{FF2B5EF4-FFF2-40B4-BE49-F238E27FC236}">
                    <a16:creationId xmlns:a16="http://schemas.microsoft.com/office/drawing/2014/main" id="{FA4ECE39-7AA1-91A1-F62A-96A991651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3307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9" name="Mspham-0936082789">
                <a:extLst>
                  <a:ext uri="{FF2B5EF4-FFF2-40B4-BE49-F238E27FC236}">
                    <a16:creationId xmlns:a16="http://schemas.microsoft.com/office/drawing/2014/main" id="{4DB8AB69-654D-34C5-7BC3-0ED462071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</p:grp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585D20D-B31B-C50D-1C45-35098C1BCB5E}"/>
              </a:ext>
            </a:extLst>
          </p:cNvPr>
          <p:cNvSpPr txBox="1">
            <a:spLocks/>
          </p:cNvSpPr>
          <p:nvPr/>
        </p:nvSpPr>
        <p:spPr>
          <a:xfrm>
            <a:off x="7112001" y="373186"/>
            <a:ext cx="4022286" cy="54864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 What does it say?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08D5220-90E9-726D-C9BF-04C7B6C3E87F}"/>
              </a:ext>
            </a:extLst>
          </p:cNvPr>
          <p:cNvSpPr txBox="1">
            <a:spLocks/>
          </p:cNvSpPr>
          <p:nvPr/>
        </p:nvSpPr>
        <p:spPr>
          <a:xfrm>
            <a:off x="7112001" y="1008909"/>
            <a:ext cx="402228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It says: “__________”.</a:t>
            </a:r>
            <a:endParaRPr lang="en-US" sz="2400" dirty="0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DC51C32-A5EC-7D5F-F377-A1FEF05BD064}"/>
              </a:ext>
            </a:extLst>
          </p:cNvPr>
          <p:cNvSpPr txBox="1">
            <a:spLocks/>
          </p:cNvSpPr>
          <p:nvPr/>
        </p:nvSpPr>
        <p:spPr>
          <a:xfrm>
            <a:off x="2440503" y="3242106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stop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8751242-97ED-2E30-ADD8-ABDE8A99E836}"/>
              </a:ext>
            </a:extLst>
          </p:cNvPr>
          <p:cNvSpPr txBox="1">
            <a:spLocks/>
          </p:cNvSpPr>
          <p:nvPr/>
        </p:nvSpPr>
        <p:spPr>
          <a:xfrm>
            <a:off x="6347912" y="327186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A34FC7B-3B4C-A7A8-2909-7B7429272AB7}"/>
              </a:ext>
            </a:extLst>
          </p:cNvPr>
          <p:cNvSpPr txBox="1">
            <a:spLocks/>
          </p:cNvSpPr>
          <p:nvPr/>
        </p:nvSpPr>
        <p:spPr>
          <a:xfrm>
            <a:off x="2413307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2F1717F-0CA0-F58E-2FEF-E38ECBF6AA4E}"/>
              </a:ext>
            </a:extLst>
          </p:cNvPr>
          <p:cNvSpPr txBox="1">
            <a:spLocks/>
          </p:cNvSpPr>
          <p:nvPr/>
        </p:nvSpPr>
        <p:spPr>
          <a:xfrm>
            <a:off x="6347912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30565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42" y="438042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01495" y="129166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45" y="61910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Stop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Go straight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left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right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122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F4A88-AA29-454B-0D4D-B4C81D3C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43" y="4039646"/>
            <a:ext cx="1795003" cy="165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5E1D8-8122-9304-796A-189E7C04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327" y="4028552"/>
            <a:ext cx="1651474" cy="1656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0632A3-C05F-E05B-3252-1E2CEB40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97" y="3960967"/>
            <a:ext cx="1609128" cy="16985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306694-BDDF-EF9E-8D23-D68DF24795E5}"/>
              </a:ext>
            </a:extLst>
          </p:cNvPr>
          <p:cNvGrpSpPr/>
          <p:nvPr/>
        </p:nvGrpSpPr>
        <p:grpSpPr>
          <a:xfrm>
            <a:off x="1161451" y="4033632"/>
            <a:ext cx="1625859" cy="1625859"/>
            <a:chOff x="1189992" y="1495227"/>
            <a:chExt cx="4557252" cy="4557252"/>
          </a:xfrm>
        </p:grpSpPr>
        <p:pic>
          <p:nvPicPr>
            <p:cNvPr id="8" name="Picture 7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9CF458EB-90EC-00DB-61B2-5B975E51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361D7F-7B9B-FD3D-E3F3-ABEC0E8D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58B13A-EB19-9BCD-B938-B21C9CCF615C}"/>
              </a:ext>
            </a:extLst>
          </p:cNvPr>
          <p:cNvSpPr txBox="1">
            <a:spLocks/>
          </p:cNvSpPr>
          <p:nvPr/>
        </p:nvSpPr>
        <p:spPr>
          <a:xfrm>
            <a:off x="3950945" y="452066"/>
            <a:ext cx="5027807" cy="64008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 What does it say?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3CF8208-50EF-367A-ADC1-A9B2BF941104}"/>
              </a:ext>
            </a:extLst>
          </p:cNvPr>
          <p:cNvSpPr txBox="1">
            <a:spLocks/>
          </p:cNvSpPr>
          <p:nvPr/>
        </p:nvSpPr>
        <p:spPr>
          <a:xfrm>
            <a:off x="3950945" y="1161428"/>
            <a:ext cx="5027807" cy="6400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It says: “__________”.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481943" y="1801508"/>
            <a:ext cx="3982906" cy="233656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982547" y="1801508"/>
            <a:ext cx="1482302" cy="220105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>
            <a:off x="6464849" y="1801508"/>
            <a:ext cx="1139296" cy="2238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464849" y="1801508"/>
            <a:ext cx="3752171" cy="22937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545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/stɒp/</a:t>
            </a:r>
            <a:endParaRPr lang="en-US" sz="105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stop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087E6F-202E-1839-4EF6-725A73208D5C}"/>
              </a:ext>
            </a:extLst>
          </p:cNvPr>
          <p:cNvGrpSpPr/>
          <p:nvPr/>
        </p:nvGrpSpPr>
        <p:grpSpPr>
          <a:xfrm>
            <a:off x="1133965" y="1397359"/>
            <a:ext cx="4557252" cy="4557252"/>
            <a:chOff x="1189992" y="1495227"/>
            <a:chExt cx="4557252" cy="4557252"/>
          </a:xfrm>
        </p:grpSpPr>
        <p:pic>
          <p:nvPicPr>
            <p:cNvPr id="6" name="Picture 5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DCCC0442-BE80-FCB4-73D7-6E141FCF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E4CD5B-DC36-5D01-3CB3-BAB75CC75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7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thẳng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/ɡəʊ streɪt/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go straight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527EA-0992-41C9-6D4D-BB564141B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153" y="2167177"/>
            <a:ext cx="2650877" cy="27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 phải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/tɜːn ˈraɪt/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turn right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92630E-8C76-00FD-2338-152D228C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120" y="2155746"/>
            <a:ext cx="3063236" cy="28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 trái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/tɜːn ˈleft/</a:t>
            </a:r>
            <a:endParaRPr lang="en-US" sz="105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turn left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174DC8-21D9-B94F-43EF-D4A83912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12" y="2094781"/>
            <a:ext cx="2974873" cy="29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2243782" y="2673898"/>
            <a:ext cx="877294" cy="1716525"/>
            <a:chOff x="4456843" y="1713489"/>
            <a:chExt cx="1581181" cy="309376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56843" y="1713489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1727" y="396206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05257" y="112757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stop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05257" y="401380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257" y="257068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639097" y="0"/>
            <a:ext cx="9516743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FF00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96000" y="1127571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Dừng lại 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96000" y="4013803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Rẽ phải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96000" y="2570687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 thẳng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1930A51-CD4B-DA92-6734-FC0BB6340EF3}"/>
              </a:ext>
            </a:extLst>
          </p:cNvPr>
          <p:cNvSpPr txBox="1">
            <a:spLocks/>
          </p:cNvSpPr>
          <p:nvPr/>
        </p:nvSpPr>
        <p:spPr>
          <a:xfrm>
            <a:off x="3500088" y="545691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F8C5E44-2B7F-414F-399B-6BEF66C9A5C6}"/>
              </a:ext>
            </a:extLst>
          </p:cNvPr>
          <p:cNvSpPr txBox="1">
            <a:spLocks/>
          </p:cNvSpPr>
          <p:nvPr/>
        </p:nvSpPr>
        <p:spPr>
          <a:xfrm>
            <a:off x="6090831" y="5456919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Rẽ trái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AD1D36-8F3A-D2D0-0488-9D5E5DFDB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668" y="3784821"/>
            <a:ext cx="1268278" cy="1170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3B43A3-7EB3-4EDE-929B-E3260EF87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327" y="5129038"/>
            <a:ext cx="1166866" cy="1170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7C83FB-111A-8B5E-80B9-A60F63CA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609" y="2340077"/>
            <a:ext cx="1204337" cy="12712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8D836-93B0-BBAE-CDAB-DCC3A4F3B44D}"/>
              </a:ext>
            </a:extLst>
          </p:cNvPr>
          <p:cNvGrpSpPr/>
          <p:nvPr/>
        </p:nvGrpSpPr>
        <p:grpSpPr>
          <a:xfrm>
            <a:off x="2203193" y="1004172"/>
            <a:ext cx="1067753" cy="1067753"/>
            <a:chOff x="1189992" y="1495227"/>
            <a:chExt cx="4557252" cy="4557252"/>
          </a:xfrm>
        </p:grpSpPr>
        <p:pic>
          <p:nvPicPr>
            <p:cNvPr id="17" name="Picture 16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0F58336F-8245-6C7D-9CB1-B57BF9B66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B83429-91C2-7734-6833-F6B65407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8" grpId="0"/>
      <p:bldP spid="19" grpId="0"/>
      <p:bldP spid="20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AA7CAD-5CEA-F6F3-0423-64D8005BB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337" y="2457945"/>
            <a:ext cx="3114083" cy="950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D38E2D-B7C3-6B8A-1739-4EB037203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0205" y="2308676"/>
            <a:ext cx="3786346" cy="1249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2ED8B-033A-1B8D-9611-4154EA62A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532" y="2350812"/>
            <a:ext cx="2275693" cy="11648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11AB9B4-DF8A-247C-5A45-4B6F2324C29C}"/>
              </a:ext>
            </a:extLst>
          </p:cNvPr>
          <p:cNvGrpSpPr/>
          <p:nvPr/>
        </p:nvGrpSpPr>
        <p:grpSpPr>
          <a:xfrm>
            <a:off x="2646254" y="2225230"/>
            <a:ext cx="1178528" cy="949113"/>
            <a:chOff x="3517251" y="2654052"/>
            <a:chExt cx="772317" cy="621976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544DF47-97C8-223B-3A61-B50599D67563}"/>
                </a:ext>
              </a:extLst>
            </p:cNvPr>
            <p:cNvSpPr txBox="1"/>
            <p:nvPr/>
          </p:nvSpPr>
          <p:spPr>
            <a:xfrm>
              <a:off x="3517251" y="2933150"/>
              <a:ext cx="772317" cy="3428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 cap="none" spc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1186767D-FF90-66CA-62A5-C3AF1C1E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3860" y="2654052"/>
              <a:ext cx="279098" cy="27909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8FEFC2AC-E60C-2745-A1AF-79FC49956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685" y="273749"/>
            <a:ext cx="5639289" cy="6584251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70" name="MsPham-0936082789" descr="A picture containing green, light, toothbrush&#10;&#10;Description automatically generated">
            <a:extLst>
              <a:ext uri="{FF2B5EF4-FFF2-40B4-BE49-F238E27FC236}">
                <a16:creationId xmlns:a16="http://schemas.microsoft.com/office/drawing/2014/main" id="{DC80A377-D054-731E-544D-E3A856F2C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6" y="2132007"/>
            <a:ext cx="2022749" cy="202274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4FC410B-0C0B-7267-5AA6-E75156F4F508}"/>
              </a:ext>
            </a:extLst>
          </p:cNvPr>
          <p:cNvSpPr txBox="1"/>
          <p:nvPr/>
        </p:nvSpPr>
        <p:spPr>
          <a:xfrm>
            <a:off x="2751632" y="1199261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</a:t>
            </a: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500F766E-ECDA-07ED-5225-602912726983}"/>
              </a:ext>
            </a:extLst>
          </p:cNvPr>
          <p:cNvSpPr txBox="1"/>
          <p:nvPr/>
        </p:nvSpPr>
        <p:spPr>
          <a:xfrm>
            <a:off x="4041465" y="86487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7" name="MsPham-0936082789">
            <a:extLst>
              <a:ext uri="{FF2B5EF4-FFF2-40B4-BE49-F238E27FC236}">
                <a16:creationId xmlns:a16="http://schemas.microsoft.com/office/drawing/2014/main" id="{B5A4A1A3-9721-BF5D-6F4E-68BE0C528137}"/>
              </a:ext>
            </a:extLst>
          </p:cNvPr>
          <p:cNvSpPr txBox="1"/>
          <p:nvPr/>
        </p:nvSpPr>
        <p:spPr>
          <a:xfrm>
            <a:off x="5589377" y="246482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8" name="MsPham-0936082789">
            <a:extLst>
              <a:ext uri="{FF2B5EF4-FFF2-40B4-BE49-F238E27FC236}">
                <a16:creationId xmlns:a16="http://schemas.microsoft.com/office/drawing/2014/main" id="{7B61EA9E-E917-0678-E8A9-68DF18553591}"/>
              </a:ext>
            </a:extLst>
          </p:cNvPr>
          <p:cNvSpPr txBox="1"/>
          <p:nvPr/>
        </p:nvSpPr>
        <p:spPr>
          <a:xfrm>
            <a:off x="5619366" y="316159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6791B5F7-B4CC-C2F5-153F-0D205F85B0A5}"/>
              </a:ext>
            </a:extLst>
          </p:cNvPr>
          <p:cNvSpPr txBox="1"/>
          <p:nvPr/>
        </p:nvSpPr>
        <p:spPr>
          <a:xfrm>
            <a:off x="4239585" y="4525797"/>
            <a:ext cx="127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</a:t>
            </a: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C6D00901-2ABC-E010-6730-424DE739C295}"/>
              </a:ext>
            </a:extLst>
          </p:cNvPr>
          <p:cNvSpPr txBox="1"/>
          <p:nvPr/>
        </p:nvSpPr>
        <p:spPr>
          <a:xfrm>
            <a:off x="1666724" y="243604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3C417E50-FD83-5665-C8F9-F99E67CDC001}"/>
              </a:ext>
            </a:extLst>
          </p:cNvPr>
          <p:cNvSpPr txBox="1"/>
          <p:nvPr/>
        </p:nvSpPr>
        <p:spPr>
          <a:xfrm>
            <a:off x="1793216" y="355782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</a:t>
            </a:r>
          </a:p>
        </p:txBody>
      </p:sp>
      <p:sp>
        <p:nvSpPr>
          <p:cNvPr id="82" name="MsPham-0936082789">
            <a:extLst>
              <a:ext uri="{FF2B5EF4-FFF2-40B4-BE49-F238E27FC236}">
                <a16:creationId xmlns:a16="http://schemas.microsoft.com/office/drawing/2014/main" id="{0063C1F0-EE39-C93C-22C9-5C8D60F12007}"/>
              </a:ext>
            </a:extLst>
          </p:cNvPr>
          <p:cNvSpPr txBox="1"/>
          <p:nvPr/>
        </p:nvSpPr>
        <p:spPr>
          <a:xfrm>
            <a:off x="3253730" y="480005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5" name="MsPham-0936082789" hidden="1"/>
          <p:cNvSpPr txBox="1"/>
          <p:nvPr/>
        </p:nvSpPr>
        <p:spPr>
          <a:xfrm>
            <a:off x="420876" y="2326321"/>
            <a:ext cx="7881257" cy="156966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bg1"/>
                  </a:glow>
                  <a:outerShdw blurRad="12700" dist="38100" dir="2700000" algn="tl" rotWithShape="0">
                    <a:srgbClr val="FF3788"/>
                  </a:outerShdw>
                </a:effectLst>
                <a:latin typeface=".VnHelvetInsH" panose="020B7200000000000000" pitchFamily="34" charset="0"/>
                <a:cs typeface="Arial" panose="020B0604020202020204" pitchFamily="34" charset="0"/>
              </a:rPr>
              <a:t>Lucky wheel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glow rad="228600">
                  <a:schemeClr val="bg1"/>
                </a:glow>
                <a:outerShdw blurRad="12700" dist="38100" dir="2700000" algn="tl" rotWithShape="0">
                  <a:srgbClr val="FF3788"/>
                </a:outerShdw>
              </a:effectLst>
              <a:latin typeface=".VnHelvetIns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A8E5139C-CB63-7E7E-A83A-B0422BECAA37}"/>
              </a:ext>
            </a:extLst>
          </p:cNvPr>
          <p:cNvSpPr/>
          <p:nvPr/>
        </p:nvSpPr>
        <p:spPr>
          <a:xfrm>
            <a:off x="7992294" y="5372642"/>
            <a:ext cx="1685373" cy="65043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69" name="MsPham-0936082789"/>
          <p:cNvSpPr/>
          <p:nvPr/>
        </p:nvSpPr>
        <p:spPr>
          <a:xfrm>
            <a:off x="7992294" y="5372642"/>
            <a:ext cx="1685373" cy="65043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Spin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3" name="sMsPham-0936082789">
            <a:extLst>
              <a:ext uri="{FF2B5EF4-FFF2-40B4-BE49-F238E27FC236}">
                <a16:creationId xmlns:a16="http://schemas.microsoft.com/office/drawing/2014/main" id="{F9DB5FAC-A01F-0BBD-3290-F2A984E2AD27}"/>
              </a:ext>
            </a:extLst>
          </p:cNvPr>
          <p:cNvSpPr/>
          <p:nvPr/>
        </p:nvSpPr>
        <p:spPr>
          <a:xfrm>
            <a:off x="7697134" y="5258732"/>
            <a:ext cx="2275692" cy="878251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5" name="MsPham-0936082789">
            <a:extLst>
              <a:ext uri="{FF2B5EF4-FFF2-40B4-BE49-F238E27FC236}">
                <a16:creationId xmlns:a16="http://schemas.microsoft.com/office/drawing/2014/main" id="{6EFD7A47-669E-AB30-63B5-E697A00232D1}"/>
              </a:ext>
            </a:extLst>
          </p:cNvPr>
          <p:cNvSpPr/>
          <p:nvPr/>
        </p:nvSpPr>
        <p:spPr>
          <a:xfrm>
            <a:off x="7992293" y="5372642"/>
            <a:ext cx="1685373" cy="65043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Start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18" name="MsPham-0936082789">
            <a:extLst>
              <a:ext uri="{FF2B5EF4-FFF2-40B4-BE49-F238E27FC236}">
                <a16:creationId xmlns:a16="http://schemas.microsoft.com/office/drawing/2014/main" id="{ED90FE8C-B023-3357-085D-3FF103C5724F}"/>
              </a:ext>
            </a:extLst>
          </p:cNvPr>
          <p:cNvSpPr txBox="1"/>
          <p:nvPr/>
        </p:nvSpPr>
        <p:spPr>
          <a:xfrm>
            <a:off x="11158" y="7152408"/>
            <a:ext cx="12339959" cy="92333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bg1"/>
                  </a:glow>
                  <a:outerShdw blurRad="12700" dist="38100" dir="2700000" algn="tl" rotWithShape="0">
                    <a:srgbClr val="FF3788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Click hình bức tranh để hiện đáp án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glow rad="228600">
                  <a:schemeClr val="bg1"/>
                </a:glow>
                <a:outerShdw blurRad="12700" dist="38100" dir="2700000" algn="tl" rotWithShape="0">
                  <a:srgbClr val="FF3788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25E2152-01B5-14AE-384D-00619E8D71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8120" r="2248" b="4483"/>
          <a:stretch/>
        </p:blipFill>
        <p:spPr>
          <a:xfrm>
            <a:off x="2954531" y="4281049"/>
            <a:ext cx="634489" cy="614801"/>
          </a:xfrm>
          <a:prstGeom prst="ellipse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70F95DF4-FBA8-4B7D-B89F-3F634DF3422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18654"/>
          <a:stretch/>
        </p:blipFill>
        <p:spPr>
          <a:xfrm>
            <a:off x="2192300" y="1978044"/>
            <a:ext cx="641286" cy="973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763B1-FE44-0190-8EA3-4B40719D12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9897" r="6522" b="19509"/>
          <a:stretch/>
        </p:blipFill>
        <p:spPr>
          <a:xfrm>
            <a:off x="7033754" y="2348088"/>
            <a:ext cx="4617818" cy="12070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AD4D68-BC77-67F8-32CF-73DC0A65EFE1}"/>
              </a:ext>
            </a:extLst>
          </p:cNvPr>
          <p:cNvSpPr/>
          <p:nvPr/>
        </p:nvSpPr>
        <p:spPr>
          <a:xfrm>
            <a:off x="4614934" y="1137716"/>
            <a:ext cx="734251" cy="734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A29CFE-BA8A-C8E3-AA98-4BBA5BD388BA}"/>
              </a:ext>
            </a:extLst>
          </p:cNvPr>
          <p:cNvSpPr/>
          <p:nvPr/>
        </p:nvSpPr>
        <p:spPr>
          <a:xfrm>
            <a:off x="5321996" y="3736917"/>
            <a:ext cx="734251" cy="734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7B823C3C-3BF2-49EC-EA1E-0B3DB32228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480" y="1107438"/>
            <a:ext cx="804126" cy="807526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915DDAAC-4F2F-8BC4-0E7D-9EFF5424C7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8587" y="3716360"/>
            <a:ext cx="808336" cy="8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83" grpId="0" animBg="1"/>
      <p:bldP spid="83" grpId="1" animBg="1"/>
      <p:bldP spid="83" grpId="2" animBg="1"/>
      <p:bldP spid="69" grpId="0" animBg="1"/>
      <p:bldP spid="69" grpId="1" animBg="1"/>
      <p:bldP spid="69" grpId="2" animBg="1"/>
      <p:bldP spid="105" grpId="0" animBg="1"/>
      <p:bldP spid="10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47"/>
            <a:ext cx="12191999" cy="7019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1518776" y="2096212"/>
            <a:ext cx="9154160" cy="1457969"/>
          </a:xfrm>
          <a:prstGeom prst="rect">
            <a:avLst/>
          </a:prstGeom>
        </p:spPr>
        <p:txBody>
          <a:bodyPr wrap="square" lIns="0" tIns="0" rIns="0" bIns="0" rtlCol="0" anchor="t">
            <a:prstTxWarp prst="textWave1">
              <a:avLst/>
            </a:prstTxWarp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Structure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322</Words>
  <Application>Microsoft Office PowerPoint</Application>
  <PresentationFormat>Widescreen</PresentationFormat>
  <Paragraphs>143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Century Gothic</vt:lpstr>
      <vt:lpstr>Arial Black</vt:lpstr>
      <vt:lpstr>Kirang Haerang</vt:lpstr>
      <vt:lpstr>.VnAvant</vt:lpstr>
      <vt:lpstr>Calibri Light</vt:lpstr>
      <vt:lpstr>Calibri</vt:lpstr>
      <vt:lpstr>Comic Sans MS</vt:lpstr>
      <vt:lpstr>Tahoma</vt:lpstr>
      <vt:lpstr>.VnCooper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101</cp:revision>
  <dcterms:created xsi:type="dcterms:W3CDTF">2023-06-30T01:39:38Z</dcterms:created>
  <dcterms:modified xsi:type="dcterms:W3CDTF">2025-04-30T02:03:36Z</dcterms:modified>
</cp:coreProperties>
</file>