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7" r:id="rId2"/>
    <p:sldId id="2007577322" r:id="rId3"/>
    <p:sldId id="2007577323" r:id="rId4"/>
    <p:sldId id="2007577326" r:id="rId5"/>
    <p:sldId id="293" r:id="rId6"/>
  </p:sldIdLst>
  <p:sldSz cx="12192000" cy="6858000"/>
  <p:notesSz cx="6858000" cy="9144000"/>
  <p:embeddedFontLst>
    <p:embeddedFont>
      <p:font typeface="Calibri Light" panose="020F0302020204030204" pitchFamily="34" charset="0"/>
      <p:regular r:id="rId8"/>
      <p:italic r:id="rId9"/>
    </p:embeddedFont>
    <p:embeddedFont>
      <p:font typeface=".VnHelvetInsH" panose="020B7200000000000000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微软雅黑" panose="020B0503020204020204" pitchFamily="34" charset="-122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672"/>
    <a:srgbClr val="9C5438"/>
    <a:srgbClr val="FFEEBB"/>
    <a:srgbClr val="FEC765"/>
    <a:srgbClr val="FEC763"/>
    <a:srgbClr val="A3ECD1"/>
    <a:srgbClr val="E87557"/>
    <a:srgbClr val="FFE5E5"/>
    <a:srgbClr val="FFE1E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5A86-C905-481B-A0FB-BFB1B95039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6.wav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18" Type="http://schemas.openxmlformats.org/officeDocument/2006/relationships/image" Target="../media/image15.emf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1.emf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24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22.png"/><Relationship Id="rId23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.jpg"/><Relationship Id="rId14" Type="http://schemas.openxmlformats.org/officeDocument/2006/relationships/image" Target="../media/image4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47"/>
            <a:ext cx="12191999" cy="7019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82799-7692-C6F6-79CA-FC111E2B37C5}"/>
              </a:ext>
            </a:extLst>
          </p:cNvPr>
          <p:cNvGrpSpPr/>
          <p:nvPr/>
        </p:nvGrpSpPr>
        <p:grpSpPr>
          <a:xfrm>
            <a:off x="6934261" y="381450"/>
            <a:ext cx="4405555" cy="1082097"/>
            <a:chOff x="1173836" y="671814"/>
            <a:chExt cx="6750762" cy="165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62F55-8432-1149-A728-264BED4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DB6A33-13B2-E392-C9A0-5913636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EE43D1-AFA8-4737-EA2D-6558BC1373C6}"/>
              </a:ext>
            </a:extLst>
          </p:cNvPr>
          <p:cNvGrpSpPr/>
          <p:nvPr/>
        </p:nvGrpSpPr>
        <p:grpSpPr>
          <a:xfrm>
            <a:off x="654124" y="647012"/>
            <a:ext cx="2137612" cy="757108"/>
            <a:chOff x="4142213" y="3532361"/>
            <a:chExt cx="1400827" cy="49615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26454A8D-2046-0B19-AD1F-AC8CDFAD953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A08F614A-FA6D-E2F8-5C5F-34C9F669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l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B182886-4805-BE80-4058-3D3915D1C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68" y="261811"/>
            <a:ext cx="588935" cy="5839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E99C2F-1C4F-93DD-31C5-81915E55585E}"/>
              </a:ext>
            </a:extLst>
          </p:cNvPr>
          <p:cNvGrpSpPr/>
          <p:nvPr/>
        </p:nvGrpSpPr>
        <p:grpSpPr>
          <a:xfrm>
            <a:off x="1738591" y="2056981"/>
            <a:ext cx="2047613" cy="790908"/>
            <a:chOff x="1918996" y="3690666"/>
            <a:chExt cx="1381872" cy="533759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019FCD5-5251-D9AA-2D4B-089E2DBA6133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C323B1AF-D48E-B068-C314-49EE80DE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CC97245-7A28-58BC-77E5-FD9FBFB477D7}"/>
              </a:ext>
            </a:extLst>
          </p:cNvPr>
          <p:cNvSpPr txBox="1">
            <a:spLocks/>
          </p:cNvSpPr>
          <p:nvPr/>
        </p:nvSpPr>
        <p:spPr>
          <a:xfrm>
            <a:off x="1211921" y="202460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'</a:t>
            </a:r>
            <a:r>
              <a:rPr lang="en-US" sz="3600">
                <a:solidFill>
                  <a:srgbClr val="002060"/>
                </a:solidFill>
              </a:rPr>
              <a:t>bookshop</a:t>
            </a:r>
            <a:endParaRPr lang="en-US" sz="36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4CFA964-30DE-9D77-EEE3-A7FA0EEC448A}"/>
              </a:ext>
            </a:extLst>
          </p:cNvPr>
          <p:cNvSpPr txBox="1">
            <a:spLocks/>
          </p:cNvSpPr>
          <p:nvPr/>
        </p:nvSpPr>
        <p:spPr>
          <a:xfrm>
            <a:off x="1257424" y="3770298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'</a:t>
            </a:r>
            <a:r>
              <a:rPr lang="en-US" sz="3600">
                <a:solidFill>
                  <a:srgbClr val="002060"/>
                </a:solidFill>
              </a:rPr>
              <a:t>campsite</a:t>
            </a:r>
            <a:endParaRPr lang="en-US" sz="36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DE12410-A020-FB61-79C2-21F6D4BC5640}"/>
              </a:ext>
            </a:extLst>
          </p:cNvPr>
          <p:cNvSpPr txBox="1">
            <a:spLocks/>
          </p:cNvSpPr>
          <p:nvPr/>
        </p:nvSpPr>
        <p:spPr>
          <a:xfrm>
            <a:off x="4611882" y="1997286"/>
            <a:ext cx="629841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How can I get to the </a:t>
            </a:r>
            <a:r>
              <a:rPr lang="en-US" sz="3000">
                <a:solidFill>
                  <a:srgbClr val="FF0000"/>
                </a:solidFill>
              </a:rPr>
              <a:t>'</a:t>
            </a:r>
            <a:r>
              <a:rPr lang="en-US" sz="3000"/>
              <a:t>bookshop?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48F5A4-3476-678A-58C7-F3888C38F436}"/>
              </a:ext>
            </a:extLst>
          </p:cNvPr>
          <p:cNvSpPr txBox="1">
            <a:spLocks/>
          </p:cNvSpPr>
          <p:nvPr/>
        </p:nvSpPr>
        <p:spPr>
          <a:xfrm>
            <a:off x="4649454" y="3770298"/>
            <a:ext cx="580198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How can I get to the </a:t>
            </a:r>
            <a:r>
              <a:rPr lang="en-US" sz="3000">
                <a:solidFill>
                  <a:srgbClr val="FF0000"/>
                </a:solidFill>
              </a:rPr>
              <a:t>'</a:t>
            </a:r>
            <a:r>
              <a:rPr lang="en-US" sz="3000"/>
              <a:t>campsite?</a:t>
            </a:r>
          </a:p>
        </p:txBody>
      </p:sp>
    </p:spTree>
    <p:extLst>
      <p:ext uri="{BB962C8B-B14F-4D97-AF65-F5344CB8AC3E}">
        <p14:creationId xmlns:p14="http://schemas.microsoft.com/office/powerpoint/2010/main" val="193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9A763E-4C81-3669-B084-2083E2FA7458}"/>
              </a:ext>
            </a:extLst>
          </p:cNvPr>
          <p:cNvGrpSpPr/>
          <p:nvPr/>
        </p:nvGrpSpPr>
        <p:grpSpPr>
          <a:xfrm>
            <a:off x="8309795" y="1934964"/>
            <a:ext cx="1705511" cy="720038"/>
            <a:chOff x="1465986" y="3587904"/>
            <a:chExt cx="1150998" cy="485932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338B701-4B9E-D58A-6C79-1C20D120582D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B1A601A-5C9B-A9BE-4B3A-D755B8D6D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E55FF7-6C8F-A957-0432-1207B3EA80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8" r="5156"/>
          <a:stretch/>
        </p:blipFill>
        <p:spPr>
          <a:xfrm>
            <a:off x="510479" y="1628678"/>
            <a:ext cx="11360934" cy="3130135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138DBC9-480B-50A3-CFD7-86064A40E9E4}"/>
              </a:ext>
            </a:extLst>
          </p:cNvPr>
          <p:cNvSpPr txBox="1">
            <a:spLocks/>
          </p:cNvSpPr>
          <p:nvPr/>
        </p:nvSpPr>
        <p:spPr>
          <a:xfrm>
            <a:off x="9202529" y="2318065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83D4465-D66A-8521-BA0C-13896CB3D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80" y="284671"/>
            <a:ext cx="588935" cy="583901"/>
          </a:xfrm>
          <a:prstGeom prst="rect">
            <a:avLst/>
          </a:prstGeom>
        </p:spPr>
      </p:pic>
      <p:pic>
        <p:nvPicPr>
          <p:cNvPr id="1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AE75BDD-2A0C-226B-66C9-304103268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70" y="1643013"/>
            <a:ext cx="588935" cy="583901"/>
          </a:xfrm>
          <a:prstGeom prst="rect">
            <a:avLst/>
          </a:prstGeom>
        </p:spPr>
      </p:pic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8366AAC-643D-B726-1D70-7F52662B7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68" y="3206651"/>
            <a:ext cx="588935" cy="583901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D5BAF1F-DCA2-CC99-407D-3A704BFA46D9}"/>
              </a:ext>
            </a:extLst>
          </p:cNvPr>
          <p:cNvSpPr txBox="1">
            <a:spLocks/>
          </p:cNvSpPr>
          <p:nvPr/>
        </p:nvSpPr>
        <p:spPr>
          <a:xfrm>
            <a:off x="942115" y="3930555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5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3701C05-5048-2CDC-CF2B-D10D132DE85F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5A4170-00E1-7321-C1B1-9BE2574DE791}"/>
              </a:ext>
            </a:extLst>
          </p:cNvPr>
          <p:cNvGrpSpPr/>
          <p:nvPr/>
        </p:nvGrpSpPr>
        <p:grpSpPr>
          <a:xfrm>
            <a:off x="373811" y="976345"/>
            <a:ext cx="11493910" cy="5069367"/>
            <a:chOff x="383643" y="976345"/>
            <a:chExt cx="11493910" cy="5069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204F17-7CE8-31F0-FC3B-B1644867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643" y="976345"/>
              <a:ext cx="11493910" cy="506936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6A892CE-8F3F-1E54-D214-2D8805FBC067}"/>
                </a:ext>
              </a:extLst>
            </p:cNvPr>
            <p:cNvSpPr/>
            <p:nvPr/>
          </p:nvSpPr>
          <p:spPr>
            <a:xfrm>
              <a:off x="5597013" y="2930013"/>
              <a:ext cx="498987" cy="4989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A23DF0-F676-29C7-0427-07259ACF4992}"/>
                </a:ext>
              </a:extLst>
            </p:cNvPr>
            <p:cNvSpPr/>
            <p:nvPr/>
          </p:nvSpPr>
          <p:spPr>
            <a:xfrm>
              <a:off x="5223387" y="5382668"/>
              <a:ext cx="498987" cy="4989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0621D3C-A6D5-60CF-9AC8-211ADF005DED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pic>
        <p:nvPicPr>
          <p:cNvPr id="11" name="Mspham-0936082789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F6316C-7664-4A6C-4756-3E0930FEC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36" y="284671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5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164"/>
            <a:ext cx="11911299" cy="6857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40493" y="558362"/>
            <a:ext cx="5828731" cy="6299638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857501" y="2148005"/>
            <a:ext cx="5976663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33CC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XiQian-M15S"/>
              </a:rPr>
              <a:t>Caring for life, safe travel</a:t>
            </a:r>
            <a:endParaRPr lang="zh-CN" altLang="en-US" sz="3200" b="1" dirty="0">
              <a:solidFill>
                <a:srgbClr val="33CC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XiQian-M15S"/>
            </a:endParaRPr>
          </a:p>
        </p:txBody>
      </p:sp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5263978" y="1361623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7200" b="1">
                <a:solidFill>
                  <a:srgbClr val="FF5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XiQian-M15S"/>
              </a:rPr>
              <a:t>THANK YOU!</a:t>
            </a:r>
            <a:endParaRPr lang="zh-CN" altLang="en-US" sz="7200" b="1" dirty="0">
              <a:solidFill>
                <a:srgbClr val="FF5E7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XiQian-M15S"/>
            </a:endParaRPr>
          </a:p>
        </p:txBody>
      </p:sp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8265" y="7245424"/>
            <a:ext cx="609600" cy="60960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1419" y="7389440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40494" y="1203639"/>
            <a:ext cx="6720925" cy="54150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71914" y="2533536"/>
            <a:ext cx="875371" cy="1048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76206" y="1058565"/>
            <a:ext cx="756252" cy="10612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13900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2" y="2275375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8434" y="3140969"/>
            <a:ext cx="4231463" cy="35171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58" y="3244033"/>
            <a:ext cx="2579739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201" y="2175423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46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01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935760" y="6940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62</Words>
  <Application>Microsoft Office PowerPoint</Application>
  <PresentationFormat>Widescreen</PresentationFormat>
  <Paragraphs>26</Paragraphs>
  <Slides>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等线</vt:lpstr>
      <vt:lpstr>Arial</vt:lpstr>
      <vt:lpstr>Kirang Haerang</vt:lpstr>
      <vt:lpstr>Calibri Light</vt:lpstr>
      <vt:lpstr>.VnHelvetInsH</vt:lpstr>
      <vt:lpstr>FZXiQian-M15S</vt:lpstr>
      <vt:lpstr>Calibri</vt:lpstr>
      <vt:lpstr>Comic Sans MS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108</cp:revision>
  <dcterms:created xsi:type="dcterms:W3CDTF">2023-06-30T01:39:38Z</dcterms:created>
  <dcterms:modified xsi:type="dcterms:W3CDTF">2025-04-30T02:04:45Z</dcterms:modified>
</cp:coreProperties>
</file>