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 id="2147483737" r:id="rId4"/>
  </p:sldMasterIdLst>
  <p:notesMasterIdLst>
    <p:notesMasterId r:id="rId39"/>
  </p:notesMasterIdLst>
  <p:handoutMasterIdLst>
    <p:handoutMasterId r:id="rId40"/>
  </p:handoutMasterIdLst>
  <p:sldIdLst>
    <p:sldId id="367" r:id="rId5"/>
    <p:sldId id="375" r:id="rId6"/>
    <p:sldId id="455" r:id="rId7"/>
    <p:sldId id="456" r:id="rId8"/>
    <p:sldId id="349" r:id="rId9"/>
    <p:sldId id="452" r:id="rId10"/>
    <p:sldId id="454" r:id="rId11"/>
    <p:sldId id="396" r:id="rId12"/>
    <p:sldId id="457" r:id="rId13"/>
    <p:sldId id="378" r:id="rId14"/>
    <p:sldId id="458" r:id="rId15"/>
    <p:sldId id="517" r:id="rId16"/>
    <p:sldId id="518" r:id="rId17"/>
    <p:sldId id="322" r:id="rId18"/>
    <p:sldId id="323" r:id="rId19"/>
    <p:sldId id="519" r:id="rId20"/>
    <p:sldId id="330" r:id="rId21"/>
    <p:sldId id="331" r:id="rId22"/>
    <p:sldId id="332" r:id="rId23"/>
    <p:sldId id="333" r:id="rId24"/>
    <p:sldId id="334" r:id="rId25"/>
    <p:sldId id="335" r:id="rId26"/>
    <p:sldId id="377" r:id="rId27"/>
    <p:sldId id="388" r:id="rId28"/>
    <p:sldId id="393" r:id="rId29"/>
    <p:sldId id="389" r:id="rId30"/>
    <p:sldId id="381" r:id="rId31"/>
    <p:sldId id="520" r:id="rId32"/>
    <p:sldId id="450" r:id="rId33"/>
    <p:sldId id="351" r:id="rId34"/>
    <p:sldId id="343" r:id="rId35"/>
    <p:sldId id="344" r:id="rId36"/>
    <p:sldId id="521" r:id="rId37"/>
    <p:sldId id="522" r:id="rId38"/>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3C"/>
    <a:srgbClr val="38351E"/>
    <a:srgbClr val="2D3686"/>
    <a:srgbClr val="F0ECE6"/>
    <a:srgbClr val="1E1C0E"/>
    <a:srgbClr val="D72857"/>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1" autoAdjust="0"/>
    <p:restoredTop sz="94670"/>
  </p:normalViewPr>
  <p:slideViewPr>
    <p:cSldViewPr snapToGrid="0">
      <p:cViewPr varScale="1">
        <p:scale>
          <a:sx n="81" d="100"/>
          <a:sy n="81" d="100"/>
        </p:scale>
        <p:origin x="773"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2025-04-29</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pptmon.com/" TargetMode="External"/><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3.svg"/><Relationship Id="rId21" Type="http://schemas.openxmlformats.org/officeDocument/2006/relationships/image" Target="../media/image18.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0.png"/><Relationship Id="rId24" Type="http://schemas.openxmlformats.org/officeDocument/2006/relationships/image" Target="../media/image21.svg"/><Relationship Id="rId32" Type="http://schemas.openxmlformats.org/officeDocument/2006/relationships/image" Target="../media/image29.svg"/><Relationship Id="rId5" Type="http://schemas.openxmlformats.org/officeDocument/2006/relationships/image" Target="../media/image5.sv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svg"/><Relationship Id="rId10" Type="http://schemas.openxmlformats.org/officeDocument/2006/relationships/hyperlink" Target="http://pptmon.com/" TargetMode="External"/><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19.svg"/><Relationship Id="rId27" Type="http://schemas.openxmlformats.org/officeDocument/2006/relationships/image" Target="../media/image24.png"/><Relationship Id="rId30" Type="http://schemas.openxmlformats.org/officeDocument/2006/relationships/image" Target="../media/image27.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4.png"/><Relationship Id="rId18"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hyperlink" Target="http://www.pptmon.com/" TargetMode="External"/><Relationship Id="rId17" Type="http://schemas.openxmlformats.org/officeDocument/2006/relationships/image" Target="../media/image28.png"/><Relationship Id="rId2" Type="http://schemas.openxmlformats.org/officeDocument/2006/relationships/image" Target="../media/image38.png"/><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pptmon.com/" TargetMode="External"/><Relationship Id="rId5" Type="http://schemas.openxmlformats.org/officeDocument/2006/relationships/image" Target="../media/image31.svg"/><Relationship Id="rId15" Type="http://schemas.openxmlformats.org/officeDocument/2006/relationships/image" Target="../media/image24.png"/><Relationship Id="rId10" Type="http://schemas.openxmlformats.org/officeDocument/2006/relationships/image" Target="../media/image11.svg"/><Relationship Id="rId4" Type="http://schemas.openxmlformats.org/officeDocument/2006/relationships/image" Target="../media/image30.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pptmon.com/" TargetMode="External"/><Relationship Id="rId18" Type="http://schemas.openxmlformats.org/officeDocument/2006/relationships/image" Target="../media/image19.svg"/><Relationship Id="rId3" Type="http://schemas.openxmlformats.org/officeDocument/2006/relationships/image" Target="../media/image42.svg"/><Relationship Id="rId21" Type="http://schemas.openxmlformats.org/officeDocument/2006/relationships/image" Target="../media/image28.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8.png"/><Relationship Id="rId2" Type="http://schemas.openxmlformats.org/officeDocument/2006/relationships/image" Target="../media/image41.png"/><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svg"/><Relationship Id="rId15" Type="http://schemas.openxmlformats.org/officeDocument/2006/relationships/image" Target="../media/image43.png"/><Relationship Id="rId10" Type="http://schemas.openxmlformats.org/officeDocument/2006/relationships/hyperlink" Target="http://pptmon.com/" TargetMode="External"/><Relationship Id="rId19"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29.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7.png"/><Relationship Id="rId18" Type="http://schemas.openxmlformats.org/officeDocument/2006/relationships/image" Target="../media/image15.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14.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6.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5.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2.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34.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8.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24.png"/><Relationship Id="rId2" Type="http://schemas.openxmlformats.org/officeDocument/2006/relationships/hyperlink" Target="http://pptmon.com/" TargetMode="External"/><Relationship Id="rId16" Type="http://schemas.openxmlformats.org/officeDocument/2006/relationships/image" Target="../media/image5.svg"/><Relationship Id="rId20"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4.png"/><Relationship Id="rId10" Type="http://schemas.openxmlformats.org/officeDocument/2006/relationships/image" Target="../media/image7.svg"/><Relationship Id="rId19" Type="http://schemas.openxmlformats.org/officeDocument/2006/relationships/image" Target="../media/image36.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29.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8.png"/><Relationship Id="rId1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38.png"/><Relationship Id="rId12" Type="http://schemas.openxmlformats.org/officeDocument/2006/relationships/image" Target="../media/image40.svg"/><Relationship Id="rId17" Type="http://schemas.openxmlformats.org/officeDocument/2006/relationships/image" Target="../media/image28.png"/><Relationship Id="rId2" Type="http://schemas.openxmlformats.org/officeDocument/2006/relationships/hyperlink" Target="http://pptmon.com/" TargetMode="External"/><Relationship Id="rId16"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22.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30.png"/><Relationship Id="rId1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8.png"/><Relationship Id="rId18" Type="http://schemas.openxmlformats.org/officeDocument/2006/relationships/image" Target="../media/image44.svg"/><Relationship Id="rId3" Type="http://schemas.openxmlformats.org/officeDocument/2006/relationships/image" Target="../media/image10.png"/><Relationship Id="rId7" Type="http://schemas.openxmlformats.org/officeDocument/2006/relationships/image" Target="../media/image41.png"/><Relationship Id="rId12" Type="http://schemas.openxmlformats.org/officeDocument/2006/relationships/image" Target="../media/image7.svg"/><Relationship Id="rId17" Type="http://schemas.openxmlformats.org/officeDocument/2006/relationships/image" Target="../media/image43.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6.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5.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7.png"/><Relationship Id="rId18" Type="http://schemas.openxmlformats.org/officeDocument/2006/relationships/image" Target="../media/image50.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49.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6.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5.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18" Type="http://schemas.openxmlformats.org/officeDocument/2006/relationships/image" Target="../media/image21.svg"/><Relationship Id="rId3" Type="http://schemas.openxmlformats.org/officeDocument/2006/relationships/image" Target="../media/image10.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2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42.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2.png"/><Relationship Id="rId18" Type="http://schemas.openxmlformats.org/officeDocument/2006/relationships/image" Target="../media/image19.svg"/><Relationship Id="rId3" Type="http://schemas.openxmlformats.org/officeDocument/2006/relationships/image" Target="../media/image31.svg"/><Relationship Id="rId21" Type="http://schemas.openxmlformats.org/officeDocument/2006/relationships/image" Target="../media/image34.png"/><Relationship Id="rId7" Type="http://schemas.openxmlformats.org/officeDocument/2006/relationships/image" Target="../media/image9.svg"/><Relationship Id="rId12" Type="http://schemas.openxmlformats.org/officeDocument/2006/relationships/hyperlink" Target="http://www.pptmon.com/" TargetMode="External"/><Relationship Id="rId17" Type="http://schemas.openxmlformats.org/officeDocument/2006/relationships/image" Target="../media/image18.png"/><Relationship Id="rId2" Type="http://schemas.openxmlformats.org/officeDocument/2006/relationships/image" Target="../media/image30.png"/><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pptmon.com/" TargetMode="External"/><Relationship Id="rId5" Type="http://schemas.openxmlformats.org/officeDocument/2006/relationships/image" Target="../media/image7.svg"/><Relationship Id="rId15" Type="http://schemas.openxmlformats.org/officeDocument/2006/relationships/image" Target="../media/image32.png"/><Relationship Id="rId10" Type="http://schemas.openxmlformats.org/officeDocument/2006/relationships/image" Target="../media/image11.svg"/><Relationship Id="rId19"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44.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43.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7.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35.svg"/><Relationship Id="rId22" Type="http://schemas.openxmlformats.org/officeDocument/2006/relationships/image" Target="../media/image29.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6.png"/><Relationship Id="rId12" Type="http://schemas.openxmlformats.org/officeDocument/2006/relationships/image" Target="../media/image29.svg"/><Relationship Id="rId2" Type="http://schemas.openxmlformats.org/officeDocument/2006/relationships/hyperlink" Target="http://pptmon.com/" TargetMode="External"/><Relationship Id="rId16" Type="http://schemas.openxmlformats.org/officeDocument/2006/relationships/image" Target="../media/image3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8.png"/><Relationship Id="rId1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4.png"/><Relationship Id="rId1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38.png"/><Relationship Id="rId12" Type="http://schemas.openxmlformats.org/officeDocument/2006/relationships/image" Target="../media/image40.svg"/><Relationship Id="rId17" Type="http://schemas.openxmlformats.org/officeDocument/2006/relationships/image" Target="../media/image28.png"/><Relationship Id="rId2" Type="http://schemas.openxmlformats.org/officeDocument/2006/relationships/hyperlink" Target="http://pptmon.com/" TargetMode="External"/><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24.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30.png"/><Relationship Id="rId1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8.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41.png"/><Relationship Id="rId12" Type="http://schemas.openxmlformats.org/officeDocument/2006/relationships/image" Target="../media/image7.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6.png"/><Relationship Id="rId5" Type="http://schemas.openxmlformats.org/officeDocument/2006/relationships/hyperlink" Target="https://pptmon.com/" TargetMode="External"/><Relationship Id="rId15" Type="http://schemas.openxmlformats.org/officeDocument/2006/relationships/image" Target="../media/image43.png"/><Relationship Id="rId10" Type="http://schemas.openxmlformats.org/officeDocument/2006/relationships/image" Target="../media/image5.svg"/><Relationship Id="rId19"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9.svg"/><Relationship Id="rId22" Type="http://schemas.openxmlformats.org/officeDocument/2006/relationships/image" Target="../media/image29.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7.png"/><Relationship Id="rId18" Type="http://schemas.openxmlformats.org/officeDocument/2006/relationships/image" Target="../media/image15.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14.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6.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5.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5.svg"/><Relationship Id="rId5" Type="http://schemas.openxmlformats.org/officeDocument/2006/relationships/image" Target="../media/image7.svg"/><Relationship Id="rId15" Type="http://schemas.openxmlformats.org/officeDocument/2006/relationships/image" Target="../media/image37.sv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29.svg"/><Relationship Id="rId14" Type="http://schemas.openxmlformats.org/officeDocument/2006/relationships/image" Target="../media/image3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23.svg"/><Relationship Id="rId5" Type="http://schemas.openxmlformats.org/officeDocument/2006/relationships/image" Target="../media/image31.svg"/><Relationship Id="rId10" Type="http://schemas.openxmlformats.org/officeDocument/2006/relationships/image" Target="../media/image22.png"/><Relationship Id="rId4" Type="http://schemas.openxmlformats.org/officeDocument/2006/relationships/image" Target="../media/image30.png"/><Relationship Id="rId9" Type="http://schemas.openxmlformats.org/officeDocument/2006/relationships/image" Target="../media/image1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4.sv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9.sv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28.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svg"/><Relationship Id="rId3" Type="http://schemas.openxmlformats.org/officeDocument/2006/relationships/image" Target="../media/image3.svg"/><Relationship Id="rId7" Type="http://schemas.openxmlformats.org/officeDocument/2006/relationships/image" Target="../media/image31.svg"/><Relationship Id="rId12" Type="http://schemas.openxmlformats.org/officeDocument/2006/relationships/image" Target="../media/image49.png"/><Relationship Id="rId17" Type="http://schemas.openxmlformats.org/officeDocument/2006/relationships/image" Target="../media/image29.svg"/><Relationship Id="rId2" Type="http://schemas.openxmlformats.org/officeDocument/2006/relationships/image" Target="../media/image2.png"/><Relationship Id="rId16"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9.svg"/><Relationship Id="rId5" Type="http://schemas.openxmlformats.org/officeDocument/2006/relationships/image" Target="../media/image46.svg"/><Relationship Id="rId15" Type="http://schemas.openxmlformats.org/officeDocument/2006/relationships/image" Target="../media/image19.svg"/><Relationship Id="rId10" Type="http://schemas.openxmlformats.org/officeDocument/2006/relationships/image" Target="../media/image8.png"/><Relationship Id="rId4" Type="http://schemas.openxmlformats.org/officeDocument/2006/relationships/image" Target="../media/image45.png"/><Relationship Id="rId9" Type="http://schemas.openxmlformats.org/officeDocument/2006/relationships/image" Target="../media/image48.svg"/><Relationship Id="rId14" Type="http://schemas.openxmlformats.org/officeDocument/2006/relationships/image" Target="../media/image1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1.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33.svg"/><Relationship Id="rId5" Type="http://schemas.openxmlformats.org/officeDocument/2006/relationships/image" Target="../media/image7.svg"/><Relationship Id="rId15" Type="http://schemas.openxmlformats.org/officeDocument/2006/relationships/image" Target="../media/image29.sv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42.svg"/><Relationship Id="rId14"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43.png"/><Relationship Id="rId17" Type="http://schemas.openxmlformats.org/officeDocument/2006/relationships/image" Target="../media/image29.svg"/><Relationship Id="rId2" Type="http://schemas.openxmlformats.org/officeDocument/2006/relationships/image" Target="../media/image30.png"/><Relationship Id="rId16"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9.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35.svg"/><Relationship Id="rId1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4.svg"/><Relationship Id="rId3" Type="http://schemas.openxmlformats.org/officeDocument/2006/relationships/image" Target="../media/image39.svg"/><Relationship Id="rId7" Type="http://schemas.openxmlformats.org/officeDocument/2006/relationships/image" Target="../media/image31.svg"/><Relationship Id="rId12"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5.svg"/><Relationship Id="rId5" Type="http://schemas.openxmlformats.org/officeDocument/2006/relationships/image" Target="../media/image52.svg"/><Relationship Id="rId15" Type="http://schemas.openxmlformats.org/officeDocument/2006/relationships/image" Target="../media/image23.svg"/><Relationship Id="rId10" Type="http://schemas.openxmlformats.org/officeDocument/2006/relationships/image" Target="../media/image4.png"/><Relationship Id="rId4" Type="http://schemas.openxmlformats.org/officeDocument/2006/relationships/image" Target="../media/image51.png"/><Relationship Id="rId9" Type="http://schemas.openxmlformats.org/officeDocument/2006/relationships/image" Target="../media/image29.svg"/><Relationship Id="rId1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19" name="Graphic 3">
            <a:hlinkClick r:id="rId10"/>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r:embed="rId31">
            <a:extLst>
              <a:ext uri="{96DAC541-7B7A-43D3-8B79-37D633B846F1}">
                <asvg:svgBlip xmlns:asvg="http://schemas.microsoft.com/office/drawing/2016/SVG/main" r:embed="rId32"/>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flipH="1">
            <a:off x="0" y="4999361"/>
            <a:ext cx="12192000" cy="1858639"/>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5" name="Graphic 3">
            <a:hlinkClick r:id="rId10"/>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a:off x="0" y="5310883"/>
            <a:ext cx="12191999" cy="1547117"/>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4/29/2025</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4/29/2025</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4/29/2025</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4/29/2025</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4/29/2025</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4/29/2025</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4/29/2025</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4/29/2025</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4/29/2025</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4/29/2025</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4/29/2025</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5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1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2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76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30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53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19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51293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4937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21916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14830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464C55C2-BE25-8201-590C-D62F798F24B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B6F1B235-8F7A-75DC-A593-6FD5A27B57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4/29/2025</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5B89C74D-3118-F050-BF49-F9521A8F8C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424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780.png"/><Relationship Id="rId5" Type="http://schemas.openxmlformats.org/officeDocument/2006/relationships/slide" Target="slide18.xml"/><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800.png"/><Relationship Id="rId5" Type="http://schemas.openxmlformats.org/officeDocument/2006/relationships/slide" Target="slide20.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8.emf"/></Relationships>
</file>

<file path=ppt/slides/_rels/slide2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820.png"/><Relationship Id="rId5" Type="http://schemas.openxmlformats.org/officeDocument/2006/relationships/slide" Target="slide22.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31.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805D4798-6320-3FA5-1428-31A222D41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801284996"/>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2417541145"/>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059486574"/>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360420" y="1337310"/>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2357827" y="441854"/>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051560" y="2002661"/>
            <a:ext cx="1081278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nước. Việc làm này của ông đã nói lên lòng 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403548" y="819044"/>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857250" y="2254121"/>
            <a:ext cx="10892790" cy="3416320"/>
          </a:xfrm>
          <a:prstGeom prst="rect">
            <a:avLst/>
          </a:prstGeom>
        </p:spPr>
        <p:txBody>
          <a:bodyPr wrap="square">
            <a:spAutoFit/>
          </a:bodyPr>
          <a:lstStyle/>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6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00767"/>
          </a:xfrm>
          <a:prstGeom prst="rect">
            <a:avLst/>
          </a:prstGeom>
        </p:spPr>
        <p:txBody>
          <a:bodyPr wrap="square">
            <a:spAutoFit/>
          </a:bodyPr>
          <a:lstStyle/>
          <a:p>
            <a:pPr lvl="0" algn="just" latinLnBrk="0"/>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Bài đọc ca ngợi những cống hiến xuất sắc cho sự nghiệp quốc phòng và xây dựng nền khoa học trẻ tuổi của đất nước của Anh hùng Lao động Trần Đại Nghĩa.</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361950" y="1956941"/>
            <a:ext cx="11342370" cy="2862322"/>
          </a:xfrm>
          <a:prstGeom prst="rect">
            <a:avLst/>
          </a:prstGeom>
        </p:spPr>
        <p:txBody>
          <a:bodyPr wrap="square">
            <a:spAutoFit/>
          </a:bodyPr>
          <a:lstStyle/>
          <a:p>
            <a:pPr lvl="0" algn="just" latinLnBrk="0"/>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r>
              <a:rPr lang="en-US" sz="3600" dirty="0">
                <a:solidFill>
                  <a:srgbClr val="FF0000"/>
                </a:solidFill>
                <a:latin typeface="Cambria" panose="02040503050406030204" pitchFamily="18" charset="0"/>
                <a:ea typeface="Cambria" panose="02040503050406030204" pitchFamily="18" charset="0"/>
              </a:rPr>
              <a:t> c</a:t>
            </a:r>
            <a:r>
              <a:rPr lang="vi-VN" sz="3600" dirty="0">
                <a:solidFill>
                  <a:srgbClr val="FF0000"/>
                </a:solidFill>
                <a:latin typeface="Cambria" panose="02040503050406030204" pitchFamily="18" charset="0"/>
                <a:ea typeface="Cambria" panose="02040503050406030204" pitchFamily="18" charset="0"/>
              </a:rPr>
              <a:t>a ngợi Anh hùng Lao động Trần Đại Nghĩa là một tấm gương lớn về lòng yêu nước và tinh thần lao động vì đất nước. Các thế hệ sau này cần ghi nhớ công lao của những người đi trước và phấn đấu phát huy truyền thống lòng tốt đẹp của ông cha.</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a:extLst>
              <a:ext uri="{FF2B5EF4-FFF2-40B4-BE49-F238E27FC236}">
                <a16:creationId xmlns:a16="http://schemas.microsoft.com/office/drawing/2014/main" id="{E048BA3D-A3CA-0515-8247-CC8DDEA55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00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414041" y="607518"/>
            <a:ext cx="339227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598408"/>
            <a:ext cx="10506075"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công lớn trong việc xây dựng nền khoa học trẻ tuổi của nước nhà.</a:t>
            </a:r>
          </a:p>
        </p:txBody>
      </p: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sp>
        <p:nvSpPr>
          <p:cNvPr id="2" name="Rectangle: Rounded Corners 1">
            <a:extLst>
              <a:ext uri="{FF2B5EF4-FFF2-40B4-BE49-F238E27FC236}">
                <a16:creationId xmlns:a16="http://schemas.microsoft.com/office/drawing/2014/main" id="{4D03ABFB-D5FD-F40E-F44A-39A425F7023B}"/>
              </a:ext>
            </a:extLst>
          </p:cNvPr>
          <p:cNvSpPr/>
          <p:nvPr/>
        </p:nvSpPr>
        <p:spPr>
          <a:xfrm>
            <a:off x="4160520" y="1485900"/>
            <a:ext cx="7829550" cy="1977390"/>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88647-4674-E1F6-8AE2-97ADC441566A}"/>
              </a:ext>
            </a:extLst>
          </p:cNvPr>
          <p:cNvPicPr>
            <a:picLocks noChangeAspect="1"/>
          </p:cNvPicPr>
          <p:nvPr/>
        </p:nvPicPr>
        <p:blipFill>
          <a:blip r:embed="rId2"/>
          <a:stretch>
            <a:fillRect/>
          </a:stretch>
        </p:blipFill>
        <p:spPr>
          <a:xfrm>
            <a:off x="2926080" y="0"/>
            <a:ext cx="6183630" cy="6858000"/>
          </a:xfrm>
          <a:prstGeom prst="rect">
            <a:avLst/>
          </a:prstGeom>
        </p:spPr>
      </p:pic>
    </p:spTree>
    <p:extLst>
      <p:ext uri="{BB962C8B-B14F-4D97-AF65-F5344CB8AC3E}">
        <p14:creationId xmlns:p14="http://schemas.microsoft.com/office/powerpoint/2010/main" val="290424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3547E1B8-8F91-DB57-3A0C-AA007AB9E7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C5614F-7BA8-C8CA-DD8E-AD7E8CF21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2"/>
          <a:stretch>
            <a:fillRect/>
          </a:stretch>
        </p:blipFill>
        <p:spPr>
          <a:xfrm>
            <a:off x="867468" y="1432395"/>
            <a:ext cx="10388484" cy="381033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2B0C046B-F749-B172-9AFE-9894EE24F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2"/>
          <a:stretch>
            <a:fillRect/>
          </a:stretch>
        </p:blipFill>
        <p:spPr>
          <a:xfrm>
            <a:off x="1542684" y="106622"/>
            <a:ext cx="8443692" cy="1341236"/>
          </a:xfrm>
          <a:prstGeom prst="rect">
            <a:avLst/>
          </a:prstGeom>
        </p:spPr>
      </p:pic>
    </p:spTree>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553E9-2CDB-F12B-C7CE-11FCFFC13583}"/>
              </a:ext>
            </a:extLst>
          </p:cNvPr>
          <p:cNvSpPr/>
          <p:nvPr/>
        </p:nvSpPr>
        <p:spPr>
          <a:xfrm>
            <a:off x="2779934" y="186459"/>
            <a:ext cx="6632137" cy="1107996"/>
          </a:xfrm>
          <a:prstGeom prst="rect">
            <a:avLst/>
          </a:prstGeom>
          <a:noFill/>
        </p:spPr>
        <p:txBody>
          <a:bodyPr wrap="none" lIns="91440" tIns="45720" rIns="91440" bIns="45720">
            <a:spAutoFit/>
          </a:bodyPr>
          <a:lstStyle/>
          <a:p>
            <a:pPr algn="ct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Luyện</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đọc</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khó</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94354D66-6ACA-80F2-DF20-8AFDB2C31D9E}"/>
              </a:ext>
            </a:extLst>
          </p:cNvPr>
          <p:cNvSpPr/>
          <p:nvPr/>
        </p:nvSpPr>
        <p:spPr>
          <a:xfrm>
            <a:off x="1303930" y="1738035"/>
            <a:ext cx="4363694"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thiêng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liêng</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1DD4466-FC5D-DA95-BF4B-76728C436655}"/>
              </a:ext>
            </a:extLst>
          </p:cNvPr>
          <p:cNvSpPr/>
          <p:nvPr/>
        </p:nvSpPr>
        <p:spPr>
          <a:xfrm>
            <a:off x="7042767" y="1660594"/>
            <a:ext cx="3241593"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ba</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dô</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-ca</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D4A37C-DFEF-396F-ADCA-0BF3DD0CF5FC}"/>
              </a:ext>
            </a:extLst>
          </p:cNvPr>
          <p:cNvSpPr/>
          <p:nvPr/>
        </p:nvSpPr>
        <p:spPr>
          <a:xfrm>
            <a:off x="3888502" y="3054996"/>
            <a:ext cx="5755102"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súng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không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giật</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608B0B8-AAFB-BB82-B17E-E7592FAFD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2430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76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3829</TotalTime>
  <Words>1369</Words>
  <Application>Microsoft Office PowerPoint</Application>
  <PresentationFormat>Widescreen</PresentationFormat>
  <Paragraphs>64</Paragraphs>
  <Slides>34</Slides>
  <Notes>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34</vt:i4>
      </vt:variant>
    </vt:vector>
  </HeadingPairs>
  <TitlesOfParts>
    <vt:vector size="52" baseType="lpstr">
      <vt:lpstr>等线</vt:lpstr>
      <vt:lpstr>맑은 고딕</vt:lpstr>
      <vt:lpstr>#9Slide07 SVNBeachwood Sans</vt:lpstr>
      <vt:lpstr>Alfa Slab One</vt:lpstr>
      <vt:lpstr>Aptos</vt:lpstr>
      <vt:lpstr>Aptos Display</vt:lpstr>
      <vt:lpstr>Arial</vt:lpstr>
      <vt:lpstr>Arial Unicode MS</vt:lpstr>
      <vt:lpstr>Calibri</vt:lpstr>
      <vt:lpstr>Cambria</vt:lpstr>
      <vt:lpstr>Helvetica</vt:lpstr>
      <vt:lpstr>Montserrat Light</vt:lpstr>
      <vt:lpstr>Times New Roman</vt:lpstr>
      <vt:lpstr>UVN Banh Mi</vt:lpstr>
      <vt:lpstr>PPTMON theme</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Administrator</cp:lastModifiedBy>
  <cp:revision>288</cp:revision>
  <dcterms:created xsi:type="dcterms:W3CDTF">2019-04-06T05:20:47Z</dcterms:created>
  <dcterms:modified xsi:type="dcterms:W3CDTF">2025-04-29T14:10:23Z</dcterms:modified>
</cp:coreProperties>
</file>