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6"/>
  </p:notesMasterIdLst>
  <p:sldIdLst>
    <p:sldId id="279" r:id="rId2"/>
    <p:sldId id="258" r:id="rId3"/>
    <p:sldId id="260" r:id="rId4"/>
    <p:sldId id="272" r:id="rId5"/>
  </p:sldIdLst>
  <p:sldSz cx="9144000" cy="5143500" type="screen16x9"/>
  <p:notesSz cx="6858000" cy="9144000"/>
  <p:embeddedFontLst>
    <p:embeddedFont>
      <p:font typeface="Londrina Solid" panose="020B0604020202020204" charset="0"/>
      <p:regular r:id="rId7"/>
    </p:embeddedFont>
    <p:embeddedFont>
      <p:font typeface="Sport Day" panose="020B0604020202020204" charset="0"/>
      <p:regular r:id="rId8"/>
      <p:bold r:id="rId9"/>
      <p:italic r:id="rId10"/>
      <p:boldItalic r:id="rId11"/>
    </p:embeddedFont>
    <p:embeddedFont>
      <p:font typeface="Barlow" panose="020B0604020202020204" charset="0"/>
      <p:regular r:id="rId12"/>
      <p:bold r:id="rId13"/>
      <p:italic r:id="rId14"/>
      <p:boldItalic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03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77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373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4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144" name="Google Shape;1144;p24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45" name="Google Shape;1145;p24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146" name="Google Shape;1146;p24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7" name="Google Shape;1147;p24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8" name="Google Shape;1148;p24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9" name="Google Shape;1149;p24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Google Shape;1150;p24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1" name="Google Shape;1151;p24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2" name="Google Shape;1152;p24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3" name="Google Shape;1153;p24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4" name="Google Shape;1154;p24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5" name="Google Shape;1155;p24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6" name="Google Shape;1156;p24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7" name="Google Shape;1157;p24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8" name="Google Shape;1158;p24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9" name="Google Shape;1159;p24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0" name="Google Shape;1160;p24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1" name="Google Shape;1161;p24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62" name="Google Shape;1162;p24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4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4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4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4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4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8" name="Google Shape;1168;p24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9" name="Google Shape;1169;p24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0" name="Google Shape;1170;p24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Google Shape;1171;p24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24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24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4" name="Google Shape;1174;p24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5" name="Google Shape;1175;p24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6" name="Google Shape;1176;p24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7" name="Google Shape;1177;p24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8" name="Google Shape;1178;p24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9" name="Google Shape;1179;p24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Google Shape;1180;p24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1" name="Google Shape;1181;p24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2" name="Google Shape;1182;p24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3" name="Google Shape;1183;p24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4" name="Google Shape;1184;p24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5" name="Google Shape;1185;p24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6" name="Google Shape;1186;p24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7" name="Google Shape;1187;p24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24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Google Shape;1189;p24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90" name="Google Shape;1190;p24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4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9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0" r:id="rId4"/>
    <p:sldLayoutId id="214748367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620259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1 - PERIOD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049484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Warm-up and review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09355" y="1141138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Look, listen and repeat. </a:t>
            </a:r>
            <a:endParaRPr dirty="0"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957521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Listen, point and say.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74996" y="2771618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talk. </a:t>
            </a:r>
            <a:endParaRPr lang="en-US" dirty="0"/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810" y="4358186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b="1" dirty="0"/>
              <a:t>Fun corner and wrap-up </a:t>
            </a:r>
            <a:endParaRPr lang="en-US" dirty="0"/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05.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87826" y="3117075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6"/>
            <a:ext cx="9116800" cy="51281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88FAC3-FAEB-29C7-8449-B171E7BC8FC1}"/>
              </a:ext>
            </a:extLst>
          </p:cNvPr>
          <p:cNvSpPr txBox="1"/>
          <p:nvPr/>
        </p:nvSpPr>
        <p:spPr>
          <a:xfrm>
            <a:off x="1655964" y="4343060"/>
            <a:ext cx="6088025" cy="64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17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17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52</Words>
  <Application>Microsoft Office PowerPoint</Application>
  <PresentationFormat>On-screen Show (16:9)</PresentationFormat>
  <Paragraphs>18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Londrina Solid</vt:lpstr>
      <vt:lpstr>Sport Day</vt:lpstr>
      <vt:lpstr>Barlow</vt:lpstr>
      <vt:lpstr>Comic Sans MS</vt:lpstr>
      <vt:lpstr>Economics Lesson for Pre-K by Slidesgo</vt:lpstr>
      <vt:lpstr>PowerPoint Presentation</vt:lpstr>
      <vt:lpstr>Warm-up and review</vt:lpstr>
      <vt:lpstr>Warm-up  and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</cp:lastModifiedBy>
  <cp:revision>40</cp:revision>
  <dcterms:modified xsi:type="dcterms:W3CDTF">2025-05-01T07:49:28Z</dcterms:modified>
</cp:coreProperties>
</file>