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371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7007" autoAdjust="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61390-1D21-44FA-B272-10F23D84F6B9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35F1-82A3-4BAC-83A6-048F971C2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11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47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squares and guess the room behind.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585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32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68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60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4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 type="titleOnly">
  <p:cSld name="1_仅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22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11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14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1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2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15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7" name="Google Shape;37;p36"/>
          <p:cNvSpPr txBox="1"/>
          <p:nvPr/>
        </p:nvSpPr>
        <p:spPr>
          <a:xfrm>
            <a:off x="2506921" y="6700142"/>
            <a:ext cx="2400267" cy="16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en-US" altLang="zh-CN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PPT</a:t>
            </a:r>
            <a:r>
              <a:rPr lang="zh-CN" altLang="en-US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模板</a:t>
            </a:r>
            <a:r>
              <a:rPr lang="zh-CN" altLang="en-US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http://www.1ppt.com/moban/ </a:t>
            </a:r>
            <a:endParaRPr sz="133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5581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63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òng ngủ, đồ nội thất&#10;&#10;Mô tả được tạo tự động">
            <a:extLst>
              <a:ext uri="{FF2B5EF4-FFF2-40B4-BE49-F238E27FC236}">
                <a16:creationId xmlns:a16="http://schemas.microsoft.com/office/drawing/2014/main" id="{F32735D1-FE14-48EA-80CF-DF1D079F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-1"/>
            <a:ext cx="12188238" cy="685800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5971A838-471E-49F8-A998-A39EC851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2291" y="-13115"/>
            <a:ext cx="2468775" cy="2547763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377B8268-C08D-41CA-BA13-0CE03E81C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" y="209461"/>
            <a:ext cx="942904" cy="479723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F755FFAD-9AC7-46ED-B5B1-E34FCFDB0856}"/>
              </a:ext>
            </a:extLst>
          </p:cNvPr>
          <p:cNvSpPr txBox="1"/>
          <p:nvPr/>
        </p:nvSpPr>
        <p:spPr>
          <a:xfrm>
            <a:off x="167123" y="393572"/>
            <a:ext cx="1767189" cy="173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en-US" sz="106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</a:t>
            </a:r>
          </a:p>
        </p:txBody>
      </p:sp>
      <p:pic>
        <p:nvPicPr>
          <p:cNvPr id="9" name="Google Shape;68;p1" descr="F:\1-原创素材\1_mm1102\PPT\PPT_014\materaials\pageimg_g16.png">
            <a:extLst>
              <a:ext uri="{FF2B5EF4-FFF2-40B4-BE49-F238E27FC236}">
                <a16:creationId xmlns:a16="http://schemas.microsoft.com/office/drawing/2014/main" id="{954E4C54-AFB0-491C-92A6-7BB950EA9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1725" y="125466"/>
            <a:ext cx="7416854" cy="199151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2A39A4-879F-47AC-8602-B5E9AC40BF25}"/>
              </a:ext>
            </a:extLst>
          </p:cNvPr>
          <p:cNvSpPr txBox="1"/>
          <p:nvPr/>
        </p:nvSpPr>
        <p:spPr>
          <a:xfrm>
            <a:off x="3445057" y="627719"/>
            <a:ext cx="6094119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My bedroom</a:t>
            </a:r>
          </a:p>
        </p:txBody>
      </p:sp>
      <p:sp>
        <p:nvSpPr>
          <p:cNvPr id="11" name="Google Shape;83;p1">
            <a:extLst>
              <a:ext uri="{FF2B5EF4-FFF2-40B4-BE49-F238E27FC236}">
                <a16:creationId xmlns:a16="http://schemas.microsoft.com/office/drawing/2014/main" id="{4159FD35-D6A9-4E38-9D3D-55127C11A815}"/>
              </a:ext>
            </a:extLst>
          </p:cNvPr>
          <p:cNvSpPr/>
          <p:nvPr/>
        </p:nvSpPr>
        <p:spPr>
          <a:xfrm>
            <a:off x="4316974" y="1458396"/>
            <a:ext cx="4026356" cy="495847"/>
          </a:xfrm>
          <a:prstGeom prst="roundRect">
            <a:avLst>
              <a:gd name="adj" fmla="val 50000"/>
            </a:avLst>
          </a:prstGeom>
          <a:solidFill>
            <a:schemeClr val="lt1">
              <a:alpha val="0"/>
            </a:schemeClr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2000"/>
            </a:pPr>
            <a:r>
              <a:rPr lang="en-US" altLang="zh-CN" sz="2666" kern="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Lesson 1 – Period 1</a:t>
            </a:r>
            <a:endParaRPr sz="2666" kern="0" dirty="0">
              <a:solidFill>
                <a:srgbClr val="7030A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0080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107077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0047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900829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60B117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0693373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0FBCD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1125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8869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06374" y="2429169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2000"/>
            </a:pPr>
            <a:endParaRPr sz="2666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367421" y="2463026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2000"/>
            </a:pPr>
            <a:endParaRPr sz="2666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5210" y="5760906"/>
            <a:ext cx="1310050" cy="8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80DE799-2A6B-499F-B8B7-19D9DEE41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" y="85"/>
            <a:ext cx="12188238" cy="6857915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71E6AC7-88B4-488E-895E-2567EE894C4F}"/>
              </a:ext>
            </a:extLst>
          </p:cNvPr>
          <p:cNvSpPr txBox="1">
            <a:spLocks/>
          </p:cNvSpPr>
          <p:nvPr/>
        </p:nvSpPr>
        <p:spPr>
          <a:xfrm>
            <a:off x="2981277" y="107242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Warm-up and review</a:t>
            </a:r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EC377D25-6057-4FEC-9D4D-88B2386107FF}"/>
              </a:ext>
            </a:extLst>
          </p:cNvPr>
          <p:cNvSpPr/>
          <p:nvPr/>
        </p:nvSpPr>
        <p:spPr>
          <a:xfrm>
            <a:off x="2220750" y="883474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E18BC41B-EAF8-43EB-AF28-B776FD5978CF}"/>
              </a:ext>
            </a:extLst>
          </p:cNvPr>
          <p:cNvSpPr/>
          <p:nvPr/>
        </p:nvSpPr>
        <p:spPr>
          <a:xfrm>
            <a:off x="2211534" y="14422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D99B547-313C-436C-9202-1CC66F4F46D5}"/>
              </a:ext>
            </a:extLst>
          </p:cNvPr>
          <p:cNvSpPr txBox="1">
            <a:spLocks/>
          </p:cNvSpPr>
          <p:nvPr/>
        </p:nvSpPr>
        <p:spPr>
          <a:xfrm>
            <a:off x="3036908" y="1581756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Look, listen and repeat.</a:t>
            </a:r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AC6195EF-3AE7-4A95-B146-824233FAF0C8}"/>
              </a:ext>
            </a:extLst>
          </p:cNvPr>
          <p:cNvSpPr/>
          <p:nvPr/>
        </p:nvSpPr>
        <p:spPr>
          <a:xfrm>
            <a:off x="2226066" y="2010411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DE9657C-13A6-4EC9-BC52-CE55AF935717}"/>
              </a:ext>
            </a:extLst>
          </p:cNvPr>
          <p:cNvSpPr txBox="1">
            <a:spLocks/>
          </p:cNvSpPr>
          <p:nvPr/>
        </p:nvSpPr>
        <p:spPr>
          <a:xfrm>
            <a:off x="3021936" y="218212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Listen, point and say.</a:t>
            </a: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id="{FC55A709-B543-41D5-A9A8-7FA94F9FE00A}"/>
              </a:ext>
            </a:extLst>
          </p:cNvPr>
          <p:cNvSpPr/>
          <p:nvPr/>
        </p:nvSpPr>
        <p:spPr>
          <a:xfrm>
            <a:off x="2241477" y="25624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0BE0DA0-32EC-4F37-BFEF-AB486533DB03}"/>
              </a:ext>
            </a:extLst>
          </p:cNvPr>
          <p:cNvSpPr txBox="1">
            <a:spLocks/>
          </p:cNvSpPr>
          <p:nvPr/>
        </p:nvSpPr>
        <p:spPr>
          <a:xfrm>
            <a:off x="3029210" y="2720155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Let’s talk.</a:t>
            </a: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B3AD119B-BE3F-43B3-9DB4-ED719A0B1E0B}"/>
              </a:ext>
            </a:extLst>
          </p:cNvPr>
          <p:cNvSpPr/>
          <p:nvPr/>
        </p:nvSpPr>
        <p:spPr>
          <a:xfrm>
            <a:off x="2256872" y="3121427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⑤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410D0F-6535-49B0-9A14-C32671252341}"/>
              </a:ext>
            </a:extLst>
          </p:cNvPr>
          <p:cNvSpPr txBox="1">
            <a:spLocks/>
          </p:cNvSpPr>
          <p:nvPr/>
        </p:nvSpPr>
        <p:spPr>
          <a:xfrm>
            <a:off x="3021936" y="3255913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Fun corner and wrap-up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926746" y="3522808"/>
            <a:ext cx="5431199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sym typeface="Arial"/>
              </a:rPr>
              <a:t>Warm-up and review</a:t>
            </a:r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19FA83F2-0415-47EF-8481-DDCA9CF0EAAF}"/>
              </a:ext>
            </a:extLst>
          </p:cNvPr>
          <p:cNvSpPr/>
          <p:nvPr/>
        </p:nvSpPr>
        <p:spPr>
          <a:xfrm>
            <a:off x="7130601" y="2212611"/>
            <a:ext cx="810229" cy="943618"/>
          </a:xfrm>
          <a:prstGeom prst="rect">
            <a:avLst/>
          </a:prstGeom>
          <a:noFill/>
        </p:spPr>
        <p:txBody>
          <a:bodyPr wrap="squar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3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1838507" y="2311180"/>
            <a:ext cx="1056730" cy="650754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611889" y="3536421"/>
            <a:ext cx="734156" cy="452106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845962" y="2988096"/>
            <a:ext cx="734156" cy="452106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9671211" y="4453919"/>
            <a:ext cx="489273" cy="301303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534654" y="2303969"/>
            <a:ext cx="542143" cy="333861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81D988E-9076-4714-85D7-30BD797D44DC}"/>
              </a:ext>
            </a:extLst>
          </p:cNvPr>
          <p:cNvSpPr txBox="1"/>
          <p:nvPr/>
        </p:nvSpPr>
        <p:spPr>
          <a:xfrm>
            <a:off x="1058196" y="4051467"/>
            <a:ext cx="10644393" cy="1076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en-US" sz="4798" kern="0" dirty="0">
                <a:ln>
                  <a:solidFill>
                    <a:srgbClr val="000000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Game</a:t>
            </a:r>
            <a:r>
              <a:rPr lang="en-US" sz="4798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: </a:t>
            </a:r>
            <a:r>
              <a:rPr lang="en-US" sz="6398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What room is this?</a:t>
            </a:r>
          </a:p>
        </p:txBody>
      </p:sp>
      <p:pic>
        <p:nvPicPr>
          <p:cNvPr id="3076" name="Picture 4" descr="77 Doll House Interior Illustrations &amp; Clip Art - iStock">
            <a:extLst>
              <a:ext uri="{FF2B5EF4-FFF2-40B4-BE49-F238E27FC236}">
                <a16:creationId xmlns:a16="http://schemas.microsoft.com/office/drawing/2014/main" id="{314C311D-088D-4C21-BF19-2DD0566A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96" y="8712"/>
            <a:ext cx="7770002" cy="38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7F35227-564E-4974-B5BA-DAFC617820AC}"/>
              </a:ext>
            </a:extLst>
          </p:cNvPr>
          <p:cNvSpPr txBox="1"/>
          <p:nvPr/>
        </p:nvSpPr>
        <p:spPr>
          <a:xfrm>
            <a:off x="3029737" y="5247063"/>
            <a:ext cx="6094119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199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Look and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65</Words>
  <Application>Microsoft Office PowerPoint</Application>
  <PresentationFormat>Widescreen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Microsoft Yahei</vt:lpstr>
      <vt:lpstr>.VnRevue</vt:lpstr>
      <vt:lpstr>Arial</vt:lpstr>
      <vt:lpstr>Calibri</vt:lpstr>
      <vt:lpstr>等线</vt:lpstr>
      <vt:lpstr>Leelawadee</vt:lpstr>
      <vt:lpstr>Times New Roman</vt:lpstr>
      <vt:lpstr>www.jpppt.com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</cp:lastModifiedBy>
  <cp:revision>22</cp:revision>
  <dcterms:created xsi:type="dcterms:W3CDTF">2022-04-19T18:36:54Z</dcterms:created>
  <dcterms:modified xsi:type="dcterms:W3CDTF">2025-05-01T07:51:35Z</dcterms:modified>
</cp:coreProperties>
</file>