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9" r:id="rId2"/>
  </p:sldMasterIdLst>
  <p:notesMasterIdLst>
    <p:notesMasterId r:id="rId7"/>
  </p:notesMasterIdLst>
  <p:sldIdLst>
    <p:sldId id="282" r:id="rId3"/>
    <p:sldId id="256" r:id="rId4"/>
    <p:sldId id="323" r:id="rId5"/>
    <p:sldId id="327" r:id="rId6"/>
  </p:sldIdLst>
  <p:sldSz cx="9144000" cy="5145088"/>
  <p:notesSz cx="6858000" cy="9144000"/>
  <p:embeddedFontLst>
    <p:embeddedFont>
      <p:font typeface="Sport Day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Barlow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ind" panose="020B0604020202020204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Microsoft Yahei" panose="020B0503020204020204" pitchFamily="34" charset="-122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0" roundtripDataSignature="AMtx7mg3iSvt+xkQ4HKk9agqGLrl8ML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7E0"/>
    <a:srgbClr val="E5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2" autoAdjust="0"/>
    <p:restoredTop sz="90835" autoAdjust="0"/>
  </p:normalViewPr>
  <p:slideViewPr>
    <p:cSldViewPr snapToGrid="0">
      <p:cViewPr varScale="1">
        <p:scale>
          <a:sx n="101" d="100"/>
          <a:sy n="101" d="100"/>
        </p:scale>
        <p:origin x="780" y="10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90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121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91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Game: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Lucky number.</a:t>
            </a:r>
          </a:p>
          <a:p>
            <a:pPr rtl="0"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    Divide the class into 2-4 groups.</a:t>
            </a:r>
          </a:p>
          <a:p>
            <a:pPr rtl="0" fontAlgn="base">
              <a:buFontTx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Pupils choose numbers from 1 to 6. Look at the pictures then read the sentences to choose the correct answers. </a:t>
            </a:r>
          </a:p>
          <a:p>
            <a:pPr rtl="0" fontAlgn="base">
              <a:buFontTx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they answer correctly, their groups will get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46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2874240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8243"/>
            <a:ext cx="4316700" cy="14764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5205"/>
            <a:ext cx="4323600" cy="4516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8" y="540175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11" y="4217960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11" y="76081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8" y="925769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8" y="4028302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3" y="4510100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3" y="445346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8" y="3937155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20" y="325263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12" y="3238714"/>
            <a:ext cx="95129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66" y="4852547"/>
            <a:ext cx="157674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20" y="1404580"/>
            <a:ext cx="104080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757"/>
            <a:ext cx="85510" cy="171662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50079"/>
            <a:ext cx="97672" cy="141007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476"/>
            <a:ext cx="85510" cy="171662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8" y="4390163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37" y="3938705"/>
            <a:ext cx="95129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8" y="1778414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69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695050" y="2332745"/>
            <a:ext cx="5754000" cy="10767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3999171" y="1262014"/>
            <a:ext cx="1131000" cy="842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153150" y="3361813"/>
            <a:ext cx="28377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894671" y="338279"/>
            <a:ext cx="186041" cy="20647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6043911" y="346690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1750731" y="655112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8000966" y="2097710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8363041" y="3103300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6576130" y="3899296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3229853" y="4150600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8181195" y="4351395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6670673" y="4774214"/>
            <a:ext cx="155739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1223077" y="1182533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7580961" y="1373382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2175306" y="1420276"/>
            <a:ext cx="107593" cy="9585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360006" y="1941169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931993" y="2810620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086" y="2723596"/>
            <a:ext cx="2424571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722517" y="3084"/>
            <a:ext cx="2424571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300" y="540167"/>
            <a:ext cx="1345050" cy="91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925" y="3503409"/>
            <a:ext cx="2302150" cy="1101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94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620"/>
            <a:ext cx="996200" cy="21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519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45" y="4747806"/>
            <a:ext cx="155744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57" y="4223747"/>
            <a:ext cx="9770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40" y="2425218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275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200"/>
            <a:ext cx="1253250" cy="8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394" y="1733916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55" y="4555784"/>
            <a:ext cx="99925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10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620"/>
            <a:ext cx="996200" cy="21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519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45" y="4747806"/>
            <a:ext cx="155744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57" y="4223747"/>
            <a:ext cx="9770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40" y="2425218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275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200"/>
            <a:ext cx="1253250" cy="8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394" y="1733916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55" y="4555784"/>
            <a:ext cx="99925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17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620"/>
            <a:ext cx="996200" cy="21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519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45" y="4747806"/>
            <a:ext cx="155744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57" y="4223747"/>
            <a:ext cx="9770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40" y="2425218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275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200"/>
            <a:ext cx="1253250" cy="8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394" y="1733916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55" y="4555784"/>
            <a:ext cx="99925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3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620"/>
            <a:ext cx="996200" cy="21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519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45" y="4747806"/>
            <a:ext cx="155744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57" y="4223747"/>
            <a:ext cx="9770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40" y="2425218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275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200"/>
            <a:ext cx="1253250" cy="8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394" y="1733916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55" y="4555784"/>
            <a:ext cx="99925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82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620"/>
            <a:ext cx="996200" cy="21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519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45" y="4747806"/>
            <a:ext cx="155744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57" y="4223747"/>
            <a:ext cx="9770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40" y="2425218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275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200"/>
            <a:ext cx="1253250" cy="8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394" y="1733916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55" y="4555784"/>
            <a:ext cx="99925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095" y="4774213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087" y="3141034"/>
            <a:ext cx="95129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16" y="4156907"/>
            <a:ext cx="157674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20" y="448773"/>
            <a:ext cx="104080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833347" y="126662"/>
            <a:ext cx="2749995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7439779" y="3693889"/>
            <a:ext cx="2749995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9" y="969242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11" y="1535556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4067"/>
            <a:ext cx="97672" cy="141007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6" y="2215942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380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095" y="4774213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087" y="3141034"/>
            <a:ext cx="95129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16" y="4156907"/>
            <a:ext cx="157674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20" y="448773"/>
            <a:ext cx="104080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833347" y="126662"/>
            <a:ext cx="2749995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7439779" y="3693889"/>
            <a:ext cx="2749995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9" y="969242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11" y="1535556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4067"/>
            <a:ext cx="97672" cy="141007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6" y="2215942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587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095" y="4774213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087" y="3141034"/>
            <a:ext cx="95129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16" y="4156907"/>
            <a:ext cx="157674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20" y="448773"/>
            <a:ext cx="104080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833347" y="126662"/>
            <a:ext cx="2749995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7439779" y="3693889"/>
            <a:ext cx="2749995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9" y="969242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11" y="1535556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4067"/>
            <a:ext cx="97672" cy="141007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6" y="2215942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814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2733"/>
            <a:ext cx="2802000" cy="713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7226"/>
            <a:ext cx="2802000" cy="44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095" y="4774213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087" y="3141034"/>
            <a:ext cx="95129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16" y="4156907"/>
            <a:ext cx="157674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20" y="448773"/>
            <a:ext cx="104080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833347" y="126662"/>
            <a:ext cx="2749995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7439779" y="3693889"/>
            <a:ext cx="2749995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9" y="969242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11" y="1535556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4067"/>
            <a:ext cx="97672" cy="141007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6" y="2215942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914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263" y="-565937"/>
            <a:ext cx="652301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1" y="290928"/>
            <a:ext cx="1233875" cy="83963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5580" y="-1742100"/>
            <a:ext cx="4785425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8" y="336556"/>
            <a:ext cx="415325" cy="478223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4721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74156" y="-9026"/>
            <a:ext cx="5868483" cy="514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80154"/>
            <a:ext cx="4577700" cy="743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4088"/>
            <a:ext cx="3146100" cy="2574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3" y="3580373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70" y="4659027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40" y="3103300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42" y="4351395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696" y="655112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9" y="168268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7" y="4605629"/>
            <a:ext cx="1930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8" y="1282708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11" y="346690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4553" y="-505080"/>
            <a:ext cx="1957203" cy="133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709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03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6326"/>
            <a:ext cx="948600" cy="5779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6326"/>
            <a:ext cx="948600" cy="5779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340"/>
            <a:ext cx="948600" cy="5779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340"/>
            <a:ext cx="948600" cy="5779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1724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3187"/>
            <a:ext cx="2196300" cy="32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7595"/>
            <a:ext cx="2196300" cy="70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3187"/>
            <a:ext cx="2196300" cy="32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7597"/>
            <a:ext cx="2196300" cy="70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5227"/>
            <a:ext cx="2196300" cy="32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565"/>
            <a:ext cx="2196000" cy="70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5227"/>
            <a:ext cx="2196300" cy="32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565"/>
            <a:ext cx="2196000" cy="70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340"/>
            <a:ext cx="948600" cy="5779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5227"/>
            <a:ext cx="2196300" cy="32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565"/>
            <a:ext cx="2196000" cy="70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4" y="654795"/>
            <a:ext cx="93177" cy="13099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491" y="1071638"/>
            <a:ext cx="155755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78" y="1938215"/>
            <a:ext cx="95135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18" y="624891"/>
            <a:ext cx="157686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22" y="727487"/>
            <a:ext cx="104088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5" y="4580145"/>
            <a:ext cx="85515" cy="171673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2836"/>
            <a:ext cx="97678" cy="141016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4002" y="4251157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11" y="421235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11" y="655886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99"/>
            <a:ext cx="186041" cy="20647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837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7733"/>
            <a:ext cx="4563900" cy="40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467"/>
            <a:ext cx="6227700" cy="1787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8" y="3328870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49" y="749897"/>
            <a:ext cx="155739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8990" y="2813935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292" y="4062031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71" y="1066539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9" y="4222185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3" y="469657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70" y="3048392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650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61" y="460491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8" y="3017697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6167"/>
            <a:ext cx="2102200" cy="143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7" y="-629407"/>
            <a:ext cx="3590905" cy="191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08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7733"/>
            <a:ext cx="4563900" cy="40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467"/>
            <a:ext cx="6227700" cy="1787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8" y="3328870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49" y="749897"/>
            <a:ext cx="155739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8990" y="2813935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292" y="4062031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71" y="1066539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9" y="4222185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3" y="469657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70" y="3048392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650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61" y="460491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8" y="3017697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6167"/>
            <a:ext cx="2102200" cy="143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7" y="-629407"/>
            <a:ext cx="3590905" cy="191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4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7733"/>
            <a:ext cx="4563900" cy="40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467"/>
            <a:ext cx="6227700" cy="1787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8" y="3328870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49" y="749897"/>
            <a:ext cx="155739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8990" y="2813935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292" y="4062031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71" y="1066539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9" y="4222185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3" y="469657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70" y="3048392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650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61" y="460491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8" y="3017697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6167"/>
            <a:ext cx="2102200" cy="143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7" y="-629407"/>
            <a:ext cx="3590905" cy="191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088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7733"/>
            <a:ext cx="4563900" cy="40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467"/>
            <a:ext cx="6227700" cy="1787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8" y="3328870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49" y="749897"/>
            <a:ext cx="155739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8990" y="2813935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292" y="4062031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71" y="1066539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9" y="4222185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3" y="469657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70" y="3048392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650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61" y="460491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8" y="3017697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6167"/>
            <a:ext cx="2102200" cy="143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7" y="-629407"/>
            <a:ext cx="3590905" cy="191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719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7733"/>
            <a:ext cx="4563900" cy="40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467"/>
            <a:ext cx="6227700" cy="1787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8" y="3328870"/>
            <a:ext cx="93173" cy="13098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49" y="749897"/>
            <a:ext cx="155739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8990" y="2813935"/>
            <a:ext cx="95128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292" y="4062031"/>
            <a:ext cx="157672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71" y="1066539"/>
            <a:ext cx="10407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9" y="4222185"/>
            <a:ext cx="85509" cy="17166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3" y="469657"/>
            <a:ext cx="97671" cy="141005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70" y="3048392"/>
            <a:ext cx="155740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650"/>
            <a:ext cx="140162" cy="188667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61" y="4604918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8" y="3017697"/>
            <a:ext cx="93175" cy="13098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6167"/>
            <a:ext cx="2102200" cy="143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7" y="-629407"/>
            <a:ext cx="3590905" cy="191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520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7597"/>
            <a:ext cx="6739500" cy="488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7151"/>
            <a:ext cx="6277500" cy="991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705" y="-774656"/>
            <a:ext cx="1010963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83" y="35719"/>
            <a:ext cx="93206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22" y="1481759"/>
            <a:ext cx="95135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57" y="1999774"/>
            <a:ext cx="157683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05" y="440666"/>
            <a:ext cx="104086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32" y="231274"/>
            <a:ext cx="85541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73" y="4380398"/>
            <a:ext cx="122341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42" y="3755835"/>
            <a:ext cx="85461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37" y="3877527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39" y="4207479"/>
            <a:ext cx="100589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22" y="4273699"/>
            <a:ext cx="99926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30" y="2016974"/>
            <a:ext cx="326784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12" y="2537744"/>
            <a:ext cx="155754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729" y="3655732"/>
            <a:ext cx="1233875" cy="83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550" y="602313"/>
            <a:ext cx="2302150" cy="110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5899"/>
            <a:ext cx="3334950" cy="2269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529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7597"/>
            <a:ext cx="6739500" cy="488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7151"/>
            <a:ext cx="6277500" cy="991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705" y="-774656"/>
            <a:ext cx="1010963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83" y="35719"/>
            <a:ext cx="93206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22" y="1481759"/>
            <a:ext cx="95135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57" y="1999774"/>
            <a:ext cx="157683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05" y="440666"/>
            <a:ext cx="104086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32" y="231274"/>
            <a:ext cx="85541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73" y="4380398"/>
            <a:ext cx="122341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42" y="3755835"/>
            <a:ext cx="85461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37" y="3877527"/>
            <a:ext cx="139400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39" y="4207479"/>
            <a:ext cx="100589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22" y="4273699"/>
            <a:ext cx="99926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30" y="2016974"/>
            <a:ext cx="326784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12" y="2537744"/>
            <a:ext cx="155754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729" y="3655732"/>
            <a:ext cx="1233875" cy="83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550" y="602313"/>
            <a:ext cx="2302150" cy="110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5899"/>
            <a:ext cx="3334950" cy="2269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61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4643"/>
            <a:ext cx="2336400" cy="52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1349"/>
            <a:ext cx="2336400" cy="484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60093"/>
            <a:ext cx="2336400" cy="52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6799"/>
            <a:ext cx="2336400" cy="484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4643"/>
            <a:ext cx="2336400" cy="52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1349"/>
            <a:ext cx="2336400" cy="484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6482" y="-1977793"/>
            <a:ext cx="4191910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004" y="-41437"/>
            <a:ext cx="621992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543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0738" y="-1399533"/>
            <a:ext cx="4251860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402" y="2864804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4" y="1182533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6" y="540175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6" y="2275010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3575" y="228807"/>
            <a:ext cx="1612850" cy="109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3678" y="4482512"/>
            <a:ext cx="1963225" cy="103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620741" y="455837"/>
            <a:ext cx="2990326" cy="159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69215">
            <a:off x="5916365" y="3914765"/>
            <a:ext cx="4589281" cy="216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3325" y="-156423"/>
            <a:ext cx="899750" cy="612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731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086" y="2723596"/>
            <a:ext cx="2424571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111" y="-1399533"/>
            <a:ext cx="4251860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5" y="2864804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4" y="1182533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6" y="540175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11" y="594967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5352" y="-1062561"/>
            <a:ext cx="996200" cy="218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368" y="537259"/>
            <a:ext cx="1253250" cy="85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414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6821" y="-727243"/>
            <a:ext cx="3966124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10" y="1375994"/>
            <a:ext cx="185527" cy="294666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4" y="1182533"/>
            <a:ext cx="107079" cy="143801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6" y="540175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6" y="3143729"/>
            <a:ext cx="141189" cy="189652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263" y="-565937"/>
            <a:ext cx="652301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1" y="290928"/>
            <a:ext cx="1233875" cy="83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4578" y="3706072"/>
            <a:ext cx="1963225" cy="1032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5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7" name="Google Shape;37;p36"/>
          <p:cNvSpPr txBox="1"/>
          <p:nvPr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zh-CN" sz="100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PPT模板</a:t>
            </a:r>
            <a:r>
              <a:rPr lang="zh-CN" sz="1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sz="1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 rot="5400000">
            <a:off x="2146678" y="-1828319"/>
            <a:ext cx="4850648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226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4B64F5-43D7-4AF2-B3BB-2A1B444B8FC3}"/>
              </a:ext>
            </a:extLst>
          </p:cNvPr>
          <p:cNvSpPr/>
          <p:nvPr/>
        </p:nvSpPr>
        <p:spPr>
          <a:xfrm>
            <a:off x="-10633" y="-10636"/>
            <a:ext cx="9255971" cy="51450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DED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5" y="0"/>
            <a:ext cx="617495" cy="5145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6"/>
            <a:ext cx="1852153" cy="19120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401"/>
            <a:ext cx="707396" cy="360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146867" y="345200"/>
            <a:ext cx="1537151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7200" b="1">
                <a:solidFill>
                  <a:srgbClr val="FFDEDE"/>
                </a:solidFill>
                <a:latin typeface="Sport Day" pitchFamily="2" charset="0"/>
                <a:ea typeface="+mn-ea"/>
              </a:rPr>
              <a:t>14</a:t>
            </a:r>
            <a:endParaRPr lang="en-US" sz="7200" b="1" dirty="0">
              <a:solidFill>
                <a:srgbClr val="FFDEDE"/>
              </a:solidFill>
              <a:latin typeface="Sport Day" pitchFamily="2" charset="0"/>
              <a:ea typeface="+mn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17" y="1745634"/>
            <a:ext cx="4834127" cy="8080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2077794" y="1792967"/>
            <a:ext cx="4164676" cy="31085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  <a:ea typeface="+mn-ea"/>
              </a:rPr>
              <a:t>LESSON 3 - Period 5</a:t>
            </a: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  <a:ea typeface="+mn-ea"/>
            </a:endParaRP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  <a:ea typeface="+mn-ea"/>
            </a:endParaRP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  <a:ea typeface="+mn-ea"/>
            </a:endParaRP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  <a:ea typeface="+mn-ea"/>
            </a:endParaRP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  <a:ea typeface="+mn-ea"/>
            </a:endParaRP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2865392" y="345200"/>
            <a:ext cx="5675029" cy="1200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7200" b="1">
                <a:solidFill>
                  <a:srgbClr val="F9A128"/>
                </a:solidFill>
                <a:latin typeface="Comic Sans MS" panose="030F0702030302020204" pitchFamily="66" charset="0"/>
                <a:ea typeface="+mn-ea"/>
              </a:rPr>
              <a:t>My bedroom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1026" name="Picture 2" descr="C:\Users\Administrator\Desktop\Project Unit 1\HỢP PHẦN BỔ TRỢ TA3\Hình ảnh làm ppt\UNIT 14\TA3_U14_L3_6_be-cam-tran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0802" y="1790703"/>
            <a:ext cx="3274536" cy="33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867" y="4026673"/>
            <a:ext cx="864410" cy="104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2534" y="2109475"/>
            <a:ext cx="2110298" cy="26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361" y="3568256"/>
            <a:ext cx="9143908" cy="15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 descr="E:\丫头\png\小人\卡通类素材\yunf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98641" y="1015318"/>
            <a:ext cx="1269162" cy="532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61" name="Google Shape;61;p1" descr="E:\丫头\png\小人\卡通类素材\ry.png"/>
            <p:cNvPicPr preferRelativeResize="0"/>
            <p:nvPr/>
          </p:nvPicPr>
          <p:blipFill rotWithShape="1">
            <a:blip r:embed="rId7">
              <a:alphaModFix/>
            </a:blip>
            <a:srcRect b="41007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 descr="E:\丫头\png\小人\卡通类素材\ry.png"/>
            <p:cNvPicPr preferRelativeResize="0"/>
            <p:nvPr/>
          </p:nvPicPr>
          <p:blipFill rotWithShape="1">
            <a:blip r:embed="rId8">
              <a:alphaModFix/>
            </a:blip>
            <a:srcRect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1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64" name="Google Shape;64;p1" descr="E:\丫头\png\小人\卡通类素材\ry.png"/>
            <p:cNvPicPr preferRelativeResize="0"/>
            <p:nvPr/>
          </p:nvPicPr>
          <p:blipFill rotWithShape="1">
            <a:blip r:embed="rId7">
              <a:alphaModFix/>
            </a:blip>
            <a:srcRect b="41007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 descr="E:\丫头\png\小人\卡通类素材\ry.png"/>
            <p:cNvPicPr preferRelativeResize="0"/>
            <p:nvPr/>
          </p:nvPicPr>
          <p:blipFill rotWithShape="1">
            <a:blip r:embed="rId8">
              <a:alphaModFix/>
            </a:blip>
            <a:srcRect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Google Shape;6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36264">
            <a:off x="189735" y="96286"/>
            <a:ext cx="1215177" cy="108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 descr="E:\丫头\png\小人\卡通类素材\yunf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 descr="F:\1-原创素材\1_mm1102\PPT\PPT_014\materaials\pageimg_g16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42640" y="442319"/>
            <a:ext cx="6156001" cy="257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Google Shape;69;p1"/>
          <p:cNvSpPr txBox="1"/>
          <p:nvPr/>
        </p:nvSpPr>
        <p:spPr>
          <a:xfrm>
            <a:off x="2346875" y="1333325"/>
            <a:ext cx="423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22618" y="3291840"/>
            <a:ext cx="2355587" cy="1275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72" name="Google Shape;72;p1" descr="E:\丫头\png\小人\卡通类素材\ry.png"/>
            <p:cNvPicPr preferRelativeResize="0"/>
            <p:nvPr/>
          </p:nvPicPr>
          <p:blipFill rotWithShape="1">
            <a:blip r:embed="rId7">
              <a:alphaModFix/>
            </a:blip>
            <a:srcRect b="41007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 descr="E:\丫头\png\小人\卡通类素材\ry.png"/>
            <p:cNvPicPr preferRelativeResize="0"/>
            <p:nvPr/>
          </p:nvPicPr>
          <p:blipFill rotWithShape="1">
            <a:blip r:embed="rId8">
              <a:alphaModFix/>
            </a:blip>
            <a:srcRect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75" name="Google Shape;75;p1" descr="E:\丫头\png\小人\卡通类素材\ry.png"/>
            <p:cNvPicPr preferRelativeResize="0"/>
            <p:nvPr/>
          </p:nvPicPr>
          <p:blipFill rotWithShape="1">
            <a:blip r:embed="rId7">
              <a:alphaModFix/>
            </a:blip>
            <a:srcRect b="41007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" descr="E:\丫头\png\小人\卡通类素材\ry.png"/>
            <p:cNvPicPr preferRelativeResize="0"/>
            <p:nvPr/>
          </p:nvPicPr>
          <p:blipFill rotWithShape="1">
            <a:blip r:embed="rId8">
              <a:alphaModFix/>
            </a:blip>
            <a:srcRect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77;p1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78" name="Google Shape;78;p1" descr="E:\丫头\png\小人\卡通类素材\ry.png"/>
            <p:cNvPicPr preferRelativeResize="0"/>
            <p:nvPr/>
          </p:nvPicPr>
          <p:blipFill rotWithShape="1">
            <a:blip r:embed="rId7">
              <a:alphaModFix/>
            </a:blip>
            <a:srcRect b="41007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" descr="E:\丫头\png\小人\卡通类素材\ry.png"/>
            <p:cNvPicPr preferRelativeResize="0"/>
            <p:nvPr/>
          </p:nvPicPr>
          <p:blipFill rotWithShape="1">
            <a:blip r:embed="rId8">
              <a:alphaModFix/>
            </a:blip>
            <a:srcRect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81" name="Google Shape;81;p1" descr="E:\丫头\png\小人\卡通类素材\ry.png"/>
            <p:cNvPicPr preferRelativeResize="0"/>
            <p:nvPr/>
          </p:nvPicPr>
          <p:blipFill rotWithShape="1">
            <a:blip r:embed="rId7">
              <a:alphaModFix/>
            </a:blip>
            <a:srcRect b="41007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" descr="E:\丫头\png\小人\卡通类素材\ry.png"/>
            <p:cNvPicPr preferRelativeResize="0"/>
            <p:nvPr/>
          </p:nvPicPr>
          <p:blipFill rotWithShape="1">
            <a:blip r:embed="rId8">
              <a:alphaModFix/>
            </a:blip>
            <a:srcRect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2079529" y="1276307"/>
            <a:ext cx="4885112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</a:rPr>
              <a:t>1. Warm-up and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laser.wav"/>
          </p:stSnd>
        </p:sndAc>
      </p:transition>
    </mc:Choice>
    <mc:Fallback xmlns="">
      <p:transition spd="slow"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069770" y="0"/>
            <a:ext cx="6074230" cy="4075611"/>
          </a:xfrm>
          <a:prstGeom prst="round2DiagRect">
            <a:avLst>
              <a:gd name="adj1" fmla="val 37879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4075610"/>
            <a:ext cx="3069770" cy="1069477"/>
          </a:xfrm>
          <a:prstGeom prst="round2DiagRect">
            <a:avLst>
              <a:gd name="adj1" fmla="val 37879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15741"/>
          <a:stretch/>
        </p:blipFill>
        <p:spPr>
          <a:xfrm>
            <a:off x="111034" y="2221318"/>
            <a:ext cx="2958736" cy="2923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3200398" y="888273"/>
            <a:ext cx="581297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Lucky numbers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3262447" y="883643"/>
            <a:ext cx="581297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72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Lucky numbers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20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0084" y="342900"/>
            <a:ext cx="8331738" cy="4389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3959" y="571500"/>
            <a:ext cx="7943988" cy="4000500"/>
          </a:xfrm>
          <a:prstGeom prst="rect">
            <a:avLst/>
          </a:prstGeom>
        </p:spPr>
      </p:pic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3553680" y="2486294"/>
            <a:ext cx="748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1</a:t>
            </a: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4302603" y="1655714"/>
            <a:ext cx="748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2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5051527" y="764174"/>
            <a:ext cx="748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3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5843474" y="764174"/>
            <a:ext cx="748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4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6681142" y="1776177"/>
            <a:ext cx="748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5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7615140" y="1655713"/>
            <a:ext cx="748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6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34" name="Right Arrow 33">
            <a:hlinkClick r:id="" action="ppaction://noaction"/>
          </p:cNvPr>
          <p:cNvSpPr/>
          <p:nvPr/>
        </p:nvSpPr>
        <p:spPr>
          <a:xfrm>
            <a:off x="7430066" y="4206240"/>
            <a:ext cx="1291756" cy="52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Next </a:t>
            </a:r>
            <a:endParaRPr lang="vi-VN" sz="2400" b="1"/>
          </a:p>
        </p:txBody>
      </p:sp>
    </p:spTree>
    <p:extLst>
      <p:ext uri="{BB962C8B-B14F-4D97-AF65-F5344CB8AC3E}">
        <p14:creationId xmlns:p14="http://schemas.microsoft.com/office/powerpoint/2010/main" val="34887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72</Words>
  <Application>Microsoft Office PowerPoint</Application>
  <PresentationFormat>Custom</PresentationFormat>
  <Paragraphs>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Sport Day</vt:lpstr>
      <vt:lpstr>Montserrat</vt:lpstr>
      <vt:lpstr>Arial</vt:lpstr>
      <vt:lpstr>Fira Sans Extra Condensed Medium</vt:lpstr>
      <vt:lpstr>Barlow</vt:lpstr>
      <vt:lpstr>Calibri</vt:lpstr>
      <vt:lpstr>Hind</vt:lpstr>
      <vt:lpstr>Comic Sans MS</vt:lpstr>
      <vt:lpstr>Microsoft Yahei</vt:lpstr>
      <vt:lpstr>www.jpppt.com</vt:lpstr>
      <vt:lpstr>2_Over The Rainbow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lastModifiedBy>Admin</cp:lastModifiedBy>
  <cp:revision>189</cp:revision>
  <dcterms:created xsi:type="dcterms:W3CDTF">2015-12-23T06:03:53Z</dcterms:created>
  <dcterms:modified xsi:type="dcterms:W3CDTF">2025-05-01T07:53:11Z</dcterms:modified>
</cp:coreProperties>
</file>