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10" r:id="rId2"/>
    <p:sldId id="257" r:id="rId3"/>
    <p:sldId id="42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00"/>
    <a:srgbClr val="00FF99"/>
    <a:srgbClr val="FFFF66"/>
    <a:srgbClr val="FFFFFF"/>
    <a:srgbClr val="FF9933"/>
    <a:srgbClr val="FF66FF"/>
    <a:srgbClr val="3366FF"/>
    <a:srgbClr val="CC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891" autoAdjust="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flower to go to the question.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look, read and choose the right option.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to the menu for pupils to choose another question.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continue their turns until there is no flower left. 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that gets the most points is the winner.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5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6.wmf"/><Relationship Id="rId3" Type="http://schemas.openxmlformats.org/officeDocument/2006/relationships/control" Target="../activeX/activeX2.xml"/><Relationship Id="rId34" Type="http://schemas.openxmlformats.org/officeDocument/2006/relationships/image" Target="../media/image14.png"/><Relationship Id="rId33" Type="http://schemas.openxmlformats.org/officeDocument/2006/relationships/image" Target="../media/image13.png"/><Relationship Id="rId38" Type="http://schemas.microsoft.com/office/2007/relationships/hdphoto" Target="../media/hdphoto1.wdp"/><Relationship Id="rId2" Type="http://schemas.openxmlformats.org/officeDocument/2006/relationships/control" Target="../activeX/activeX1.xml"/><Relationship Id="rId29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customXml" Target="../ink/ink2.xml"/><Relationship Id="rId32" Type="http://schemas.openxmlformats.org/officeDocument/2006/relationships/image" Target="../media/image12.png"/><Relationship Id="rId37" Type="http://schemas.openxmlformats.org/officeDocument/2006/relationships/image" Target="../media/image16.png"/><Relationship Id="rId40" Type="http://schemas.openxmlformats.org/officeDocument/2006/relationships/image" Target="../media/image7.wmf"/><Relationship Id="rId5" Type="http://schemas.openxmlformats.org/officeDocument/2006/relationships/notesSlide" Target="../notesSlides/notesSlide1.xml"/><Relationship Id="rId28" Type="http://schemas.openxmlformats.org/officeDocument/2006/relationships/image" Target="../media/image8.png"/><Relationship Id="rId36" Type="http://schemas.openxmlformats.org/officeDocument/2006/relationships/slide" Target="slide2.xml"/><Relationship Id="rId31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27" Type="http://schemas.openxmlformats.org/officeDocument/2006/relationships/image" Target="../media/image25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53346"/>
            <a:ext cx="5879050" cy="673160"/>
            <a:chOff x="3850876" y="2033245"/>
            <a:chExt cx="5879050" cy="6731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657036" y="2033245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1 – PERIOD 1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2160900" y="336300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766" r="-1"/>
          <a:stretch/>
        </p:blipFill>
        <p:spPr>
          <a:xfrm>
            <a:off x="2729699" y="2770174"/>
            <a:ext cx="6732599" cy="3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1585913" y="50021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75" name="Isosceles Triangle 19">
            <a:extLst>
              <a:ext uri="{FF2B5EF4-FFF2-40B4-BE49-F238E27FC236}">
                <a16:creationId xmlns:a16="http://schemas.microsoft.com/office/drawing/2014/main" id="{70B89397-46A6-427B-9A2F-C2E9AF84FD2D}"/>
              </a:ext>
            </a:extLst>
          </p:cNvPr>
          <p:cNvSpPr/>
          <p:nvPr/>
        </p:nvSpPr>
        <p:spPr>
          <a:xfrm rot="5400000">
            <a:off x="5342558" y="-2056572"/>
            <a:ext cx="1396058" cy="12081165"/>
          </a:xfrm>
          <a:custGeom>
            <a:avLst/>
            <a:gdLst>
              <a:gd name="connsiteX0" fmla="*/ 0 w 566224"/>
              <a:gd name="connsiteY0" fmla="*/ 10747719 h 10747719"/>
              <a:gd name="connsiteX1" fmla="*/ 283112 w 566224"/>
              <a:gd name="connsiteY1" fmla="*/ 0 h 10747719"/>
              <a:gd name="connsiteX2" fmla="*/ 566224 w 566224"/>
              <a:gd name="connsiteY2" fmla="*/ 10747719 h 10747719"/>
              <a:gd name="connsiteX3" fmla="*/ 0 w 566224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637759"/>
              <a:gd name="connsiteY0" fmla="*/ 10747719 h 10747719"/>
              <a:gd name="connsiteX1" fmla="*/ 1148381 w 1637759"/>
              <a:gd name="connsiteY1" fmla="*/ 0 h 10747719"/>
              <a:gd name="connsiteX2" fmla="*/ 1431493 w 1637759"/>
              <a:gd name="connsiteY2" fmla="*/ 10747719 h 10747719"/>
              <a:gd name="connsiteX3" fmla="*/ 865269 w 1637759"/>
              <a:gd name="connsiteY3" fmla="*/ 10747719 h 10747719"/>
              <a:gd name="connsiteX0" fmla="*/ 623568 w 1396058"/>
              <a:gd name="connsiteY0" fmla="*/ 10747719 h 10747719"/>
              <a:gd name="connsiteX1" fmla="*/ 906680 w 1396058"/>
              <a:gd name="connsiteY1" fmla="*/ 0 h 10747719"/>
              <a:gd name="connsiteX2" fmla="*/ 1189792 w 1396058"/>
              <a:gd name="connsiteY2" fmla="*/ 10747719 h 10747719"/>
              <a:gd name="connsiteX3" fmla="*/ 623568 w 1396058"/>
              <a:gd name="connsiteY3" fmla="*/ 10747719 h 107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58" h="10747719">
                <a:moveTo>
                  <a:pt x="623568" y="10747719"/>
                </a:moveTo>
                <a:cubicBezTo>
                  <a:pt x="-1434415" y="7474635"/>
                  <a:pt x="2387891" y="3455963"/>
                  <a:pt x="906680" y="0"/>
                </a:cubicBezTo>
                <a:cubicBezTo>
                  <a:pt x="2632904" y="3230881"/>
                  <a:pt x="-930327" y="7727854"/>
                  <a:pt x="1189792" y="10747719"/>
                </a:cubicBezTo>
                <a:lnTo>
                  <a:pt x="623568" y="10747719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33">
            <a:extLst>
              <a:ext uri="{FF2B5EF4-FFF2-40B4-BE49-F238E27FC236}">
                <a16:creationId xmlns:a16="http://schemas.microsoft.com/office/drawing/2014/main" id="{07A16E74-ED86-4DBB-BD0A-0DCCE613B98C}"/>
              </a:ext>
            </a:extLst>
          </p:cNvPr>
          <p:cNvSpPr/>
          <p:nvPr/>
        </p:nvSpPr>
        <p:spPr>
          <a:xfrm rot="2476386">
            <a:off x="2785777" y="253715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33">
            <a:extLst>
              <a:ext uri="{FF2B5EF4-FFF2-40B4-BE49-F238E27FC236}">
                <a16:creationId xmlns:a16="http://schemas.microsoft.com/office/drawing/2014/main" id="{677DCB51-FA1E-4C3B-9715-29D64EABAD29}"/>
              </a:ext>
            </a:extLst>
          </p:cNvPr>
          <p:cNvSpPr/>
          <p:nvPr/>
        </p:nvSpPr>
        <p:spPr>
          <a:xfrm rot="19123614" flipV="1">
            <a:off x="1055332" y="3803959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33">
            <a:extLst>
              <a:ext uri="{FF2B5EF4-FFF2-40B4-BE49-F238E27FC236}">
                <a16:creationId xmlns:a16="http://schemas.microsoft.com/office/drawing/2014/main" id="{D3CCEFD5-2434-42EA-B2FB-09200A4D7FE7}"/>
              </a:ext>
            </a:extLst>
          </p:cNvPr>
          <p:cNvSpPr/>
          <p:nvPr/>
        </p:nvSpPr>
        <p:spPr>
          <a:xfrm rot="19123614" flipV="1">
            <a:off x="5238818" y="376031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33">
            <a:extLst>
              <a:ext uri="{FF2B5EF4-FFF2-40B4-BE49-F238E27FC236}">
                <a16:creationId xmlns:a16="http://schemas.microsoft.com/office/drawing/2014/main" id="{C2453799-03F2-47FC-BF5D-5ECDAEFA7BB5}"/>
              </a:ext>
            </a:extLst>
          </p:cNvPr>
          <p:cNvSpPr/>
          <p:nvPr/>
        </p:nvSpPr>
        <p:spPr>
          <a:xfrm rot="19123614" flipV="1">
            <a:off x="8580332" y="4419298"/>
            <a:ext cx="161239" cy="90146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33">
            <a:extLst>
              <a:ext uri="{FF2B5EF4-FFF2-40B4-BE49-F238E27FC236}">
                <a16:creationId xmlns:a16="http://schemas.microsoft.com/office/drawing/2014/main" id="{ECDC95A2-A9F9-4E84-AF20-DA99CBB56CAB}"/>
              </a:ext>
            </a:extLst>
          </p:cNvPr>
          <p:cNvSpPr/>
          <p:nvPr/>
        </p:nvSpPr>
        <p:spPr>
          <a:xfrm rot="2476386">
            <a:off x="4014223" y="263198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33">
            <a:extLst>
              <a:ext uri="{FF2B5EF4-FFF2-40B4-BE49-F238E27FC236}">
                <a16:creationId xmlns:a16="http://schemas.microsoft.com/office/drawing/2014/main" id="{A30C66E6-1A01-4F8A-AE1E-768A6217CFA0}"/>
              </a:ext>
            </a:extLst>
          </p:cNvPr>
          <p:cNvSpPr/>
          <p:nvPr/>
        </p:nvSpPr>
        <p:spPr>
          <a:xfrm rot="2476386">
            <a:off x="6988005" y="3250400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33">
            <a:extLst>
              <a:ext uri="{FF2B5EF4-FFF2-40B4-BE49-F238E27FC236}">
                <a16:creationId xmlns:a16="http://schemas.microsoft.com/office/drawing/2014/main" id="{3EE22C05-6FE8-4A9D-94D9-DC65C2E485D0}"/>
              </a:ext>
            </a:extLst>
          </p:cNvPr>
          <p:cNvSpPr/>
          <p:nvPr/>
        </p:nvSpPr>
        <p:spPr>
          <a:xfrm rot="2476386">
            <a:off x="8029522" y="3745337"/>
            <a:ext cx="257499" cy="78317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78DD59-758C-4C3C-A547-5CDEBD527D81}"/>
              </a:ext>
            </a:extLst>
          </p:cNvPr>
          <p:cNvGrpSpPr/>
          <p:nvPr/>
        </p:nvGrpSpPr>
        <p:grpSpPr>
          <a:xfrm rot="20836786">
            <a:off x="2476299" y="1708940"/>
            <a:ext cx="790278" cy="1257486"/>
            <a:chOff x="3644701" y="634423"/>
            <a:chExt cx="1014192" cy="1613777"/>
          </a:xfrm>
        </p:grpSpPr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id="{B05165D6-7FFB-41B2-B368-D9F24F69301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43">
              <a:extLst>
                <a:ext uri="{FF2B5EF4-FFF2-40B4-BE49-F238E27FC236}">
                  <a16:creationId xmlns:a16="http://schemas.microsoft.com/office/drawing/2014/main" id="{164AA982-60DA-40A2-92EE-3942FBC6B98A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46">
              <a:extLst>
                <a:ext uri="{FF2B5EF4-FFF2-40B4-BE49-F238E27FC236}">
                  <a16:creationId xmlns:a16="http://schemas.microsoft.com/office/drawing/2014/main" id="{40506C55-5BE8-47A4-B8BA-77FE50CBB709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FC754-EE40-448C-AA35-84B69306D7E1}"/>
              </a:ext>
            </a:extLst>
          </p:cNvPr>
          <p:cNvGrpSpPr/>
          <p:nvPr/>
        </p:nvGrpSpPr>
        <p:grpSpPr>
          <a:xfrm rot="3026158">
            <a:off x="3206077" y="2041743"/>
            <a:ext cx="569781" cy="906632"/>
            <a:chOff x="3644701" y="634423"/>
            <a:chExt cx="1014192" cy="161377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180EB02-2897-4325-BF39-784E4FC99ED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50">
              <a:extLst>
                <a:ext uri="{FF2B5EF4-FFF2-40B4-BE49-F238E27FC236}">
                  <a16:creationId xmlns:a16="http://schemas.microsoft.com/office/drawing/2014/main" id="{79346440-0C17-4D37-98EC-6C40049FF08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id="{607F6F44-0246-4A92-B6A0-B01F20EC068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22F341-9A18-4D62-B016-64E4162EE63F}"/>
              </a:ext>
            </a:extLst>
          </p:cNvPr>
          <p:cNvGrpSpPr/>
          <p:nvPr/>
        </p:nvGrpSpPr>
        <p:grpSpPr>
          <a:xfrm rot="8952605">
            <a:off x="1163382" y="4237714"/>
            <a:ext cx="1150122" cy="1830068"/>
            <a:chOff x="3644701" y="634423"/>
            <a:chExt cx="1014192" cy="1613777"/>
          </a:xfrm>
        </p:grpSpPr>
        <p:sp>
          <p:nvSpPr>
            <p:cNvPr id="102" name="Freeform: Shape 53">
              <a:extLst>
                <a:ext uri="{FF2B5EF4-FFF2-40B4-BE49-F238E27FC236}">
                  <a16:creationId xmlns:a16="http://schemas.microsoft.com/office/drawing/2014/main" id="{95AD4355-21D3-4DAA-9ACD-6F242839896F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54">
              <a:extLst>
                <a:ext uri="{FF2B5EF4-FFF2-40B4-BE49-F238E27FC236}">
                  <a16:creationId xmlns:a16="http://schemas.microsoft.com/office/drawing/2014/main" id="{8674F99E-89BB-44BE-A6BB-0579E7D1FB5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55">
              <a:extLst>
                <a:ext uri="{FF2B5EF4-FFF2-40B4-BE49-F238E27FC236}">
                  <a16:creationId xmlns:a16="http://schemas.microsoft.com/office/drawing/2014/main" id="{D0A4E016-B745-4278-9755-DC57B18028B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0CDFC2-42FA-454E-BD61-D727D8FD3654}"/>
              </a:ext>
            </a:extLst>
          </p:cNvPr>
          <p:cNvGrpSpPr/>
          <p:nvPr/>
        </p:nvGrpSpPr>
        <p:grpSpPr>
          <a:xfrm rot="1094539">
            <a:off x="4047426" y="1581174"/>
            <a:ext cx="1006421" cy="1601412"/>
            <a:chOff x="3644701" y="634423"/>
            <a:chExt cx="1014192" cy="1613777"/>
          </a:xfrm>
        </p:grpSpPr>
        <p:sp>
          <p:nvSpPr>
            <p:cNvPr id="106" name="Freeform: Shape 61">
              <a:extLst>
                <a:ext uri="{FF2B5EF4-FFF2-40B4-BE49-F238E27FC236}">
                  <a16:creationId xmlns:a16="http://schemas.microsoft.com/office/drawing/2014/main" id="{68B71CA1-ACD8-4151-8B44-B0DB0A96ABB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62">
              <a:extLst>
                <a:ext uri="{FF2B5EF4-FFF2-40B4-BE49-F238E27FC236}">
                  <a16:creationId xmlns:a16="http://schemas.microsoft.com/office/drawing/2014/main" id="{23D65390-A0A7-4B31-AA4F-23221D6EEAF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63">
              <a:extLst>
                <a:ext uri="{FF2B5EF4-FFF2-40B4-BE49-F238E27FC236}">
                  <a16:creationId xmlns:a16="http://schemas.microsoft.com/office/drawing/2014/main" id="{A32DE699-3F15-42FD-8A09-09F97F664C9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6A49EF-72E2-4FC7-B4C3-C8A5FA9BE976}"/>
              </a:ext>
            </a:extLst>
          </p:cNvPr>
          <p:cNvGrpSpPr/>
          <p:nvPr/>
        </p:nvGrpSpPr>
        <p:grpSpPr>
          <a:xfrm rot="8952605">
            <a:off x="5294762" y="4237657"/>
            <a:ext cx="1006421" cy="1601412"/>
            <a:chOff x="3644701" y="634423"/>
            <a:chExt cx="1014192" cy="1613777"/>
          </a:xfrm>
        </p:grpSpPr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D9F15B48-14C5-43EE-9A80-C92E2403C2E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58">
              <a:extLst>
                <a:ext uri="{FF2B5EF4-FFF2-40B4-BE49-F238E27FC236}">
                  <a16:creationId xmlns:a16="http://schemas.microsoft.com/office/drawing/2014/main" id="{B3B288A4-C1A3-4341-BB92-B3C96260C7D0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59">
              <a:extLst>
                <a:ext uri="{FF2B5EF4-FFF2-40B4-BE49-F238E27FC236}">
                  <a16:creationId xmlns:a16="http://schemas.microsoft.com/office/drawing/2014/main" id="{F22D3A53-9932-4485-A84E-C1A992BCB6C5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AD35ACF-21EF-4087-8B53-716152BB5BEE}"/>
              </a:ext>
            </a:extLst>
          </p:cNvPr>
          <p:cNvGrpSpPr/>
          <p:nvPr/>
        </p:nvGrpSpPr>
        <p:grpSpPr>
          <a:xfrm rot="1094539">
            <a:off x="7127241" y="2927279"/>
            <a:ext cx="535391" cy="851911"/>
            <a:chOff x="3644701" y="634423"/>
            <a:chExt cx="1014192" cy="1613777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id="{835D9D52-CD83-4D7C-B1F7-FB867FDE9F33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66">
              <a:extLst>
                <a:ext uri="{FF2B5EF4-FFF2-40B4-BE49-F238E27FC236}">
                  <a16:creationId xmlns:a16="http://schemas.microsoft.com/office/drawing/2014/main" id="{0E3AD5B4-2647-425E-AEC5-62408940E93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:a16="http://schemas.microsoft.com/office/drawing/2014/main" id="{F3D85385-104D-4BD9-8D4D-6B624195C7A7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093A71-6F90-44B2-B072-6121F19305B1}"/>
              </a:ext>
            </a:extLst>
          </p:cNvPr>
          <p:cNvGrpSpPr/>
          <p:nvPr/>
        </p:nvGrpSpPr>
        <p:grpSpPr>
          <a:xfrm rot="3765774">
            <a:off x="7418108" y="3032103"/>
            <a:ext cx="535391" cy="851911"/>
            <a:chOff x="3644701" y="634423"/>
            <a:chExt cx="1014192" cy="1613777"/>
          </a:xfrm>
        </p:grpSpPr>
        <p:sp>
          <p:nvSpPr>
            <p:cNvPr id="133" name="Freeform: Shape 69">
              <a:extLst>
                <a:ext uri="{FF2B5EF4-FFF2-40B4-BE49-F238E27FC236}">
                  <a16:creationId xmlns:a16="http://schemas.microsoft.com/office/drawing/2014/main" id="{B6590134-FB6E-4E11-AF3D-81F7B35D3EF2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70">
              <a:extLst>
                <a:ext uri="{FF2B5EF4-FFF2-40B4-BE49-F238E27FC236}">
                  <a16:creationId xmlns:a16="http://schemas.microsoft.com/office/drawing/2014/main" id="{674ADB20-1D26-4C5C-A88C-04034D27B1B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71">
              <a:extLst>
                <a:ext uri="{FF2B5EF4-FFF2-40B4-BE49-F238E27FC236}">
                  <a16:creationId xmlns:a16="http://schemas.microsoft.com/office/drawing/2014/main" id="{67AC9C68-DDB1-4719-9BA4-E69DDE98A41C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4071962-D040-4341-91E6-160C3C64E45C}"/>
              </a:ext>
            </a:extLst>
          </p:cNvPr>
          <p:cNvGrpSpPr/>
          <p:nvPr/>
        </p:nvGrpSpPr>
        <p:grpSpPr>
          <a:xfrm rot="8659024">
            <a:off x="8797271" y="4814889"/>
            <a:ext cx="535391" cy="851911"/>
            <a:chOff x="3644701" y="634423"/>
            <a:chExt cx="1014192" cy="1613777"/>
          </a:xfrm>
        </p:grpSpPr>
        <p:sp>
          <p:nvSpPr>
            <p:cNvPr id="146" name="Freeform: Shape 73">
              <a:extLst>
                <a:ext uri="{FF2B5EF4-FFF2-40B4-BE49-F238E27FC236}">
                  <a16:creationId xmlns:a16="http://schemas.microsoft.com/office/drawing/2014/main" id="{8517F02B-0366-4C0F-ADDD-7083F850386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74">
              <a:extLst>
                <a:ext uri="{FF2B5EF4-FFF2-40B4-BE49-F238E27FC236}">
                  <a16:creationId xmlns:a16="http://schemas.microsoft.com/office/drawing/2014/main" id="{1B131CC3-65A8-49A2-A46B-942083AFE79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75">
              <a:extLst>
                <a:ext uri="{FF2B5EF4-FFF2-40B4-BE49-F238E27FC236}">
                  <a16:creationId xmlns:a16="http://schemas.microsoft.com/office/drawing/2014/main" id="{2C915197-3E09-4B9B-AFDE-48AB79B983E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F41939-4C02-4534-BD78-6E08EEE34CA5}"/>
              </a:ext>
            </a:extLst>
          </p:cNvPr>
          <p:cNvGrpSpPr/>
          <p:nvPr/>
        </p:nvGrpSpPr>
        <p:grpSpPr>
          <a:xfrm rot="2793101">
            <a:off x="8219067" y="3028168"/>
            <a:ext cx="760005" cy="1209315"/>
            <a:chOff x="3644701" y="634423"/>
            <a:chExt cx="1014192" cy="1613777"/>
          </a:xfrm>
        </p:grpSpPr>
        <p:sp>
          <p:nvSpPr>
            <p:cNvPr id="150" name="Freeform: Shape 77">
              <a:extLst>
                <a:ext uri="{FF2B5EF4-FFF2-40B4-BE49-F238E27FC236}">
                  <a16:creationId xmlns:a16="http://schemas.microsoft.com/office/drawing/2014/main" id="{28878622-72E6-4C9A-8B1A-C40CF8A0C026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78">
              <a:extLst>
                <a:ext uri="{FF2B5EF4-FFF2-40B4-BE49-F238E27FC236}">
                  <a16:creationId xmlns:a16="http://schemas.microsoft.com/office/drawing/2014/main" id="{C4087BE3-A08B-4A54-95F8-43B24EC79C9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79">
              <a:extLst>
                <a:ext uri="{FF2B5EF4-FFF2-40B4-BE49-F238E27FC236}">
                  <a16:creationId xmlns:a16="http://schemas.microsoft.com/office/drawing/2014/main" id="{55F5FF81-F82A-4842-A24F-BD73F42AEA1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86497B8-5E31-4761-92E6-9788CC95C027}"/>
              </a:ext>
            </a:extLst>
          </p:cNvPr>
          <p:cNvGrpSpPr/>
          <p:nvPr/>
        </p:nvGrpSpPr>
        <p:grpSpPr>
          <a:xfrm rot="3765774">
            <a:off x="11556580" y="3525150"/>
            <a:ext cx="535391" cy="851911"/>
            <a:chOff x="3644701" y="634423"/>
            <a:chExt cx="1014192" cy="1613777"/>
          </a:xfrm>
        </p:grpSpPr>
        <p:sp>
          <p:nvSpPr>
            <p:cNvPr id="154" name="Freeform: Shape 81">
              <a:extLst>
                <a:ext uri="{FF2B5EF4-FFF2-40B4-BE49-F238E27FC236}">
                  <a16:creationId xmlns:a16="http://schemas.microsoft.com/office/drawing/2014/main" id="{4D763CBC-A30A-46A5-9DD9-FBD63F5F9B64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82">
              <a:extLst>
                <a:ext uri="{FF2B5EF4-FFF2-40B4-BE49-F238E27FC236}">
                  <a16:creationId xmlns:a16="http://schemas.microsoft.com/office/drawing/2014/main" id="{6E02BA31-9F3D-4509-B404-2C68A3B5FC38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83">
              <a:extLst>
                <a:ext uri="{FF2B5EF4-FFF2-40B4-BE49-F238E27FC236}">
                  <a16:creationId xmlns:a16="http://schemas.microsoft.com/office/drawing/2014/main" id="{17FB1619-82AA-4F4A-BBDE-5A0468FCDCC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A740604-9438-4670-BEEB-65366DD45EFF}"/>
              </a:ext>
            </a:extLst>
          </p:cNvPr>
          <p:cNvGrpSpPr/>
          <p:nvPr/>
        </p:nvGrpSpPr>
        <p:grpSpPr>
          <a:xfrm rot="6992625">
            <a:off x="11662420" y="4228575"/>
            <a:ext cx="535391" cy="851911"/>
            <a:chOff x="3644701" y="634423"/>
            <a:chExt cx="1014192" cy="1613777"/>
          </a:xfrm>
        </p:grpSpPr>
        <p:sp>
          <p:nvSpPr>
            <p:cNvPr id="158" name="Freeform: Shape 85">
              <a:extLst>
                <a:ext uri="{FF2B5EF4-FFF2-40B4-BE49-F238E27FC236}">
                  <a16:creationId xmlns:a16="http://schemas.microsoft.com/office/drawing/2014/main" id="{ACC00A01-8D29-4B75-B20F-45F6693306E0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86">
              <a:extLst>
                <a:ext uri="{FF2B5EF4-FFF2-40B4-BE49-F238E27FC236}">
                  <a16:creationId xmlns:a16="http://schemas.microsoft.com/office/drawing/2014/main" id="{A606614C-9656-416C-AC5E-80895D5BB654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87">
              <a:extLst>
                <a:ext uri="{FF2B5EF4-FFF2-40B4-BE49-F238E27FC236}">
                  <a16:creationId xmlns:a16="http://schemas.microsoft.com/office/drawing/2014/main" id="{488C8CED-C2F6-4A71-BE22-CB261622EA4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3FD2D98-0946-418C-A5F4-70FF2CF5CCA9}"/>
              </a:ext>
            </a:extLst>
          </p:cNvPr>
          <p:cNvGrpSpPr/>
          <p:nvPr/>
        </p:nvGrpSpPr>
        <p:grpSpPr>
          <a:xfrm>
            <a:off x="173294" y="1388753"/>
            <a:ext cx="2730869" cy="2696846"/>
            <a:chOff x="591881" y="2200513"/>
            <a:chExt cx="1322575" cy="171775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DE366DF-5660-4263-ABDF-0FD3408DB1A9}"/>
                </a:ext>
              </a:extLst>
            </p:cNvPr>
            <p:cNvGrpSpPr/>
            <p:nvPr/>
          </p:nvGrpSpPr>
          <p:grpSpPr>
            <a:xfrm>
              <a:off x="591881" y="2200513"/>
              <a:ext cx="1322575" cy="1717754"/>
              <a:chOff x="10471522" y="258882"/>
              <a:chExt cx="1513241" cy="1965390"/>
            </a:xfrm>
          </p:grpSpPr>
          <p:sp>
            <p:nvSpPr>
              <p:cNvPr id="165" name="Freeform: Shape 17">
                <a:extLst>
                  <a:ext uri="{FF2B5EF4-FFF2-40B4-BE49-F238E27FC236}">
                    <a16:creationId xmlns:a16="http://schemas.microsoft.com/office/drawing/2014/main" id="{8FC8AE42-9775-4B0D-91B1-570B7690524B}"/>
                  </a:ext>
                </a:extLst>
              </p:cNvPr>
              <p:cNvSpPr/>
              <p:nvPr/>
            </p:nvSpPr>
            <p:spPr>
              <a:xfrm rot="9000000">
                <a:off x="10471522" y="258882"/>
                <a:ext cx="1513241" cy="1965390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25A77B9E-5207-46CD-ABF3-207A3C2AE839}"/>
                  </a:ext>
                </a:extLst>
              </p:cNvPr>
              <p:cNvSpPr/>
              <p:nvPr/>
            </p:nvSpPr>
            <p:spPr>
              <a:xfrm>
                <a:off x="10633473" y="601208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720829" y="2691909"/>
              <a:ext cx="1126823" cy="64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2C50C7F-2E44-4115-BADB-4043B248EA04}"/>
              </a:ext>
            </a:extLst>
          </p:cNvPr>
          <p:cNvGrpSpPr/>
          <p:nvPr/>
        </p:nvGrpSpPr>
        <p:grpSpPr>
          <a:xfrm>
            <a:off x="2212151" y="3381645"/>
            <a:ext cx="2897008" cy="2808114"/>
            <a:chOff x="2390664" y="2922047"/>
            <a:chExt cx="1287715" cy="182684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15C53DC-9578-4044-809A-0198C271D67E}"/>
                </a:ext>
              </a:extLst>
            </p:cNvPr>
            <p:cNvGrpSpPr/>
            <p:nvPr/>
          </p:nvGrpSpPr>
          <p:grpSpPr>
            <a:xfrm>
              <a:off x="2390664" y="2922047"/>
              <a:ext cx="1274826" cy="1826844"/>
              <a:chOff x="10352114" y="-116617"/>
              <a:chExt cx="1458608" cy="2090206"/>
            </a:xfrm>
          </p:grpSpPr>
          <p:sp>
            <p:nvSpPr>
              <p:cNvPr id="171" name="Freeform: Shape 22">
                <a:extLst>
                  <a:ext uri="{FF2B5EF4-FFF2-40B4-BE49-F238E27FC236}">
                    <a16:creationId xmlns:a16="http://schemas.microsoft.com/office/drawing/2014/main" id="{57BDE34A-ECF9-4293-A301-922471D3E1F1}"/>
                  </a:ext>
                </a:extLst>
              </p:cNvPr>
              <p:cNvSpPr/>
              <p:nvPr/>
            </p:nvSpPr>
            <p:spPr>
              <a:xfrm rot="9000000">
                <a:off x="10352114" y="-116617"/>
                <a:ext cx="1458608" cy="2090206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CA1427A-4BB0-4B7F-ADAB-3C337CA9C50D}"/>
                  </a:ext>
                </a:extLst>
              </p:cNvPr>
              <p:cNvSpPr/>
              <p:nvPr/>
            </p:nvSpPr>
            <p:spPr>
              <a:xfrm>
                <a:off x="10493935" y="265249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0EB021-6CEB-4632-B0EF-1D86389DB683}"/>
                </a:ext>
              </a:extLst>
            </p:cNvPr>
            <p:cNvSpPr txBox="1"/>
            <p:nvPr/>
          </p:nvSpPr>
          <p:spPr>
            <a:xfrm>
              <a:off x="2399517" y="3538955"/>
              <a:ext cx="1278862" cy="660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listen </a:t>
              </a:r>
            </a:p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repeat.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433903-5507-4840-B84E-C5A39FF1CA4E}"/>
              </a:ext>
            </a:extLst>
          </p:cNvPr>
          <p:cNvGrpSpPr/>
          <p:nvPr/>
        </p:nvGrpSpPr>
        <p:grpSpPr>
          <a:xfrm>
            <a:off x="4589089" y="1476156"/>
            <a:ext cx="2922536" cy="2720321"/>
            <a:chOff x="4306165" y="2185672"/>
            <a:chExt cx="1455005" cy="202931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3A22B67-AC04-4960-8C07-8ECA2C53D44D}"/>
                </a:ext>
              </a:extLst>
            </p:cNvPr>
            <p:cNvGrpSpPr/>
            <p:nvPr/>
          </p:nvGrpSpPr>
          <p:grpSpPr>
            <a:xfrm>
              <a:off x="4306165" y="2185672"/>
              <a:ext cx="1455005" cy="2029319"/>
              <a:chOff x="10210112" y="-123083"/>
              <a:chExt cx="1664763" cy="2321871"/>
            </a:xfrm>
          </p:grpSpPr>
          <p:sp>
            <p:nvSpPr>
              <p:cNvPr id="177" name="Freeform: Shape 25">
                <a:extLst>
                  <a:ext uri="{FF2B5EF4-FFF2-40B4-BE49-F238E27FC236}">
                    <a16:creationId xmlns:a16="http://schemas.microsoft.com/office/drawing/2014/main" id="{A210ECB8-19BA-4550-BCBC-C810C26B41CF}"/>
                  </a:ext>
                </a:extLst>
              </p:cNvPr>
              <p:cNvSpPr/>
              <p:nvPr/>
            </p:nvSpPr>
            <p:spPr>
              <a:xfrm rot="9000000">
                <a:off x="10210112" y="-123083"/>
                <a:ext cx="1664763" cy="2321871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F564DF5-D1F7-4058-97F4-1526D4B67C5A}"/>
                  </a:ext>
                </a:extLst>
              </p:cNvPr>
              <p:cNvSpPr/>
              <p:nvPr/>
            </p:nvSpPr>
            <p:spPr>
              <a:xfrm>
                <a:off x="10443846" y="473167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11E3D9A-8073-40B7-A099-AAF5C486E07B}"/>
                </a:ext>
              </a:extLst>
            </p:cNvPr>
            <p:cNvSpPr txBox="1"/>
            <p:nvPr/>
          </p:nvSpPr>
          <p:spPr>
            <a:xfrm>
              <a:off x="4465327" y="2972509"/>
              <a:ext cx="1126823" cy="757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Listen, point</a:t>
              </a:r>
            </a:p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say.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E48D4B2-8CC1-488A-A0DA-18C78D309A30}"/>
              </a:ext>
            </a:extLst>
          </p:cNvPr>
          <p:cNvGrpSpPr/>
          <p:nvPr/>
        </p:nvGrpSpPr>
        <p:grpSpPr>
          <a:xfrm>
            <a:off x="5908736" y="4207538"/>
            <a:ext cx="2738177" cy="2311463"/>
            <a:chOff x="5891884" y="3693914"/>
            <a:chExt cx="1536899" cy="166226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112960C-16BB-4D3C-BF92-F4A7757EFAC9}"/>
                </a:ext>
              </a:extLst>
            </p:cNvPr>
            <p:cNvGrpSpPr/>
            <p:nvPr/>
          </p:nvGrpSpPr>
          <p:grpSpPr>
            <a:xfrm>
              <a:off x="5891884" y="3693914"/>
              <a:ext cx="1536899" cy="1662263"/>
              <a:chOff x="10231861" y="42217"/>
              <a:chExt cx="1758462" cy="1901899"/>
            </a:xfrm>
          </p:grpSpPr>
          <p:sp>
            <p:nvSpPr>
              <p:cNvPr id="183" name="Freeform: Shape 28">
                <a:extLst>
                  <a:ext uri="{FF2B5EF4-FFF2-40B4-BE49-F238E27FC236}">
                    <a16:creationId xmlns:a16="http://schemas.microsoft.com/office/drawing/2014/main" id="{9026DF13-7A4F-4010-966C-0A65F08FD954}"/>
                  </a:ext>
                </a:extLst>
              </p:cNvPr>
              <p:cNvSpPr/>
              <p:nvPr/>
            </p:nvSpPr>
            <p:spPr>
              <a:xfrm rot="9000000">
                <a:off x="10231861" y="42217"/>
                <a:ext cx="1758462" cy="190189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AB24A7B-6F95-4F69-8557-B1EF6DB37FC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9734463-D443-40C0-97D3-8CDFAE3897E4}"/>
                </a:ext>
              </a:extLst>
            </p:cNvPr>
            <p:cNvSpPr txBox="1"/>
            <p:nvPr/>
          </p:nvSpPr>
          <p:spPr>
            <a:xfrm>
              <a:off x="6124330" y="4227364"/>
              <a:ext cx="1126823" cy="39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talk.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EA09405-676E-42E2-A778-37483AE236C0}"/>
              </a:ext>
            </a:extLst>
          </p:cNvPr>
          <p:cNvGrpSpPr/>
          <p:nvPr/>
        </p:nvGrpSpPr>
        <p:grpSpPr>
          <a:xfrm>
            <a:off x="8761874" y="2341547"/>
            <a:ext cx="3001262" cy="2814400"/>
            <a:chOff x="8213952" y="3207922"/>
            <a:chExt cx="1536899" cy="1819357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DB6D21-5506-4223-A1AB-59FF13838808}"/>
                </a:ext>
              </a:extLst>
            </p:cNvPr>
            <p:cNvGrpSpPr/>
            <p:nvPr/>
          </p:nvGrpSpPr>
          <p:grpSpPr>
            <a:xfrm>
              <a:off x="8213952" y="3207922"/>
              <a:ext cx="1536899" cy="1819357"/>
              <a:chOff x="10217533" y="-46705"/>
              <a:chExt cx="1758462" cy="2081639"/>
            </a:xfrm>
          </p:grpSpPr>
          <p:sp>
            <p:nvSpPr>
              <p:cNvPr id="189" name="Freeform: Shape 31">
                <a:extLst>
                  <a:ext uri="{FF2B5EF4-FFF2-40B4-BE49-F238E27FC236}">
                    <a16:creationId xmlns:a16="http://schemas.microsoft.com/office/drawing/2014/main" id="{3A0ECD93-D96D-4277-A9CD-157FA028AEAE}"/>
                  </a:ext>
                </a:extLst>
              </p:cNvPr>
              <p:cNvSpPr/>
              <p:nvPr/>
            </p:nvSpPr>
            <p:spPr>
              <a:xfrm rot="9000000">
                <a:off x="10217533" y="-46705"/>
                <a:ext cx="1758462" cy="208163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F184C5A-9438-41BA-8F77-0B1D1143DB2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8425904" y="3775191"/>
              <a:ext cx="1126823" cy="65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Điểm hoa 5"/>
          <p:cNvGrpSpPr/>
          <p:nvPr/>
        </p:nvGrpSpPr>
        <p:grpSpPr>
          <a:xfrm>
            <a:off x="561710" y="4269117"/>
            <a:ext cx="1828800" cy="1828800"/>
            <a:chOff x="4539875" y="-356106"/>
            <a:chExt cx="2338690" cy="3403178"/>
          </a:xfrm>
        </p:grpSpPr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50</a:t>
              </a:r>
            </a:p>
          </p:txBody>
        </p:sp>
      </p:grpSp>
      <p:grpSp>
        <p:nvGrpSpPr>
          <p:cNvPr id="217" name="Điểm hoa 6"/>
          <p:cNvGrpSpPr/>
          <p:nvPr/>
        </p:nvGrpSpPr>
        <p:grpSpPr>
          <a:xfrm>
            <a:off x="5226570" y="3344405"/>
            <a:ext cx="1828800" cy="1828800"/>
            <a:chOff x="4539875" y="-356106"/>
            <a:chExt cx="2338690" cy="3403178"/>
          </a:xfrm>
        </p:grpSpPr>
        <p:sp>
          <p:nvSpPr>
            <p:cNvPr id="218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70</a:t>
              </a:r>
            </a:p>
          </p:txBody>
        </p:sp>
      </p:grpSp>
      <p:grpSp>
        <p:nvGrpSpPr>
          <p:cNvPr id="221" name="Điểm hoa 7"/>
          <p:cNvGrpSpPr/>
          <p:nvPr/>
        </p:nvGrpSpPr>
        <p:grpSpPr>
          <a:xfrm>
            <a:off x="3435330" y="4809516"/>
            <a:ext cx="1828800" cy="1828800"/>
            <a:chOff x="4539875" y="-356106"/>
            <a:chExt cx="2338690" cy="3403178"/>
          </a:xfrm>
        </p:grpSpPr>
        <p:sp>
          <p:nvSpPr>
            <p:cNvPr id="222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80</a:t>
              </a:r>
            </a:p>
          </p:txBody>
        </p:sp>
      </p:grpSp>
      <p:grpSp>
        <p:nvGrpSpPr>
          <p:cNvPr id="225" name="Điểm hoa 8"/>
          <p:cNvGrpSpPr/>
          <p:nvPr/>
        </p:nvGrpSpPr>
        <p:grpSpPr>
          <a:xfrm>
            <a:off x="7052232" y="4742766"/>
            <a:ext cx="1828800" cy="1828800"/>
            <a:chOff x="4539875" y="-356106"/>
            <a:chExt cx="2338690" cy="3403178"/>
          </a:xfrm>
        </p:grpSpPr>
        <p:sp>
          <p:nvSpPr>
            <p:cNvPr id="226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20</a:t>
              </a:r>
            </a:p>
          </p:txBody>
        </p:sp>
      </p:grpSp>
      <p:grpSp>
        <p:nvGrpSpPr>
          <p:cNvPr id="209" name="Điểm hoa 4"/>
          <p:cNvGrpSpPr/>
          <p:nvPr/>
        </p:nvGrpSpPr>
        <p:grpSpPr>
          <a:xfrm>
            <a:off x="9954491" y="1713158"/>
            <a:ext cx="1828800" cy="1828800"/>
            <a:chOff x="4539875" y="-356106"/>
            <a:chExt cx="2338690" cy="3403178"/>
          </a:xfrm>
        </p:grpSpPr>
        <p:sp>
          <p:nvSpPr>
            <p:cNvPr id="210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30</a:t>
              </a:r>
            </a:p>
          </p:txBody>
        </p:sp>
      </p:grpSp>
      <p:grpSp>
        <p:nvGrpSpPr>
          <p:cNvPr id="205" name="Điểm hoa 3"/>
          <p:cNvGrpSpPr/>
          <p:nvPr/>
        </p:nvGrpSpPr>
        <p:grpSpPr>
          <a:xfrm>
            <a:off x="7776286" y="2663447"/>
            <a:ext cx="1828800" cy="1828800"/>
            <a:chOff x="4539875" y="-356106"/>
            <a:chExt cx="2338690" cy="3403178"/>
          </a:xfrm>
        </p:grpSpPr>
        <p:sp>
          <p:nvSpPr>
            <p:cNvPr id="206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FF99"/>
                </a:solidFill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30</a:t>
              </a:r>
            </a:p>
          </p:txBody>
        </p:sp>
      </p:grpSp>
      <p:grpSp>
        <p:nvGrpSpPr>
          <p:cNvPr id="201" name="Điểm hoa 2"/>
          <p:cNvGrpSpPr/>
          <p:nvPr/>
        </p:nvGrpSpPr>
        <p:grpSpPr>
          <a:xfrm>
            <a:off x="2811180" y="2697680"/>
            <a:ext cx="1828800" cy="1828800"/>
            <a:chOff x="4539875" y="-356106"/>
            <a:chExt cx="2338690" cy="3403178"/>
          </a:xfrm>
        </p:grpSpPr>
        <p:sp>
          <p:nvSpPr>
            <p:cNvPr id="202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40</a:t>
              </a:r>
            </a:p>
          </p:txBody>
        </p:sp>
      </p:grpSp>
      <p:grpSp>
        <p:nvGrpSpPr>
          <p:cNvPr id="197" name="Điểm hoa 1"/>
          <p:cNvGrpSpPr/>
          <p:nvPr/>
        </p:nvGrpSpPr>
        <p:grpSpPr>
          <a:xfrm>
            <a:off x="496656" y="2045435"/>
            <a:ext cx="1828800" cy="1828800"/>
            <a:chOff x="4539875" y="-356106"/>
            <a:chExt cx="2338690" cy="3403178"/>
          </a:xfrm>
        </p:grpSpPr>
        <p:sp>
          <p:nvSpPr>
            <p:cNvPr id="198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97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ln w="9525">
                    <a:solidFill>
                      <a:srgbClr val="00B0F0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lgerian" panose="04020705040A02060702" pitchFamily="82" charset="0"/>
                </a:rPr>
                <a:t>20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F50A04AD-4946-48B3-BD33-24D29901DD61}"/>
              </a:ext>
            </a:extLst>
          </p:cNvPr>
          <p:cNvSpPr/>
          <p:nvPr/>
        </p:nvSpPr>
        <p:spPr>
          <a:xfrm>
            <a:off x="290302" y="252112"/>
            <a:ext cx="182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7E04CEA-EF7C-4F01-A7C9-99D521743D8E}"/>
              </a:ext>
            </a:extLst>
          </p:cNvPr>
          <p:cNvSpPr/>
          <p:nvPr/>
        </p:nvSpPr>
        <p:spPr>
          <a:xfrm>
            <a:off x="9460780" y="241829"/>
            <a:ext cx="1739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32321" y="0"/>
            <a:ext cx="2927355" cy="2926080"/>
            <a:chOff x="4539875" y="-356106"/>
            <a:chExt cx="2338690" cy="3403178"/>
          </a:xfrm>
        </p:grpSpPr>
        <p:sp>
          <p:nvSpPr>
            <p:cNvPr id="89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110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171820" y="1752298"/>
            <a:ext cx="3916048" cy="136524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fontAlgn="base"/>
            <a:r>
              <a:rPr lang="en-US" sz="20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Game: Happy Flowers</a:t>
            </a:r>
            <a:endParaRPr lang="en-US" sz="20000" b="1" i="0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8" name="Hoa Trắng">
            <a:hlinkClick r:id="" action="ppaction://noaction"/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1621" y="4183650"/>
            <a:ext cx="1986169" cy="1986169"/>
          </a:xfrm>
          <a:prstGeom prst="rect">
            <a:avLst/>
          </a:prstGeom>
        </p:spPr>
      </p:pic>
      <p:pic>
        <p:nvPicPr>
          <p:cNvPr id="19" name="Hoa đỏ">
            <a:hlinkClick r:id="" action="ppaction://noaction"/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95136" y="2032878"/>
            <a:ext cx="1835055" cy="1835055"/>
          </a:xfrm>
          <a:prstGeom prst="rect">
            <a:avLst/>
          </a:prstGeom>
        </p:spPr>
      </p:pic>
      <p:pic>
        <p:nvPicPr>
          <p:cNvPr id="20" name="Hoa vàng">
            <a:hlinkClick r:id="" action="ppaction://noaction"/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801149" y="2694552"/>
            <a:ext cx="1835055" cy="1835055"/>
          </a:xfrm>
          <a:prstGeom prst="rect">
            <a:avLst/>
          </a:prstGeom>
        </p:spPr>
      </p:pic>
      <p:pic>
        <p:nvPicPr>
          <p:cNvPr id="21" name="Hoa xanh lá">
            <a:hlinkClick r:id="" action="ppaction://noaction"/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73061" y="2649960"/>
            <a:ext cx="1835055" cy="1835055"/>
          </a:xfrm>
          <a:prstGeom prst="rect">
            <a:avLst/>
          </a:prstGeom>
        </p:spPr>
      </p:pic>
      <p:pic>
        <p:nvPicPr>
          <p:cNvPr id="27" name="Hoa xanh dương nhạt">
            <a:hlinkClick r:id="" action="ppaction://noaction"/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953173" y="1696511"/>
            <a:ext cx="1835055" cy="1835055"/>
          </a:xfrm>
          <a:prstGeom prst="rect">
            <a:avLst/>
          </a:prstGeom>
        </p:spPr>
      </p:pic>
      <p:pic>
        <p:nvPicPr>
          <p:cNvPr id="31" name="Hoa tím">
            <a:hlinkClick r:id="" action="ppaction://noaction"/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045977" y="4740141"/>
            <a:ext cx="1835055" cy="1835055"/>
          </a:xfrm>
          <a:prstGeom prst="rect">
            <a:avLst/>
          </a:prstGeom>
        </p:spPr>
      </p:pic>
      <p:pic>
        <p:nvPicPr>
          <p:cNvPr id="239" name="Hoa xanh dương đậm">
            <a:hlinkClick r:id="" action="ppaction://noaction"/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426309" y="4800340"/>
            <a:ext cx="1835055" cy="1835055"/>
          </a:xfrm>
          <a:prstGeom prst="rect">
            <a:avLst/>
          </a:prstGeom>
        </p:spPr>
      </p:pic>
      <p:pic>
        <p:nvPicPr>
          <p:cNvPr id="240" name="Hoa cam">
            <a:hlinkClick r:id="" action="ppaction://noaction"/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158818" y="3327435"/>
            <a:ext cx="1979333" cy="1923106"/>
          </a:xfrm>
          <a:prstGeom prst="rect">
            <a:avLst/>
          </a:prstGeom>
        </p:spPr>
      </p:pic>
      <p:pic>
        <p:nvPicPr>
          <p:cNvPr id="1097" name="Picture 73" descr="Cartoon Home Toy Colored Button Icon Signs And Symbols Can Be Used For Web  Logo Mobile App Ui Ux Stock Illustration - Download Image Now - iStock">
            <a:hlinkClick r:id="rId3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6" name="TextBox1" r:id="rId2" imgW="990720" imgH="380880"/>
        </mc:Choice>
        <mc:Fallback>
          <p:control name="TextBox1" r:id="rId2" imgW="990720" imgH="380880">
            <p:pic>
              <p:nvPicPr>
                <p:cNvPr id="83" name="TextBox1">
                  <a:extLst>
                    <a:ext uri="{FF2B5EF4-FFF2-40B4-BE49-F238E27FC236}">
                      <a16:creationId xmlns:a16="http://schemas.microsoft.com/office/drawing/2014/main" id="{DF2C05BF-5E6A-4016-AB75-8CC9798E51A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9"/>
                <a:srcRect/>
                <a:stretch>
                  <a:fillRect/>
                </a:stretch>
              </p:blipFill>
              <p:spPr bwMode="auto">
                <a:xfrm>
                  <a:off x="9835430" y="1010815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2" r:id="rId3" imgW="990720" imgH="380880"/>
        </mc:Choice>
        <mc:Fallback>
          <p:control name="TextBox2" r:id="rId3" imgW="990720" imgH="380880">
            <p:pic>
              <p:nvPicPr>
                <p:cNvPr id="85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0"/>
                <a:srcRect/>
                <a:stretch>
                  <a:fillRect/>
                </a:stretch>
              </p:blipFill>
              <p:spPr bwMode="auto">
                <a:xfrm>
                  <a:off x="557616" y="1021818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201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112</Words>
  <Application>Microsoft Office PowerPoint</Application>
  <PresentationFormat>Widescreen</PresentationFormat>
  <Paragraphs>33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Algerian</vt:lpstr>
      <vt:lpstr>Amasis MT Pro Black</vt:lpstr>
      <vt:lpstr>Arial</vt:lpstr>
      <vt:lpstr>Calibri</vt:lpstr>
      <vt:lpstr>Calibri Light</vt:lpstr>
      <vt:lpstr>Comic Sans MS</vt:lpstr>
      <vt:lpstr>Mongolian Baiti</vt:lpstr>
      <vt:lpstr>Sport Day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139</cp:revision>
  <dcterms:created xsi:type="dcterms:W3CDTF">2022-01-25T11:05:41Z</dcterms:created>
  <dcterms:modified xsi:type="dcterms:W3CDTF">2025-05-01T07:55:37Z</dcterms:modified>
</cp:coreProperties>
</file>