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19"/>
  </p:notesMasterIdLst>
  <p:sldIdLst>
    <p:sldId id="260" r:id="rId3"/>
    <p:sldId id="295" r:id="rId4"/>
    <p:sldId id="302" r:id="rId5"/>
    <p:sldId id="336" r:id="rId6"/>
    <p:sldId id="335" r:id="rId7"/>
    <p:sldId id="334" r:id="rId8"/>
    <p:sldId id="292" r:id="rId9"/>
    <p:sldId id="343" r:id="rId10"/>
    <p:sldId id="337" r:id="rId11"/>
    <p:sldId id="323" r:id="rId12"/>
    <p:sldId id="324" r:id="rId13"/>
    <p:sldId id="339" r:id="rId14"/>
    <p:sldId id="300" r:id="rId15"/>
    <p:sldId id="307" r:id="rId16"/>
    <p:sldId id="340"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84" d="100"/>
          <a:sy n="84" d="100"/>
        </p:scale>
        <p:origin x="88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3D7956D-D851-E373-09C7-17141EB953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66668D73-8A2F-6DAA-71D6-152209481A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notesSlide" Target="../notesSlides/notesSlide8.xml"/><Relationship Id="rId9"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notesSlide" Target="../notesSlides/notesSlide9.xml"/><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6007847-3421-441F-8B4E-6FE6E07B6E1E}"/>
              </a:ext>
            </a:extLst>
          </p:cNvPr>
          <p:cNvPicPr>
            <a:picLocks noChangeAspect="1"/>
          </p:cNvPicPr>
          <p:nvPr/>
        </p:nvPicPr>
        <p:blipFill rotWithShape="1">
          <a:blip r:embed="rId10">
            <a:extLst>
              <a:ext uri="{28A0092B-C50C-407E-A947-70E740481C1C}">
                <a14:useLocalDpi xmlns:a14="http://schemas.microsoft.com/office/drawing/2010/main" val="0"/>
              </a:ext>
            </a:extLst>
          </a:blip>
          <a:srcRect l="8889" t="-1449" r="13667" b="17914"/>
          <a:stretch/>
        </p:blipFill>
        <p:spPr>
          <a:xfrm>
            <a:off x="3464290" y="873116"/>
            <a:ext cx="5928763" cy="2112522"/>
          </a:xfrm>
          <a:prstGeom prst="rect">
            <a:avLst/>
          </a:prstGeom>
        </p:spPr>
      </p:pic>
      <p:sp>
        <p:nvSpPr>
          <p:cNvPr id="20" name="TextBox 19">
            <a:extLst>
              <a:ext uri="{FF2B5EF4-FFF2-40B4-BE49-F238E27FC236}">
                <a16:creationId xmlns:a16="http://schemas.microsoft.com/office/drawing/2014/main" id="{29E769CC-AA19-4A83-9AC8-F6CBE120C51F}"/>
              </a:ext>
            </a:extLst>
          </p:cNvPr>
          <p:cNvSpPr txBox="1"/>
          <p:nvPr/>
        </p:nvSpPr>
        <p:spPr>
          <a:xfrm>
            <a:off x="5755341" y="134471"/>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pic>
        <p:nvPicPr>
          <p:cNvPr id="3" name="Picture 2">
            <a:extLst>
              <a:ext uri="{FF2B5EF4-FFF2-40B4-BE49-F238E27FC236}">
                <a16:creationId xmlns:a16="http://schemas.microsoft.com/office/drawing/2014/main" id="{57BD5529-7258-C705-C188-33090A7E8911}"/>
              </a:ext>
            </a:extLst>
          </p:cNvPr>
          <p:cNvPicPr>
            <a:picLocks noChangeAspect="1"/>
          </p:cNvPicPr>
          <p:nvPr/>
        </p:nvPicPr>
        <p:blipFill>
          <a:blip r:embed="rId11"/>
          <a:stretch>
            <a:fillRect/>
          </a:stretch>
        </p:blipFill>
        <p:spPr>
          <a:xfrm>
            <a:off x="6889078" y="2680218"/>
            <a:ext cx="2560542" cy="859611"/>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3BD714-2DF9-3E42-A6EC-4727CB14E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xmln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xmln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xmln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xmln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a:extLst>
              <a:ext uri="{28A0092B-C50C-407E-A947-70E740481C1C}">
                <a14:useLocalDpi xmlns:a14="http://schemas.microsoft.com/office/drawing/2010/main" val="0"/>
              </a:ext>
            </a:extLst>
          </a:blip>
          <a:srcRect t="49222"/>
          <a:stretch/>
        </p:blipFill>
        <p:spPr>
          <a:xfrm>
            <a:off x="3309017" y="4955458"/>
            <a:ext cx="6110286"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3736720" y="4847304"/>
            <a:ext cx="5254880" cy="1323439"/>
          </a:xfrm>
          <a:prstGeom prst="rect">
            <a:avLst/>
          </a:prstGeom>
          <a:noFill/>
        </p:spPr>
        <p:txBody>
          <a:bodyPr wrap="square" rtlCol="0">
            <a:spAutoFit/>
          </a:bodyPr>
          <a:lstStyle/>
          <a:p>
            <a:r>
              <a:rPr lang="en-US" sz="8000" dirty="0">
                <a:solidFill>
                  <a:srgbClr val="FFFF00"/>
                </a:solidFill>
                <a:latin typeface="#9Slide06 American Forkball Ero" pitchFamily="2"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6" y="4949469"/>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xmln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663</Words>
  <Application>Microsoft Office PowerPoint</Application>
  <PresentationFormat>Widescreen</PresentationFormat>
  <Paragraphs>89</Paragraphs>
  <Slides>16</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等线</vt:lpstr>
      <vt:lpstr>SimSun</vt:lpstr>
      <vt:lpstr>#9Slide06 American Forkball Ero</vt:lpstr>
      <vt:lpstr>#9Slide07 IcielPony</vt:lpstr>
      <vt:lpstr>Arial</vt:lpstr>
      <vt:lpstr>Calibri</vt:lpstr>
      <vt:lpstr>Cambria</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36</cp:revision>
  <dcterms:created xsi:type="dcterms:W3CDTF">2022-02-19T09:57:14Z</dcterms:created>
  <dcterms:modified xsi:type="dcterms:W3CDTF">2025-04-29T14:12:55Z</dcterms:modified>
</cp:coreProperties>
</file>