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3"/>
  </p:notesMasterIdLst>
  <p:sldIdLst>
    <p:sldId id="292" r:id="rId4"/>
    <p:sldId id="291" r:id="rId5"/>
    <p:sldId id="374" r:id="rId6"/>
    <p:sldId id="375" r:id="rId7"/>
    <p:sldId id="376" r:id="rId8"/>
    <p:sldId id="2007577198" r:id="rId9"/>
    <p:sldId id="2007577199" r:id="rId10"/>
    <p:sldId id="2007577200" r:id="rId11"/>
    <p:sldId id="20075771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B8"/>
    <a:srgbClr val="BFFBA7"/>
    <a:srgbClr val="E3ECBE"/>
    <a:srgbClr val="FBE3B8"/>
    <a:srgbClr val="F5CDDB"/>
    <a:srgbClr val="D7D2E8"/>
    <a:srgbClr val="FBBBBB"/>
    <a:srgbClr val="FAACAC"/>
    <a:srgbClr val="2F5597"/>
    <a:srgbClr val="00A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0760" autoAdjust="0"/>
  </p:normalViewPr>
  <p:slideViewPr>
    <p:cSldViewPr snapToGrid="0">
      <p:cViewPr varScale="1">
        <p:scale>
          <a:sx n="86" d="100"/>
          <a:sy n="86" d="100"/>
        </p:scale>
        <p:origin x="46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7C903-D68B-4D5F-BD23-C2AF5AA32842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2360-31A8-4876-BBAE-2BF7BEB98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43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214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504BF-3C43-8ADC-75A0-48CF74D2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80497-A7D4-8202-22BC-9D075F539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BBDDE-8A23-DA4E-26A8-08D5B497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F64F3-22D7-B7A8-6ECC-DC299439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1BB1-0AAD-FFD6-314B-3CFC5A68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1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66634A-D677-B927-8FC2-15EC492C3B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520AF8-4B5E-4524-83F1-300AACFFA0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3FC3E-EFCE-C42E-090F-6BC2EA443F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02204-E4E3-1D63-2A32-AE6F982D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3D579-8494-CC0E-D8FC-0C1D4D166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8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78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3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37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6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2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493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1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43AF8-467E-6A30-AC46-5C08D12DBC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68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923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8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28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9360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6AADB-EF71-D8B1-C0E8-6B395D0914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2BBD9D-DB0A-F58D-8A75-907B2BE2A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8B1E1-60AF-936F-6890-3DE2AF0CF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1B1F8-C4EE-96CE-6DEC-EA3CFD9F8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94FD3-8CFB-5170-FCA4-841F2191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723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55AE-1FC2-D582-3547-D4539328B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B75B-C859-2833-3C64-DBEB18231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7679-10AE-16CA-AF6A-E5CCDA45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8C70-962B-16E4-96AD-C0128A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3E3A1-F94E-A353-43A8-CF43A03E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20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F1FB-4FFD-0D09-24CB-3744221D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2EF0C-41E4-DD46-711C-7D7D10CEF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8CFFE3-B06B-0A29-B21E-A921DEB38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A8318-A139-17F4-6371-4B4E2142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E9E35-CC97-9222-A819-EF09297C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65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704D-FF01-A876-6EA1-2D34A109B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05C27-99BA-0B44-0355-4D654C3A9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D5D01-E995-1F2C-34DE-C4D6E1F7B8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B6034-9350-1E2C-9587-C9CD1050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8095C-6485-EBAB-AD84-44A76E99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8A029-435E-1E6C-B78C-81DD4CAC0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1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4038A-980F-FC37-3A0E-59FA8D1F0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64CCC-48EC-3DD2-D8D9-7E47D235A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3B6EC8-9D39-60C1-853C-66EC13F68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7E85C-70F5-8BC2-A4A4-3B301AB0B7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8167F-FE0B-B7BB-4B60-6575447D6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09E181-EDA8-0EDB-320F-26483759A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289E6-9296-406F-30A7-8249C860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783EE-47D1-F2AB-5123-61941B9C8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66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9C1B-4066-2860-EE6B-B86296D6A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74799D-6566-73EA-F9D4-2270FAF6B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5D2FD-B979-1650-1F59-D76844915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99E5E-8E56-F591-44C1-2804B7EE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6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EA59-DD2E-3613-AF89-E9DB74D5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AEFF6-BFD7-F0FD-391C-F7141D909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07465-4128-8BD8-8E5A-3E7069BFAD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EE2A9-30CD-A7DE-37D6-8A0354559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43A8C-AAF7-32FF-B108-1755C15FC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341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A8DC8-6C0F-7127-D698-819A664B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7F861-8744-23A1-3690-556F182D7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B59975-403C-5285-8005-6913D7276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28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B384-1D22-73A4-C51C-59D8ED6AE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62FD9-F2D3-69F3-F456-E209AE2A5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3C619-2B17-4853-9302-EB286626C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279050-0BF0-9352-917F-CD069FC1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8A8A4-3B96-482E-506D-345A4512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7FC97-1E54-5269-D054-6C33330B9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6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04C2-8D16-F63D-E9FB-C81658BE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570260-CD83-98D7-FDFC-C632821BC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F81EB-F527-3277-880C-60E49954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F1C6D-EBDD-A68A-C732-86044646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797B0-23DA-F34B-0EA0-48F0AC4D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99BED-098E-2DC0-AA65-5569151E2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86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FAAB-E45D-959D-8253-2A1E03AD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5057D-C0E2-BBA7-B5FE-3B5F8B0E9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689A-7B5D-DD11-844F-7EE0B26C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EEB4F-E07D-A10C-29A1-49A37DFB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F03AE-78B7-45C7-A05A-A4C50F78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559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A5924A-77AB-A782-4619-206D5D04C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AA7DB-2E1D-CA6F-487F-57ED3B453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B82A5-10E7-ACB6-7842-1482A11A6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A9151-6C6C-4652-ACC3-D3DC2302823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A52FC-C2FA-21AA-B10F-FC1C5EDE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30F0B-511C-7DFF-737F-3155D7B60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9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D8EB9-A0AF-8014-C462-1F51DB72B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6AC3B-3F73-7EB7-5E05-26EFE9C5F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0F444-C987-286A-FFF1-A6A65266C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15B4EA-EC4F-A668-0543-A1EF294E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CC6BC6-1D1A-69B6-E0D2-75A4FB92B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6448A-9FEB-4512-30CB-EC2160144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4511-7E58-AA9A-1DE2-B3F8B8B7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D7BB0-F081-9EAA-23D5-762041E2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B11DA-D540-1A05-9374-E9F35934F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DEF52C-DBE3-169D-647C-43966AA4A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EFA74-90D0-77D4-7750-D3633816F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469370-00D6-FEEE-B5FA-34F8E42D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AA2CB0-B8F5-6C12-BB5A-98A827721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CD01AF-4151-D25D-B254-5C0FD850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8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8A419-9AE7-02E5-2D37-3D9957EC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086460-9E64-8E63-6381-BE49C2674E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2EE1E-CE60-1A51-C5D0-10DDBD383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C1DA3-7790-2A9B-2098-E03D8BC1A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617DB7-4CBD-7867-5855-5B5FF628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A28A95-10BE-A0B5-66B8-BFA028E4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79350-6919-21E2-18B6-CA734D08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80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F0A1-7A32-0115-A1F0-2438C7EC9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A83A7-12B0-3A61-1790-7B59A1403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4A2AF-8994-26AE-43C9-D343AB5D6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E9AAA-7034-C760-3957-71B90802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8020E-D7E2-D020-8494-1CFF3BE3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240E8-DBC3-0B5E-3BA2-1F949FD0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581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9276-D573-F436-A002-32BCEE655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034C6-1C25-8B45-EBB0-320C8E1711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400F6-BCD1-D719-7B70-1ADC55108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439D4-725E-412A-58FC-D1181C7E59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91EAE0-B9D5-47D1-9D4B-A8BC331C54B6}" type="datetimeFigureOut">
              <a:rPr lang="en-US" smtClean="0"/>
              <a:t>4/29/2025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10A18-F696-DB63-87E2-D21B32036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2895B-1EF2-3C52-6519-36208330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E68F892-9054-49B3-927A-8945BEEF35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94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4814D2-3B88-96DD-1575-952E872BBC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BBF80E0-309D-176F-D979-9760A630260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51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03955BFE-558D-C635-E48B-D8DC478ACDC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E58099-B076-FD6F-6276-7C6BF71E2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3D03-DC3A-15CB-2D48-0256CB70C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A6DEE-9AB4-6244-B22E-E110C538D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DA9151-6C6C-4652-ACC3-D3DC2302823D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6E138-2B59-8509-98AE-6C35FEAD9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F9BA0-9A79-5764-2A80-8F95851A4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2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5B0BF2-A260-A355-189D-C00CDBD6D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5" y="325245"/>
            <a:ext cx="10205589" cy="29690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9BF207-5349-DA99-5E10-D676A27AE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5010" y="1101313"/>
            <a:ext cx="6377099" cy="63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18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165496-73AD-550D-6EDD-B72734E2AA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08024" y="3067050"/>
            <a:ext cx="4049412" cy="4049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9EACD0-7CC3-1119-AD14-C2BEC792E1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687" y="785408"/>
            <a:ext cx="6084335" cy="1268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244F7D-4FC9-4239-C387-84AB2908E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438" y="2366385"/>
            <a:ext cx="10106591" cy="416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163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A2A77F-A30E-6EC0-0922-6EF2A6129C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9418" y1="51616" x2="45679" y2="57391"/>
                        <a14:foregroundMark x1="45679" y1="57391" x2="60703" y2="57431"/>
                        <a14:foregroundMark x1="60703" y1="57431" x2="57714" y2="65105"/>
                        <a14:foregroundMark x1="57068" y1="64338" x2="60662" y2="64943"/>
                        <a14:foregroundMark x1="51656" y1="66519" x2="58724" y2="65226"/>
                        <a14:foregroundMark x1="58724" y1="65226" x2="60945" y2="60784"/>
                        <a14:foregroundMark x1="42973" y1="53352" x2="51979" y2="5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45010" y="1101313"/>
            <a:ext cx="6377099" cy="6377099"/>
          </a:xfrm>
          <a:prstGeom prst="rect">
            <a:avLst/>
          </a:prstGeom>
        </p:spPr>
      </p:pic>
      <p:pic>
        <p:nvPicPr>
          <p:cNvPr id="4" name="Picture 3" descr="A blue and red text&#10;&#10;Description automatically generated">
            <a:extLst>
              <a:ext uri="{FF2B5EF4-FFF2-40B4-BE49-F238E27FC236}">
                <a16:creationId xmlns:a16="http://schemas.microsoft.com/office/drawing/2014/main" id="{44C08EB4-5543-9A2A-B0F2-9F5477401E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20" y="1244608"/>
            <a:ext cx="9289312" cy="452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22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551060"/>
            <a:ext cx="11271632" cy="6014840"/>
          </a:xfrm>
          <a:custGeom>
            <a:avLst/>
            <a:gdLst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  <a:gd name="connsiteX0" fmla="*/ 0 w 11271632"/>
              <a:gd name="connsiteY0" fmla="*/ 624281 h 6014840"/>
              <a:gd name="connsiteX1" fmla="*/ 462176 w 11271632"/>
              <a:gd name="connsiteY1" fmla="*/ 0 h 6014840"/>
              <a:gd name="connsiteX2" fmla="*/ 10809455 w 11271632"/>
              <a:gd name="connsiteY2" fmla="*/ 0 h 6014840"/>
              <a:gd name="connsiteX3" fmla="*/ 11271632 w 11271632"/>
              <a:gd name="connsiteY3" fmla="*/ 624281 h 6014840"/>
              <a:gd name="connsiteX4" fmla="*/ 11271632 w 11271632"/>
              <a:gd name="connsiteY4" fmla="*/ 5390558 h 6014840"/>
              <a:gd name="connsiteX5" fmla="*/ 10809455 w 11271632"/>
              <a:gd name="connsiteY5" fmla="*/ 6014840 h 6014840"/>
              <a:gd name="connsiteX6" fmla="*/ 462176 w 11271632"/>
              <a:gd name="connsiteY6" fmla="*/ 6014840 h 6014840"/>
              <a:gd name="connsiteX7" fmla="*/ 0 w 11271632"/>
              <a:gd name="connsiteY7" fmla="*/ 5390558 h 6014840"/>
              <a:gd name="connsiteX8" fmla="*/ 0 w 11271632"/>
              <a:gd name="connsiteY8" fmla="*/ 624281 h 601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014840" fill="none" extrusionOk="0">
                <a:moveTo>
                  <a:pt x="0" y="624281"/>
                </a:moveTo>
                <a:cubicBezTo>
                  <a:pt x="100253" y="362302"/>
                  <a:pt x="97653" y="-32645"/>
                  <a:pt x="462176" y="0"/>
                </a:cubicBezTo>
                <a:cubicBezTo>
                  <a:pt x="3386992" y="633190"/>
                  <a:pt x="7560606" y="-11701"/>
                  <a:pt x="10809455" y="0"/>
                </a:cubicBezTo>
                <a:cubicBezTo>
                  <a:pt x="10981501" y="-74354"/>
                  <a:pt x="11303447" y="407405"/>
                  <a:pt x="11271632" y="624281"/>
                </a:cubicBezTo>
                <a:cubicBezTo>
                  <a:pt x="11079383" y="2643796"/>
                  <a:pt x="11469688" y="3208273"/>
                  <a:pt x="11271632" y="5390558"/>
                </a:cubicBezTo>
                <a:cubicBezTo>
                  <a:pt x="11175650" y="5772111"/>
                  <a:pt x="11140018" y="6006757"/>
                  <a:pt x="10809455" y="6014840"/>
                </a:cubicBezTo>
                <a:cubicBezTo>
                  <a:pt x="8916901" y="6064028"/>
                  <a:pt x="3479927" y="5186939"/>
                  <a:pt x="462176" y="6014840"/>
                </a:cubicBezTo>
                <a:cubicBezTo>
                  <a:pt x="139077" y="5909348"/>
                  <a:pt x="-105425" y="5684250"/>
                  <a:pt x="0" y="5390558"/>
                </a:cubicBezTo>
                <a:cubicBezTo>
                  <a:pt x="-106988" y="3379282"/>
                  <a:pt x="294838" y="2863400"/>
                  <a:pt x="0" y="624281"/>
                </a:cubicBezTo>
                <a:close/>
              </a:path>
              <a:path w="11271632" h="6014840" stroke="0" extrusionOk="0">
                <a:moveTo>
                  <a:pt x="0" y="624281"/>
                </a:moveTo>
                <a:cubicBezTo>
                  <a:pt x="11199" y="286195"/>
                  <a:pt x="211560" y="22199"/>
                  <a:pt x="462176" y="0"/>
                </a:cubicBezTo>
                <a:cubicBezTo>
                  <a:pt x="2020483" y="497440"/>
                  <a:pt x="7247164" y="-762931"/>
                  <a:pt x="10809455" y="0"/>
                </a:cubicBezTo>
                <a:cubicBezTo>
                  <a:pt x="11080521" y="-134356"/>
                  <a:pt x="11198239" y="231374"/>
                  <a:pt x="11271632" y="624281"/>
                </a:cubicBezTo>
                <a:cubicBezTo>
                  <a:pt x="10972582" y="3020782"/>
                  <a:pt x="11240142" y="4716020"/>
                  <a:pt x="11271632" y="5390558"/>
                </a:cubicBezTo>
                <a:cubicBezTo>
                  <a:pt x="11273785" y="5740352"/>
                  <a:pt x="11012283" y="5970912"/>
                  <a:pt x="10809455" y="6014840"/>
                </a:cubicBezTo>
                <a:cubicBezTo>
                  <a:pt x="6073770" y="5752235"/>
                  <a:pt x="1901173" y="5598829"/>
                  <a:pt x="462176" y="6014840"/>
                </a:cubicBezTo>
                <a:cubicBezTo>
                  <a:pt x="238125" y="6046487"/>
                  <a:pt x="15636" y="5825542"/>
                  <a:pt x="0" y="5390558"/>
                </a:cubicBezTo>
                <a:cubicBezTo>
                  <a:pt x="111595" y="4346678"/>
                  <a:pt x="180330" y="2743067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39360" y="282335"/>
                  <a:pt x="215252" y="-18590"/>
                  <a:pt x="462176" y="0"/>
                </a:cubicBezTo>
                <a:cubicBezTo>
                  <a:pt x="3757712" y="7693"/>
                  <a:pt x="7541076" y="86146"/>
                  <a:pt x="10809455" y="0"/>
                </a:cubicBezTo>
                <a:cubicBezTo>
                  <a:pt x="11124767" y="-17585"/>
                  <a:pt x="11266803" y="261014"/>
                  <a:pt x="11271632" y="624281"/>
                </a:cubicBezTo>
                <a:cubicBezTo>
                  <a:pt x="11286468" y="2757503"/>
                  <a:pt x="11352879" y="3340456"/>
                  <a:pt x="11271632" y="5390558"/>
                </a:cubicBezTo>
                <a:cubicBezTo>
                  <a:pt x="11229456" y="5751351"/>
                  <a:pt x="11096796" y="6032944"/>
                  <a:pt x="10809455" y="6014840"/>
                </a:cubicBezTo>
                <a:cubicBezTo>
                  <a:pt x="8630000" y="5075127"/>
                  <a:pt x="4416203" y="5440508"/>
                  <a:pt x="462176" y="6014840"/>
                </a:cubicBezTo>
                <a:cubicBezTo>
                  <a:pt x="170021" y="5969105"/>
                  <a:pt x="-32490" y="5738065"/>
                  <a:pt x="0" y="5390558"/>
                </a:cubicBezTo>
                <a:cubicBezTo>
                  <a:pt x="-236262" y="3173106"/>
                  <a:pt x="153542" y="2647773"/>
                  <a:pt x="0" y="624281"/>
                </a:cubicBezTo>
                <a:close/>
              </a:path>
              <a:path w="11271632" h="6014840" fill="none" stroke="0" extrusionOk="0">
                <a:moveTo>
                  <a:pt x="0" y="624281"/>
                </a:moveTo>
                <a:cubicBezTo>
                  <a:pt x="65371" y="329215"/>
                  <a:pt x="172350" y="-38208"/>
                  <a:pt x="462176" y="0"/>
                </a:cubicBezTo>
                <a:cubicBezTo>
                  <a:pt x="3463653" y="580291"/>
                  <a:pt x="7670702" y="138434"/>
                  <a:pt x="10809455" y="0"/>
                </a:cubicBezTo>
                <a:cubicBezTo>
                  <a:pt x="11056893" y="-66598"/>
                  <a:pt x="11301862" y="355387"/>
                  <a:pt x="11271632" y="624281"/>
                </a:cubicBezTo>
                <a:cubicBezTo>
                  <a:pt x="11233462" y="2639931"/>
                  <a:pt x="11435860" y="3314833"/>
                  <a:pt x="11271632" y="5390558"/>
                </a:cubicBezTo>
                <a:cubicBezTo>
                  <a:pt x="11227581" y="5774341"/>
                  <a:pt x="11076509" y="5994813"/>
                  <a:pt x="10809455" y="6014840"/>
                </a:cubicBezTo>
                <a:cubicBezTo>
                  <a:pt x="8442855" y="5458274"/>
                  <a:pt x="3993070" y="5443917"/>
                  <a:pt x="462176" y="6014840"/>
                </a:cubicBezTo>
                <a:cubicBezTo>
                  <a:pt x="136576" y="5913431"/>
                  <a:pt x="-24707" y="5741121"/>
                  <a:pt x="0" y="5390558"/>
                </a:cubicBezTo>
                <a:cubicBezTo>
                  <a:pt x="-78418" y="3224594"/>
                  <a:pt x="127787" y="2658626"/>
                  <a:pt x="0" y="624281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custGeom>
                    <a:avLst/>
                    <a:gdLst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  <a:gd name="connsiteX0" fmla="*/ 0 w 11271632"/>
                      <a:gd name="connsiteY0" fmla="*/ 624281 h 6014840"/>
                      <a:gd name="connsiteX1" fmla="*/ 462176 w 11271632"/>
                      <a:gd name="connsiteY1" fmla="*/ 0 h 6014840"/>
                      <a:gd name="connsiteX2" fmla="*/ 10809455 w 11271632"/>
                      <a:gd name="connsiteY2" fmla="*/ 0 h 6014840"/>
                      <a:gd name="connsiteX3" fmla="*/ 11271632 w 11271632"/>
                      <a:gd name="connsiteY3" fmla="*/ 624281 h 6014840"/>
                      <a:gd name="connsiteX4" fmla="*/ 11271632 w 11271632"/>
                      <a:gd name="connsiteY4" fmla="*/ 5390558 h 6014840"/>
                      <a:gd name="connsiteX5" fmla="*/ 10809455 w 11271632"/>
                      <a:gd name="connsiteY5" fmla="*/ 6014840 h 6014840"/>
                      <a:gd name="connsiteX6" fmla="*/ 462176 w 11271632"/>
                      <a:gd name="connsiteY6" fmla="*/ 6014840 h 6014840"/>
                      <a:gd name="connsiteX7" fmla="*/ 0 w 11271632"/>
                      <a:gd name="connsiteY7" fmla="*/ 5390558 h 6014840"/>
                      <a:gd name="connsiteX8" fmla="*/ 0 w 11271632"/>
                      <a:gd name="connsiteY8" fmla="*/ 624281 h 60148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271632" h="6014840" fill="none" extrusionOk="0">
                        <a:moveTo>
                          <a:pt x="0" y="624281"/>
                        </a:moveTo>
                        <a:cubicBezTo>
                          <a:pt x="70188" y="340026"/>
                          <a:pt x="155513" y="-15733"/>
                          <a:pt x="462176" y="0"/>
                        </a:cubicBezTo>
                        <a:cubicBezTo>
                          <a:pt x="3320003" y="559033"/>
                          <a:pt x="7475810" y="-807"/>
                          <a:pt x="10809455" y="0"/>
                        </a:cubicBezTo>
                        <a:cubicBezTo>
                          <a:pt x="11016653" y="-45277"/>
                          <a:pt x="11293198" y="369297"/>
                          <a:pt x="11271632" y="624281"/>
                        </a:cubicBezTo>
                        <a:cubicBezTo>
                          <a:pt x="11147850" y="2699885"/>
                          <a:pt x="11437909" y="3217611"/>
                          <a:pt x="11271632" y="5390558"/>
                        </a:cubicBezTo>
                        <a:cubicBezTo>
                          <a:pt x="11221558" y="5756389"/>
                          <a:pt x="11092319" y="6011543"/>
                          <a:pt x="10809455" y="6014840"/>
                        </a:cubicBezTo>
                        <a:cubicBezTo>
                          <a:pt x="8615956" y="5723049"/>
                          <a:pt x="3964867" y="5515544"/>
                          <a:pt x="462176" y="6014840"/>
                        </a:cubicBezTo>
                        <a:cubicBezTo>
                          <a:pt x="156024" y="5932651"/>
                          <a:pt x="-53435" y="5706295"/>
                          <a:pt x="0" y="5390558"/>
                        </a:cubicBezTo>
                        <a:cubicBezTo>
                          <a:pt x="-182567" y="3331717"/>
                          <a:pt x="256574" y="2720982"/>
                          <a:pt x="0" y="624281"/>
                        </a:cubicBezTo>
                        <a:close/>
                      </a:path>
                      <a:path w="11271632" h="6014840" stroke="0" extrusionOk="0">
                        <a:moveTo>
                          <a:pt x="0" y="624281"/>
                        </a:moveTo>
                        <a:cubicBezTo>
                          <a:pt x="-4173" y="255201"/>
                          <a:pt x="211418" y="16110"/>
                          <a:pt x="462176" y="0"/>
                        </a:cubicBezTo>
                        <a:cubicBezTo>
                          <a:pt x="2651074" y="306287"/>
                          <a:pt x="7294374" y="-400367"/>
                          <a:pt x="10809455" y="0"/>
                        </a:cubicBezTo>
                        <a:cubicBezTo>
                          <a:pt x="11093234" y="-78599"/>
                          <a:pt x="11249509" y="248902"/>
                          <a:pt x="11271632" y="624281"/>
                        </a:cubicBezTo>
                        <a:cubicBezTo>
                          <a:pt x="11049033" y="2972254"/>
                          <a:pt x="11273160" y="4779514"/>
                          <a:pt x="11271632" y="5390558"/>
                        </a:cubicBezTo>
                        <a:cubicBezTo>
                          <a:pt x="11276746" y="5754879"/>
                          <a:pt x="11022456" y="5977029"/>
                          <a:pt x="10809455" y="6014840"/>
                        </a:cubicBezTo>
                        <a:cubicBezTo>
                          <a:pt x="6033817" y="5846369"/>
                          <a:pt x="2120851" y="5645265"/>
                          <a:pt x="462176" y="6014840"/>
                        </a:cubicBezTo>
                        <a:cubicBezTo>
                          <a:pt x="208387" y="6014889"/>
                          <a:pt x="19420" y="5772842"/>
                          <a:pt x="0" y="5390558"/>
                        </a:cubicBezTo>
                        <a:cubicBezTo>
                          <a:pt x="140547" y="4270231"/>
                          <a:pt x="157545" y="2757694"/>
                          <a:pt x="0" y="624281"/>
                        </a:cubicBezTo>
                        <a:close/>
                      </a:path>
                      <a:path w="11271632" h="6014840" fill="none" stroke="0" extrusionOk="0">
                        <a:moveTo>
                          <a:pt x="0" y="624281"/>
                        </a:moveTo>
                        <a:cubicBezTo>
                          <a:pt x="22348" y="288879"/>
                          <a:pt x="207121" y="-12183"/>
                          <a:pt x="462176" y="0"/>
                        </a:cubicBezTo>
                        <a:cubicBezTo>
                          <a:pt x="3576041" y="346821"/>
                          <a:pt x="7303685" y="152695"/>
                          <a:pt x="10809455" y="0"/>
                        </a:cubicBezTo>
                        <a:cubicBezTo>
                          <a:pt x="11072323" y="-35407"/>
                          <a:pt x="11294264" y="291984"/>
                          <a:pt x="11271632" y="624281"/>
                        </a:cubicBezTo>
                        <a:cubicBezTo>
                          <a:pt x="11180483" y="2708842"/>
                          <a:pt x="11329823" y="3339435"/>
                          <a:pt x="11271632" y="5390558"/>
                        </a:cubicBezTo>
                        <a:cubicBezTo>
                          <a:pt x="11246744" y="5773038"/>
                          <a:pt x="11073722" y="6006570"/>
                          <a:pt x="10809455" y="6014840"/>
                        </a:cubicBezTo>
                        <a:cubicBezTo>
                          <a:pt x="8310880" y="5271868"/>
                          <a:pt x="4461888" y="5748131"/>
                          <a:pt x="462176" y="6014840"/>
                        </a:cubicBezTo>
                        <a:cubicBezTo>
                          <a:pt x="167036" y="5953434"/>
                          <a:pt x="-9084" y="5751796"/>
                          <a:pt x="0" y="5390558"/>
                        </a:cubicBezTo>
                        <a:cubicBezTo>
                          <a:pt x="-228263" y="3204341"/>
                          <a:pt x="121383" y="2598601"/>
                          <a:pt x="0" y="62428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3E78D3-C351-14A9-199E-C2FFEAABDCD8}"/>
              </a:ext>
            </a:extLst>
          </p:cNvPr>
          <p:cNvSpPr/>
          <p:nvPr/>
        </p:nvSpPr>
        <p:spPr>
          <a:xfrm>
            <a:off x="977752" y="1667984"/>
            <a:ext cx="10172700" cy="2514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9055" lvl="0" algn="just">
              <a:spcAft>
                <a:spcPts val="0"/>
              </a:spcAft>
              <a:buSzPts val="1200"/>
              <a:tabLst>
                <a:tab pos="194310" algn="l"/>
              </a:tabLst>
            </a:pPr>
            <a:r>
              <a:rPr lang="vi-VN" sz="4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Symbol" panose="05050102010706020507" pitchFamily="18" charset="2"/>
              </a:rPr>
              <a:t>Trường em tổ chức chuyến thăm một trường bạn ở tỉnh khác. Lớp em cũng tham gia chuyến đi này.</a:t>
            </a:r>
            <a:endParaRPr lang="en-US" sz="4000" spc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96620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40927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u="none" strike="noStrike" dirty="0">
                <a:solidFill>
                  <a:srgbClr val="31313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 trường em đến trường bạn có hai con đường: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Con đường thứ nhất dài 180 km, vận tốc xe dự định đi trên con đường này là 80 km/h.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Con đường thứ hai dài 160 km, vận tốc xe dự định đi trên con đường này là 50 km/h.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 xe đi con đường nào sẽ tốn ít thời gian hơn và thời gian dự định đi là bao lâu?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4A4350-C43D-870B-A525-03A5CE28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803" y="3080120"/>
            <a:ext cx="561022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62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669852" y="776175"/>
            <a:ext cx="104092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đi con đường thứ nhất hết số thời gian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180 : 80 = 2,25 (giờ)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 đi con đường thứ hai hết số thời gian là: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160 : 50 = 3,2 (giờ)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2,25 giờ &lt; 3,2 giờ</a:t>
            </a:r>
          </a:p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 xe đi con đường thứ nhất sẽ tốn ít thời gian hơn và thời gian dự định đi là 2,25 giờ (2 giờ 15 phút)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0977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398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vi-VN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giáo chủ nhiệm quyết định chọn con đường thứ nhất. Sau khi đi được 1 giờ với vận tốc dự định, cả đoàn dừng lại để nghỉ ngơi. Hỏi điểm nghỉ ngơi cách nơi đến bao nhiêu ki-lô-mét?</a:t>
            </a:r>
            <a:endParaRPr lang="vi-VN" sz="28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2CDA7-55D6-3C43-9687-A5175381AA7F}"/>
              </a:ext>
            </a:extLst>
          </p:cNvPr>
          <p:cNvSpPr txBox="1"/>
          <p:nvPr/>
        </p:nvSpPr>
        <p:spPr>
          <a:xfrm>
            <a:off x="1935126" y="2137144"/>
            <a:ext cx="81020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Quãng đường xe đi được sau 1 giờ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80 × 1 = 80 (km)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 nghỉ ngơi cách nơi đến số ki-lô-mét là:</a:t>
            </a:r>
          </a:p>
          <a:p>
            <a:pPr algn="ct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180 – 80 = 100 (km)</a:t>
            </a:r>
          </a:p>
          <a:p>
            <a:pPr algn="r"/>
            <a:r>
              <a:rPr lang="vi-VN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100 km.</a:t>
            </a:r>
          </a:p>
        </p:txBody>
      </p:sp>
    </p:spTree>
    <p:extLst>
      <p:ext uri="{BB962C8B-B14F-4D97-AF65-F5344CB8AC3E}">
        <p14:creationId xmlns:p14="http://schemas.microsoft.com/office/powerpoint/2010/main" val="3163094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72E163D0-B2B4-5D5A-121F-5F071C8E3D24}"/>
              </a:ext>
            </a:extLst>
          </p:cNvPr>
          <p:cNvSpPr/>
          <p:nvPr/>
        </p:nvSpPr>
        <p:spPr>
          <a:xfrm>
            <a:off x="460184" y="180753"/>
            <a:ext cx="11271632" cy="6368903"/>
          </a:xfrm>
          <a:custGeom>
            <a:avLst/>
            <a:gdLst>
              <a:gd name="connsiteX0" fmla="*/ 0 w 11271632"/>
              <a:gd name="connsiteY0" fmla="*/ 1061505 h 6368903"/>
              <a:gd name="connsiteX1" fmla="*/ 1061505 w 11271632"/>
              <a:gd name="connsiteY1" fmla="*/ 0 h 6368903"/>
              <a:gd name="connsiteX2" fmla="*/ 10210127 w 11271632"/>
              <a:gd name="connsiteY2" fmla="*/ 0 h 6368903"/>
              <a:gd name="connsiteX3" fmla="*/ 11271632 w 11271632"/>
              <a:gd name="connsiteY3" fmla="*/ 1061505 h 6368903"/>
              <a:gd name="connsiteX4" fmla="*/ 11271632 w 11271632"/>
              <a:gd name="connsiteY4" fmla="*/ 5307398 h 6368903"/>
              <a:gd name="connsiteX5" fmla="*/ 10210127 w 11271632"/>
              <a:gd name="connsiteY5" fmla="*/ 6368903 h 6368903"/>
              <a:gd name="connsiteX6" fmla="*/ 1061505 w 11271632"/>
              <a:gd name="connsiteY6" fmla="*/ 6368903 h 6368903"/>
              <a:gd name="connsiteX7" fmla="*/ 0 w 11271632"/>
              <a:gd name="connsiteY7" fmla="*/ 5307398 h 6368903"/>
              <a:gd name="connsiteX8" fmla="*/ 0 w 11271632"/>
              <a:gd name="connsiteY8" fmla="*/ 1061505 h 636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1632" h="6368903" fill="none" extrusionOk="0">
                <a:moveTo>
                  <a:pt x="0" y="1061505"/>
                </a:moveTo>
                <a:cubicBezTo>
                  <a:pt x="40126" y="504982"/>
                  <a:pt x="367709" y="-31433"/>
                  <a:pt x="1061505" y="0"/>
                </a:cubicBezTo>
                <a:cubicBezTo>
                  <a:pt x="3685034" y="109595"/>
                  <a:pt x="7283920" y="16756"/>
                  <a:pt x="10210127" y="0"/>
                </a:cubicBezTo>
                <a:cubicBezTo>
                  <a:pt x="10777014" y="-16019"/>
                  <a:pt x="11277085" y="495530"/>
                  <a:pt x="11271632" y="1061505"/>
                </a:cubicBezTo>
                <a:cubicBezTo>
                  <a:pt x="11215314" y="1877878"/>
                  <a:pt x="11304543" y="4395410"/>
                  <a:pt x="11271632" y="5307398"/>
                </a:cubicBezTo>
                <a:cubicBezTo>
                  <a:pt x="11219126" y="5911632"/>
                  <a:pt x="10811240" y="6367412"/>
                  <a:pt x="10210127" y="6368903"/>
                </a:cubicBezTo>
                <a:cubicBezTo>
                  <a:pt x="9046341" y="6232702"/>
                  <a:pt x="2944103" y="6294127"/>
                  <a:pt x="1061505" y="6368903"/>
                </a:cubicBezTo>
                <a:cubicBezTo>
                  <a:pt x="429866" y="6306496"/>
                  <a:pt x="-76970" y="5861014"/>
                  <a:pt x="0" y="5307398"/>
                </a:cubicBezTo>
                <a:cubicBezTo>
                  <a:pt x="-157566" y="4378956"/>
                  <a:pt x="130870" y="1576749"/>
                  <a:pt x="0" y="1061505"/>
                </a:cubicBezTo>
                <a:close/>
              </a:path>
              <a:path w="11271632" h="6368903" stroke="0" extrusionOk="0">
                <a:moveTo>
                  <a:pt x="0" y="1061505"/>
                </a:moveTo>
                <a:cubicBezTo>
                  <a:pt x="-42633" y="379561"/>
                  <a:pt x="538988" y="-85076"/>
                  <a:pt x="1061505" y="0"/>
                </a:cubicBezTo>
                <a:cubicBezTo>
                  <a:pt x="5584425" y="47539"/>
                  <a:pt x="8747809" y="42437"/>
                  <a:pt x="10210127" y="0"/>
                </a:cubicBezTo>
                <a:cubicBezTo>
                  <a:pt x="10833422" y="-19627"/>
                  <a:pt x="11322139" y="394167"/>
                  <a:pt x="11271632" y="1061505"/>
                </a:cubicBezTo>
                <a:cubicBezTo>
                  <a:pt x="11189265" y="2832775"/>
                  <a:pt x="11289645" y="3668991"/>
                  <a:pt x="11271632" y="5307398"/>
                </a:cubicBezTo>
                <a:cubicBezTo>
                  <a:pt x="11300015" y="5978247"/>
                  <a:pt x="10746775" y="6316413"/>
                  <a:pt x="10210127" y="6368903"/>
                </a:cubicBezTo>
                <a:cubicBezTo>
                  <a:pt x="8311568" y="6342549"/>
                  <a:pt x="2155165" y="6250047"/>
                  <a:pt x="1061505" y="6368903"/>
                </a:cubicBezTo>
                <a:cubicBezTo>
                  <a:pt x="429283" y="6323474"/>
                  <a:pt x="42890" y="5945645"/>
                  <a:pt x="0" y="5307398"/>
                </a:cubicBezTo>
                <a:cubicBezTo>
                  <a:pt x="88535" y="4505412"/>
                  <a:pt x="49637" y="3087632"/>
                  <a:pt x="0" y="1061505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325529909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7D0836-B0CF-53CA-072E-A85033DA9A4A}"/>
              </a:ext>
            </a:extLst>
          </p:cNvPr>
          <p:cNvSpPr/>
          <p:nvPr/>
        </p:nvSpPr>
        <p:spPr>
          <a:xfrm>
            <a:off x="446568" y="318976"/>
            <a:ext cx="680483" cy="6485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E9C8A5-0409-3630-B158-201235383BF9}"/>
              </a:ext>
            </a:extLst>
          </p:cNvPr>
          <p:cNvSpPr txBox="1"/>
          <p:nvPr/>
        </p:nvSpPr>
        <p:spPr>
          <a:xfrm>
            <a:off x="1148317" y="276446"/>
            <a:ext cx="10398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31313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 khi nghỉ ngơi xong, xe đi quãng đường còn lại hết 1 giờ 36 phút. Em hãy tính vận tốc trung bình mà xe đã đi hết quãng đường đó (theo đơn vị km/h).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2CDA7-55D6-3C43-9687-A5175381AA7F}"/>
              </a:ext>
            </a:extLst>
          </p:cNvPr>
          <p:cNvSpPr txBox="1"/>
          <p:nvPr/>
        </p:nvSpPr>
        <p:spPr>
          <a:xfrm>
            <a:off x="1935126" y="2137144"/>
            <a:ext cx="81020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giải: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Đổi: 1 giờ 36 phút = 1,6 giờ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 tốc trung bình mà xe đã đi hết quãng đường đó là:</a:t>
            </a:r>
          </a:p>
          <a:p>
            <a:pPr lvl="0"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: 1,6 = 62,5 (km/h)</a:t>
            </a:r>
          </a:p>
          <a:p>
            <a:pPr lvl="0" algn="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62,5 km/h.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062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>
            <a:extLst>
              <a:ext uri="{FF2B5EF4-FFF2-40B4-BE49-F238E27FC236}">
                <a16:creationId xmlns:a16="http://schemas.microsoft.com/office/drawing/2014/main" id="{FA320860-1741-15E8-6DF5-D7C351C46CEB}"/>
              </a:ext>
            </a:extLst>
          </p:cNvPr>
          <p:cNvSpPr/>
          <p:nvPr/>
        </p:nvSpPr>
        <p:spPr>
          <a:xfrm>
            <a:off x="1514169" y="594360"/>
            <a:ext cx="9714788" cy="5364480"/>
          </a:xfrm>
          <a:custGeom>
            <a:avLst/>
            <a:gdLst/>
            <a:ahLst/>
            <a:cxnLst/>
            <a:rect l="l" t="t" r="r" b="b"/>
            <a:pathLst>
              <a:path w="2124285" h="1694117">
                <a:moveTo>
                  <a:pt x="0" y="0"/>
                </a:moveTo>
                <a:lnTo>
                  <a:pt x="2124285" y="0"/>
                </a:lnTo>
                <a:lnTo>
                  <a:pt x="2124285" y="1694117"/>
                </a:lnTo>
                <a:lnTo>
                  <a:pt x="0" y="16941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DFD7B-77EC-68E6-386E-0CAA9C171F0B}"/>
              </a:ext>
            </a:extLst>
          </p:cNvPr>
          <p:cNvSpPr txBox="1"/>
          <p:nvPr/>
        </p:nvSpPr>
        <p:spPr>
          <a:xfrm>
            <a:off x="3200015" y="1925647"/>
            <a:ext cx="579197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1912422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1220</TotalTime>
  <Words>362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Aptos</vt:lpstr>
      <vt:lpstr>Aptos Display</vt:lpstr>
      <vt:lpstr>Arial</vt:lpstr>
      <vt:lpstr>AvantGarde</vt:lpstr>
      <vt:lpstr>Calibri</vt:lpstr>
      <vt:lpstr>Calibri Light</vt:lpstr>
      <vt:lpstr>Cambria</vt:lpstr>
      <vt:lpstr>LNTH-LuoLuoNotangYuanTi 1</vt:lpstr>
      <vt:lpstr>Symbol</vt:lpstr>
      <vt:lpstr>1_Office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Administrator</cp:lastModifiedBy>
  <cp:revision>109</cp:revision>
  <dcterms:created xsi:type="dcterms:W3CDTF">2023-08-21T06:52:17Z</dcterms:created>
  <dcterms:modified xsi:type="dcterms:W3CDTF">2025-04-29T14:13:18Z</dcterms:modified>
  <cp:category>9Slide.vn</cp:category>
</cp:coreProperties>
</file>