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3"/>
  </p:notesMasterIdLst>
  <p:sldIdLst>
    <p:sldId id="280" r:id="rId4"/>
    <p:sldId id="278" r:id="rId5"/>
    <p:sldId id="279" r:id="rId6"/>
    <p:sldId id="260" r:id="rId7"/>
    <p:sldId id="281" r:id="rId8"/>
    <p:sldId id="282" r:id="rId9"/>
    <p:sldId id="283" r:id="rId10"/>
    <p:sldId id="284" r:id="rId11"/>
    <p:sldId id="27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1FDB6F-8FB7-1D0E-0EA7-A2A1DC0CEE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CE6B52-40D9-1CDB-6F70-ABC2430E6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5534FC-15D7-AD29-5CA8-EB62D84DA0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2" y="730882"/>
            <a:ext cx="10187788" cy="3395347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698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bổn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29F72-5FEB-9824-529B-9BC283E8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89597"/>
            <a:ext cx="8458200" cy="309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4F0F3-178E-BCB2-D534-CD6CB794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0" y="3781975"/>
            <a:ext cx="7744777" cy="27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 descr="A poster with text and pictures&#10;&#10;Description automatically generated">
            <a:extLst>
              <a:ext uri="{FF2B5EF4-FFF2-40B4-BE49-F238E27FC236}">
                <a16:creationId xmlns:a16="http://schemas.microsoft.com/office/drawing/2014/main" id="{856F45BF-DEDA-A8BF-1511-29E800BAC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69492"/>
            <a:ext cx="3570784" cy="50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8" y="1099457"/>
            <a:ext cx="9101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 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Chia sẻ với người thân về quyền và bổn phận của trẻ em hoặc những hoạt động của thiếu nhi quốc tế.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71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</vt:lpstr>
      <vt:lpstr>SVN-Whimsy</vt:lpstr>
      <vt:lpstr>Tahoma</vt:lpstr>
      <vt:lpstr>zihun64hao-mengquruantangti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27</cp:revision>
  <dcterms:created xsi:type="dcterms:W3CDTF">2022-08-12T18:21:27Z</dcterms:created>
  <dcterms:modified xsi:type="dcterms:W3CDTF">2025-04-29T14:11:32Z</dcterms:modified>
</cp:coreProperties>
</file>