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4" r:id="rId2"/>
    <p:sldId id="275" r:id="rId3"/>
    <p:sldId id="258" r:id="rId4"/>
    <p:sldId id="259" r:id="rId5"/>
    <p:sldId id="1416" r:id="rId6"/>
    <p:sldId id="1426" r:id="rId7"/>
    <p:sldId id="1427" r:id="rId8"/>
    <p:sldId id="1428" r:id="rId9"/>
    <p:sldId id="1429" r:id="rId10"/>
    <p:sldId id="1430" r:id="rId11"/>
    <p:sldId id="1431" r:id="rId12"/>
    <p:sldId id="276" r:id="rId13"/>
    <p:sldId id="1432" r:id="rId14"/>
    <p:sldId id="1433" r:id="rId15"/>
    <p:sldId id="1434" r:id="rId16"/>
    <p:sldId id="277" r:id="rId17"/>
    <p:sldId id="267" r:id="rId18"/>
    <p:sldId id="1435" r:id="rId19"/>
    <p:sldId id="278" r:id="rId20"/>
    <p:sldId id="1436" r:id="rId21"/>
    <p:sldId id="1437" r:id="rId22"/>
    <p:sldId id="1438" r:id="rId23"/>
    <p:sldId id="1439" r:id="rId24"/>
    <p:sldId id="1440" r:id="rId25"/>
    <p:sldId id="273"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70" d="100"/>
          <a:sy n="70" d="100"/>
        </p:scale>
        <p:origin x="7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AEE76-CFF5-4B9F-8D1D-984CA7D26A7E}" type="datetimeFigureOut">
              <a:rPr lang="vi-VN" smtClean="0"/>
              <a:t>01/05/2025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A3253-780E-4850-B9AB-18742D879EC6}" type="slidenum">
              <a:rPr lang="vi-VN" smtClean="0"/>
              <a:t>‹#›</a:t>
            </a:fld>
            <a:endParaRPr lang="vi-VN"/>
          </a:p>
        </p:txBody>
      </p:sp>
    </p:spTree>
    <p:extLst>
      <p:ext uri="{BB962C8B-B14F-4D97-AF65-F5344CB8AC3E}">
        <p14:creationId xmlns:p14="http://schemas.microsoft.com/office/powerpoint/2010/main" val="340008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chậu</a:t>
            </a:r>
            <a:r>
              <a:rPr lang="en-US" baseline="0" dirty="0"/>
              <a:t> </a:t>
            </a:r>
            <a:r>
              <a:rPr lang="en-US" baseline="0" dirty="0" err="1"/>
              <a:t>hoa</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câu</a:t>
            </a:r>
            <a:r>
              <a:rPr lang="en-US" baseline="0" dirty="0"/>
              <a:t> </a:t>
            </a:r>
            <a:r>
              <a:rPr lang="en-US" baseline="0" dirty="0" err="1"/>
              <a:t>hỏi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5319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904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6402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3007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0992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909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8BCC5-41EF-4F11-9519-78EF7EEBB7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2881A1F-8A13-4F14-838E-38A1FC3BE7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B5ADB56C-9F87-4996-9DA9-D4A6018B634E}"/>
              </a:ext>
            </a:extLst>
          </p:cNvPr>
          <p:cNvSpPr>
            <a:spLocks noGrp="1"/>
          </p:cNvSpPr>
          <p:nvPr>
            <p:ph type="dt" sz="half" idx="10"/>
          </p:nvPr>
        </p:nvSpPr>
        <p:spPr/>
        <p:txBody>
          <a:bodyPr/>
          <a:lstStyle/>
          <a:p>
            <a:fld id="{1CA139D5-4A4A-41CC-9B69-B5E054B34B9B}" type="datetimeFigureOut">
              <a:rPr lang="vi-VN" smtClean="0"/>
              <a:t>01/05/2025</a:t>
            </a:fld>
            <a:endParaRPr lang="vi-VN"/>
          </a:p>
        </p:txBody>
      </p:sp>
      <p:sp>
        <p:nvSpPr>
          <p:cNvPr id="5" name="Footer Placeholder 4">
            <a:extLst>
              <a:ext uri="{FF2B5EF4-FFF2-40B4-BE49-F238E27FC236}">
                <a16:creationId xmlns:a16="http://schemas.microsoft.com/office/drawing/2014/main" xmlns="" id="{9BFBAAB4-A474-44CC-8A76-6251F53DF55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7088CB1-BC14-4272-9B02-F9EAA5B14F77}"/>
              </a:ext>
            </a:extLst>
          </p:cNvPr>
          <p:cNvSpPr>
            <a:spLocks noGrp="1"/>
          </p:cNvSpPr>
          <p:nvPr>
            <p:ph type="sldNum" sz="quarter" idx="12"/>
          </p:nvPr>
        </p:nvSpPr>
        <p:spPr/>
        <p:txBody>
          <a:bodyPr/>
          <a:lstStyle/>
          <a:p>
            <a:fld id="{C3777B4B-DDA2-4640-B877-48FBF33B2E5A}" type="slidenum">
              <a:rPr lang="vi-VN" smtClean="0"/>
              <a:t>‹#›</a:t>
            </a:fld>
            <a:endParaRPr lang="vi-VN"/>
          </a:p>
        </p:txBody>
      </p:sp>
    </p:spTree>
    <p:extLst>
      <p:ext uri="{BB962C8B-B14F-4D97-AF65-F5344CB8AC3E}">
        <p14:creationId xmlns:p14="http://schemas.microsoft.com/office/powerpoint/2010/main" val="375870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605CB-EF70-4699-BF28-AF0DEF01909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0ABD1F5-2EEA-46B7-A950-ED7599E4C6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21DDC8D-D361-4F4B-A939-3CF55458B391}"/>
              </a:ext>
            </a:extLst>
          </p:cNvPr>
          <p:cNvSpPr>
            <a:spLocks noGrp="1"/>
          </p:cNvSpPr>
          <p:nvPr>
            <p:ph type="dt" sz="half" idx="10"/>
          </p:nvPr>
        </p:nvSpPr>
        <p:spPr/>
        <p:txBody>
          <a:bodyPr/>
          <a:lstStyle/>
          <a:p>
            <a:fld id="{1CA139D5-4A4A-41CC-9B69-B5E054B34B9B}" type="datetimeFigureOut">
              <a:rPr lang="vi-VN" smtClean="0"/>
              <a:t>01/05/2025</a:t>
            </a:fld>
            <a:endParaRPr lang="vi-VN"/>
          </a:p>
        </p:txBody>
      </p:sp>
      <p:sp>
        <p:nvSpPr>
          <p:cNvPr id="5" name="Footer Placeholder 4">
            <a:extLst>
              <a:ext uri="{FF2B5EF4-FFF2-40B4-BE49-F238E27FC236}">
                <a16:creationId xmlns:a16="http://schemas.microsoft.com/office/drawing/2014/main" xmlns="" id="{9E541AB4-8F97-4E81-9FB7-5B3AC0171A1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401CA91-13A0-4170-8814-EE228FDB6AFE}"/>
              </a:ext>
            </a:extLst>
          </p:cNvPr>
          <p:cNvSpPr>
            <a:spLocks noGrp="1"/>
          </p:cNvSpPr>
          <p:nvPr>
            <p:ph type="sldNum" sz="quarter" idx="12"/>
          </p:nvPr>
        </p:nvSpPr>
        <p:spPr/>
        <p:txBody>
          <a:bodyPr/>
          <a:lstStyle/>
          <a:p>
            <a:fld id="{C3777B4B-DDA2-4640-B877-48FBF33B2E5A}" type="slidenum">
              <a:rPr lang="vi-VN" smtClean="0"/>
              <a:t>‹#›</a:t>
            </a:fld>
            <a:endParaRPr lang="vi-VN"/>
          </a:p>
        </p:txBody>
      </p:sp>
    </p:spTree>
    <p:extLst>
      <p:ext uri="{BB962C8B-B14F-4D97-AF65-F5344CB8AC3E}">
        <p14:creationId xmlns:p14="http://schemas.microsoft.com/office/powerpoint/2010/main" val="261957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AB9CB45-0992-4FE2-BB96-C8DA9095D2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DA9E0793-E16A-4FC9-9F85-82B1C04ABE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71EB88D-84C7-484A-8AE6-5CFFC058A078}"/>
              </a:ext>
            </a:extLst>
          </p:cNvPr>
          <p:cNvSpPr>
            <a:spLocks noGrp="1"/>
          </p:cNvSpPr>
          <p:nvPr>
            <p:ph type="dt" sz="half" idx="10"/>
          </p:nvPr>
        </p:nvSpPr>
        <p:spPr/>
        <p:txBody>
          <a:bodyPr/>
          <a:lstStyle/>
          <a:p>
            <a:fld id="{1CA139D5-4A4A-41CC-9B69-B5E054B34B9B}" type="datetimeFigureOut">
              <a:rPr lang="vi-VN" smtClean="0"/>
              <a:t>01/05/2025</a:t>
            </a:fld>
            <a:endParaRPr lang="vi-VN"/>
          </a:p>
        </p:txBody>
      </p:sp>
      <p:sp>
        <p:nvSpPr>
          <p:cNvPr id="5" name="Footer Placeholder 4">
            <a:extLst>
              <a:ext uri="{FF2B5EF4-FFF2-40B4-BE49-F238E27FC236}">
                <a16:creationId xmlns:a16="http://schemas.microsoft.com/office/drawing/2014/main" xmlns="" id="{68435707-3A86-4E85-B611-FEA72D21610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C30AAC0-F1B9-4ACF-A015-477BE57D81E7}"/>
              </a:ext>
            </a:extLst>
          </p:cNvPr>
          <p:cNvSpPr>
            <a:spLocks noGrp="1"/>
          </p:cNvSpPr>
          <p:nvPr>
            <p:ph type="sldNum" sz="quarter" idx="12"/>
          </p:nvPr>
        </p:nvSpPr>
        <p:spPr/>
        <p:txBody>
          <a:bodyPr/>
          <a:lstStyle/>
          <a:p>
            <a:fld id="{C3777B4B-DDA2-4640-B877-48FBF33B2E5A}" type="slidenum">
              <a:rPr lang="vi-VN" smtClean="0"/>
              <a:t>‹#›</a:t>
            </a:fld>
            <a:endParaRPr lang="vi-VN"/>
          </a:p>
        </p:txBody>
      </p:sp>
    </p:spTree>
    <p:extLst>
      <p:ext uri="{BB962C8B-B14F-4D97-AF65-F5344CB8AC3E}">
        <p14:creationId xmlns:p14="http://schemas.microsoft.com/office/powerpoint/2010/main" val="305735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47"/>
        <p:cNvGrpSpPr/>
        <p:nvPr/>
      </p:nvGrpSpPr>
      <p:grpSpPr>
        <a:xfrm>
          <a:off x="0" y="0"/>
          <a:ext cx="0" cy="0"/>
          <a:chOff x="0" y="0"/>
          <a:chExt cx="0" cy="0"/>
        </a:xfrm>
      </p:grpSpPr>
      <p:sp>
        <p:nvSpPr>
          <p:cNvPr id="348" name="Google Shape;348;p22"/>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9" name="Google Shape;349;p22"/>
          <p:cNvSpPr txBox="1">
            <a:spLocks noGrp="1"/>
          </p:cNvSpPr>
          <p:nvPr>
            <p:ph type="subTitle" idx="1"/>
          </p:nvPr>
        </p:nvSpPr>
        <p:spPr>
          <a:xfrm>
            <a:off x="6729765" y="2656767"/>
            <a:ext cx="3429200" cy="1494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50" name="Google Shape;350;p22"/>
          <p:cNvGrpSpPr/>
          <p:nvPr/>
        </p:nvGrpSpPr>
        <p:grpSpPr>
          <a:xfrm>
            <a:off x="9221352" y="4762098"/>
            <a:ext cx="3814805" cy="1358817"/>
            <a:chOff x="6916014" y="3571573"/>
            <a:chExt cx="2861104" cy="1019113"/>
          </a:xfrm>
        </p:grpSpPr>
        <p:sp>
          <p:nvSpPr>
            <p:cNvPr id="351" name="Google Shape;351;p22"/>
            <p:cNvSpPr/>
            <p:nvPr/>
          </p:nvSpPr>
          <p:spPr>
            <a:xfrm flipH="1">
              <a:off x="7770747" y="3571573"/>
              <a:ext cx="2006371" cy="101911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2" name="Google Shape;352;p22"/>
            <p:cNvSpPr/>
            <p:nvPr/>
          </p:nvSpPr>
          <p:spPr>
            <a:xfrm flipH="1">
              <a:off x="6916014" y="3794765"/>
              <a:ext cx="1127554" cy="572728"/>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3" name="Google Shape;353;p22"/>
          <p:cNvSpPr/>
          <p:nvPr/>
        </p:nvSpPr>
        <p:spPr>
          <a:xfrm flipH="1">
            <a:off x="9611190" y="1013272"/>
            <a:ext cx="2766909" cy="76358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4" name="Google Shape;354;p22"/>
          <p:cNvSpPr/>
          <p:nvPr/>
        </p:nvSpPr>
        <p:spPr>
          <a:xfrm flipH="1">
            <a:off x="8851934" y="20687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55" name="Google Shape;355;p22"/>
          <p:cNvGrpSpPr/>
          <p:nvPr/>
        </p:nvGrpSpPr>
        <p:grpSpPr>
          <a:xfrm>
            <a:off x="-331600" y="5576298"/>
            <a:ext cx="12854800" cy="1281716"/>
            <a:chOff x="-248700" y="4182223"/>
            <a:chExt cx="9641100" cy="961287"/>
          </a:xfrm>
        </p:grpSpPr>
        <p:grpSp>
          <p:nvGrpSpPr>
            <p:cNvPr id="356" name="Google Shape;356;p22"/>
            <p:cNvGrpSpPr/>
            <p:nvPr/>
          </p:nvGrpSpPr>
          <p:grpSpPr>
            <a:xfrm>
              <a:off x="-248629" y="4462202"/>
              <a:ext cx="9640980" cy="681308"/>
              <a:chOff x="131200" y="4480088"/>
              <a:chExt cx="8881603" cy="627644"/>
            </a:xfrm>
          </p:grpSpPr>
          <p:sp>
            <p:nvSpPr>
              <p:cNvPr id="357" name="Google Shape;357;p22"/>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8" name="Google Shape;358;p22"/>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9" name="Google Shape;359;p22"/>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60" name="Google Shape;360;p22"/>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578902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18"/>
          <p:cNvSpPr txBox="1">
            <a:spLocks noGrp="1"/>
          </p:cNvSpPr>
          <p:nvPr>
            <p:ph type="title" idx="2"/>
          </p:nvPr>
        </p:nvSpPr>
        <p:spPr>
          <a:xfrm>
            <a:off x="1228733"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3" name="Google Shape;283;p18"/>
          <p:cNvSpPr txBox="1">
            <a:spLocks noGrp="1"/>
          </p:cNvSpPr>
          <p:nvPr>
            <p:ph type="subTitle" idx="1"/>
          </p:nvPr>
        </p:nvSpPr>
        <p:spPr>
          <a:xfrm>
            <a:off x="1228733"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4" name="Google Shape;284;p18"/>
          <p:cNvSpPr txBox="1">
            <a:spLocks noGrp="1"/>
          </p:cNvSpPr>
          <p:nvPr>
            <p:ph type="title" idx="3"/>
          </p:nvPr>
        </p:nvSpPr>
        <p:spPr>
          <a:xfrm>
            <a:off x="4610064"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5" name="Google Shape;285;p18"/>
          <p:cNvSpPr txBox="1">
            <a:spLocks noGrp="1"/>
          </p:cNvSpPr>
          <p:nvPr>
            <p:ph type="subTitle" idx="4"/>
          </p:nvPr>
        </p:nvSpPr>
        <p:spPr>
          <a:xfrm>
            <a:off x="4610065"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6" name="Google Shape;286;p18"/>
          <p:cNvSpPr txBox="1">
            <a:spLocks noGrp="1"/>
          </p:cNvSpPr>
          <p:nvPr>
            <p:ph type="title" idx="5"/>
          </p:nvPr>
        </p:nvSpPr>
        <p:spPr>
          <a:xfrm>
            <a:off x="1228733"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7" name="Google Shape;287;p18"/>
          <p:cNvSpPr txBox="1">
            <a:spLocks noGrp="1"/>
          </p:cNvSpPr>
          <p:nvPr>
            <p:ph type="subTitle" idx="6"/>
          </p:nvPr>
        </p:nvSpPr>
        <p:spPr>
          <a:xfrm>
            <a:off x="1228733"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8" name="Google Shape;288;p18"/>
          <p:cNvSpPr txBox="1">
            <a:spLocks noGrp="1"/>
          </p:cNvSpPr>
          <p:nvPr>
            <p:ph type="title" idx="7"/>
          </p:nvPr>
        </p:nvSpPr>
        <p:spPr>
          <a:xfrm>
            <a:off x="4610064"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9" name="Google Shape;289;p18"/>
          <p:cNvSpPr txBox="1">
            <a:spLocks noGrp="1"/>
          </p:cNvSpPr>
          <p:nvPr>
            <p:ph type="subTitle" idx="8"/>
          </p:nvPr>
        </p:nvSpPr>
        <p:spPr>
          <a:xfrm>
            <a:off x="4610065"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0" name="Google Shape;290;p18"/>
          <p:cNvSpPr txBox="1">
            <a:spLocks noGrp="1"/>
          </p:cNvSpPr>
          <p:nvPr>
            <p:ph type="title" idx="9"/>
          </p:nvPr>
        </p:nvSpPr>
        <p:spPr>
          <a:xfrm>
            <a:off x="7991395"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1" name="Google Shape;291;p18"/>
          <p:cNvSpPr txBox="1">
            <a:spLocks noGrp="1"/>
          </p:cNvSpPr>
          <p:nvPr>
            <p:ph type="subTitle" idx="13"/>
          </p:nvPr>
        </p:nvSpPr>
        <p:spPr>
          <a:xfrm>
            <a:off x="7991399"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8"/>
          <p:cNvSpPr txBox="1">
            <a:spLocks noGrp="1"/>
          </p:cNvSpPr>
          <p:nvPr>
            <p:ph type="title" idx="14"/>
          </p:nvPr>
        </p:nvSpPr>
        <p:spPr>
          <a:xfrm>
            <a:off x="7991395"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3" name="Google Shape;293;p18"/>
          <p:cNvSpPr txBox="1">
            <a:spLocks noGrp="1"/>
          </p:cNvSpPr>
          <p:nvPr>
            <p:ph type="subTitle" idx="15"/>
          </p:nvPr>
        </p:nvSpPr>
        <p:spPr>
          <a:xfrm>
            <a:off x="7991399"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94" name="Google Shape;294;p18"/>
          <p:cNvGrpSpPr/>
          <p:nvPr/>
        </p:nvGrpSpPr>
        <p:grpSpPr>
          <a:xfrm>
            <a:off x="-331600" y="5576298"/>
            <a:ext cx="12854800" cy="1281716"/>
            <a:chOff x="-248700" y="4182223"/>
            <a:chExt cx="9641100" cy="961287"/>
          </a:xfrm>
        </p:grpSpPr>
        <p:grpSp>
          <p:nvGrpSpPr>
            <p:cNvPr id="295" name="Google Shape;295;p18"/>
            <p:cNvGrpSpPr/>
            <p:nvPr/>
          </p:nvGrpSpPr>
          <p:grpSpPr>
            <a:xfrm>
              <a:off x="-248629" y="4462202"/>
              <a:ext cx="9640980" cy="681308"/>
              <a:chOff x="131200" y="4480088"/>
              <a:chExt cx="8881603" cy="627644"/>
            </a:xfrm>
          </p:grpSpPr>
          <p:sp>
            <p:nvSpPr>
              <p:cNvPr id="296" name="Google Shape;296;p1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1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1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99" name="Google Shape;299;p1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0" name="Google Shape;300;p18"/>
          <p:cNvGrpSpPr/>
          <p:nvPr/>
        </p:nvGrpSpPr>
        <p:grpSpPr>
          <a:xfrm>
            <a:off x="10678324" y="5210319"/>
            <a:ext cx="1386057" cy="700303"/>
            <a:chOff x="1866724" y="1193292"/>
            <a:chExt cx="6154785" cy="3109690"/>
          </a:xfrm>
        </p:grpSpPr>
        <p:sp>
          <p:nvSpPr>
            <p:cNvPr id="301" name="Google Shape;301;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3" name="Google Shape;303;p18"/>
          <p:cNvGrpSpPr/>
          <p:nvPr/>
        </p:nvGrpSpPr>
        <p:grpSpPr>
          <a:xfrm>
            <a:off x="10050131" y="5446685"/>
            <a:ext cx="1139867" cy="575915"/>
            <a:chOff x="1866724" y="1193292"/>
            <a:chExt cx="6154785" cy="3109690"/>
          </a:xfrm>
        </p:grpSpPr>
        <p:sp>
          <p:nvSpPr>
            <p:cNvPr id="304" name="Google Shape;304;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06" name="Google Shape;306;p18"/>
          <p:cNvSpPr/>
          <p:nvPr/>
        </p:nvSpPr>
        <p:spPr>
          <a:xfrm flipH="1">
            <a:off x="10908100" y="1263699"/>
            <a:ext cx="1850651" cy="51072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8"/>
          <p:cNvSpPr/>
          <p:nvPr/>
        </p:nvSpPr>
        <p:spPr>
          <a:xfrm flipH="1">
            <a:off x="-637436" y="23249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6719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81EC96-7225-4AFE-B54F-828D58FED58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D6F3C280-5C2E-4177-BDD8-D9CE28B976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BBC8A8B-551A-449C-82EE-7AA10A008665}"/>
              </a:ext>
            </a:extLst>
          </p:cNvPr>
          <p:cNvSpPr>
            <a:spLocks noGrp="1"/>
          </p:cNvSpPr>
          <p:nvPr>
            <p:ph type="dt" sz="half" idx="10"/>
          </p:nvPr>
        </p:nvSpPr>
        <p:spPr/>
        <p:txBody>
          <a:bodyPr/>
          <a:lstStyle/>
          <a:p>
            <a:fld id="{1CA139D5-4A4A-41CC-9B69-B5E054B34B9B}" type="datetimeFigureOut">
              <a:rPr lang="vi-VN" smtClean="0"/>
              <a:t>01/05/2025</a:t>
            </a:fld>
            <a:endParaRPr lang="vi-VN"/>
          </a:p>
        </p:txBody>
      </p:sp>
      <p:sp>
        <p:nvSpPr>
          <p:cNvPr id="5" name="Footer Placeholder 4">
            <a:extLst>
              <a:ext uri="{FF2B5EF4-FFF2-40B4-BE49-F238E27FC236}">
                <a16:creationId xmlns:a16="http://schemas.microsoft.com/office/drawing/2014/main" xmlns="" id="{C3791B74-F52C-44F6-B34E-372B21EDE9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75AAA3D-B388-4899-994F-0E5A104652A1}"/>
              </a:ext>
            </a:extLst>
          </p:cNvPr>
          <p:cNvSpPr>
            <a:spLocks noGrp="1"/>
          </p:cNvSpPr>
          <p:nvPr>
            <p:ph type="sldNum" sz="quarter" idx="12"/>
          </p:nvPr>
        </p:nvSpPr>
        <p:spPr/>
        <p:txBody>
          <a:bodyPr/>
          <a:lstStyle/>
          <a:p>
            <a:fld id="{C3777B4B-DDA2-4640-B877-48FBF33B2E5A}" type="slidenum">
              <a:rPr lang="vi-VN" smtClean="0"/>
              <a:t>‹#›</a:t>
            </a:fld>
            <a:endParaRPr lang="vi-VN"/>
          </a:p>
        </p:txBody>
      </p:sp>
    </p:spTree>
    <p:extLst>
      <p:ext uri="{BB962C8B-B14F-4D97-AF65-F5344CB8AC3E}">
        <p14:creationId xmlns:p14="http://schemas.microsoft.com/office/powerpoint/2010/main" val="414366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6EB7C-5105-4CAD-BDE5-464E3CEF2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944C5286-5AC6-4448-B231-341BAB2BC5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A8A82D4-8CFA-4F58-967C-20324882B694}"/>
              </a:ext>
            </a:extLst>
          </p:cNvPr>
          <p:cNvSpPr>
            <a:spLocks noGrp="1"/>
          </p:cNvSpPr>
          <p:nvPr>
            <p:ph type="dt" sz="half" idx="10"/>
          </p:nvPr>
        </p:nvSpPr>
        <p:spPr/>
        <p:txBody>
          <a:bodyPr/>
          <a:lstStyle/>
          <a:p>
            <a:fld id="{1CA139D5-4A4A-41CC-9B69-B5E054B34B9B}" type="datetimeFigureOut">
              <a:rPr lang="vi-VN" smtClean="0"/>
              <a:t>01/05/2025</a:t>
            </a:fld>
            <a:endParaRPr lang="vi-VN"/>
          </a:p>
        </p:txBody>
      </p:sp>
      <p:sp>
        <p:nvSpPr>
          <p:cNvPr id="5" name="Footer Placeholder 4">
            <a:extLst>
              <a:ext uri="{FF2B5EF4-FFF2-40B4-BE49-F238E27FC236}">
                <a16:creationId xmlns:a16="http://schemas.microsoft.com/office/drawing/2014/main" xmlns="" id="{9578A428-BE92-482A-B571-6156342C540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699EFFF-7335-494D-9701-CAC69EFD7DD9}"/>
              </a:ext>
            </a:extLst>
          </p:cNvPr>
          <p:cNvSpPr>
            <a:spLocks noGrp="1"/>
          </p:cNvSpPr>
          <p:nvPr>
            <p:ph type="sldNum" sz="quarter" idx="12"/>
          </p:nvPr>
        </p:nvSpPr>
        <p:spPr/>
        <p:txBody>
          <a:bodyPr/>
          <a:lstStyle/>
          <a:p>
            <a:fld id="{C3777B4B-DDA2-4640-B877-48FBF33B2E5A}" type="slidenum">
              <a:rPr lang="vi-VN" smtClean="0"/>
              <a:t>‹#›</a:t>
            </a:fld>
            <a:endParaRPr lang="vi-VN"/>
          </a:p>
        </p:txBody>
      </p:sp>
    </p:spTree>
    <p:extLst>
      <p:ext uri="{BB962C8B-B14F-4D97-AF65-F5344CB8AC3E}">
        <p14:creationId xmlns:p14="http://schemas.microsoft.com/office/powerpoint/2010/main" val="158371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FE75D2-005E-4ECD-A62A-00781AB9AA8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5267A34-B315-4FD6-B9E9-786C5467C6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C9C9E5F4-BB5B-4EFC-ABE6-6DB1D7BEA2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DC29C96B-F8CA-4A71-9BEC-3B8D88996049}"/>
              </a:ext>
            </a:extLst>
          </p:cNvPr>
          <p:cNvSpPr>
            <a:spLocks noGrp="1"/>
          </p:cNvSpPr>
          <p:nvPr>
            <p:ph type="dt" sz="half" idx="10"/>
          </p:nvPr>
        </p:nvSpPr>
        <p:spPr/>
        <p:txBody>
          <a:bodyPr/>
          <a:lstStyle/>
          <a:p>
            <a:fld id="{1CA139D5-4A4A-41CC-9B69-B5E054B34B9B}" type="datetimeFigureOut">
              <a:rPr lang="vi-VN" smtClean="0"/>
              <a:t>01/05/2025</a:t>
            </a:fld>
            <a:endParaRPr lang="vi-VN"/>
          </a:p>
        </p:txBody>
      </p:sp>
      <p:sp>
        <p:nvSpPr>
          <p:cNvPr id="6" name="Footer Placeholder 5">
            <a:extLst>
              <a:ext uri="{FF2B5EF4-FFF2-40B4-BE49-F238E27FC236}">
                <a16:creationId xmlns:a16="http://schemas.microsoft.com/office/drawing/2014/main" xmlns="" id="{E977CAF5-1048-485D-A9EF-6F3C4851F7F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3398A4A6-75F0-485A-A076-F7953C315896}"/>
              </a:ext>
            </a:extLst>
          </p:cNvPr>
          <p:cNvSpPr>
            <a:spLocks noGrp="1"/>
          </p:cNvSpPr>
          <p:nvPr>
            <p:ph type="sldNum" sz="quarter" idx="12"/>
          </p:nvPr>
        </p:nvSpPr>
        <p:spPr/>
        <p:txBody>
          <a:bodyPr/>
          <a:lstStyle/>
          <a:p>
            <a:fld id="{C3777B4B-DDA2-4640-B877-48FBF33B2E5A}" type="slidenum">
              <a:rPr lang="vi-VN" smtClean="0"/>
              <a:t>‹#›</a:t>
            </a:fld>
            <a:endParaRPr lang="vi-VN"/>
          </a:p>
        </p:txBody>
      </p:sp>
    </p:spTree>
    <p:extLst>
      <p:ext uri="{BB962C8B-B14F-4D97-AF65-F5344CB8AC3E}">
        <p14:creationId xmlns:p14="http://schemas.microsoft.com/office/powerpoint/2010/main" val="383179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5B2AC-FAA9-4AF3-AF6D-AA7885EFEE2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816C85B8-3D74-439F-A8C8-9394D769D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D379D8E-9198-46B1-B7FB-C4C3C5D948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E4A5C70A-2CDE-472E-B65C-12C576F982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07C88E2-2A14-4125-B53A-111BE76762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0D08EEE8-D882-4700-8045-F31CCFBE73C7}"/>
              </a:ext>
            </a:extLst>
          </p:cNvPr>
          <p:cNvSpPr>
            <a:spLocks noGrp="1"/>
          </p:cNvSpPr>
          <p:nvPr>
            <p:ph type="dt" sz="half" idx="10"/>
          </p:nvPr>
        </p:nvSpPr>
        <p:spPr/>
        <p:txBody>
          <a:bodyPr/>
          <a:lstStyle/>
          <a:p>
            <a:fld id="{1CA139D5-4A4A-41CC-9B69-B5E054B34B9B}" type="datetimeFigureOut">
              <a:rPr lang="vi-VN" smtClean="0"/>
              <a:t>01/05/2025</a:t>
            </a:fld>
            <a:endParaRPr lang="vi-VN"/>
          </a:p>
        </p:txBody>
      </p:sp>
      <p:sp>
        <p:nvSpPr>
          <p:cNvPr id="8" name="Footer Placeholder 7">
            <a:extLst>
              <a:ext uri="{FF2B5EF4-FFF2-40B4-BE49-F238E27FC236}">
                <a16:creationId xmlns:a16="http://schemas.microsoft.com/office/drawing/2014/main" xmlns="" id="{0A7E342D-B034-46B4-B75F-DA09E7B494E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1DE4632A-DC2D-48EA-8BDD-0267CBEED191}"/>
              </a:ext>
            </a:extLst>
          </p:cNvPr>
          <p:cNvSpPr>
            <a:spLocks noGrp="1"/>
          </p:cNvSpPr>
          <p:nvPr>
            <p:ph type="sldNum" sz="quarter" idx="12"/>
          </p:nvPr>
        </p:nvSpPr>
        <p:spPr/>
        <p:txBody>
          <a:bodyPr/>
          <a:lstStyle/>
          <a:p>
            <a:fld id="{C3777B4B-DDA2-4640-B877-48FBF33B2E5A}" type="slidenum">
              <a:rPr lang="vi-VN" smtClean="0"/>
              <a:t>‹#›</a:t>
            </a:fld>
            <a:endParaRPr lang="vi-VN"/>
          </a:p>
        </p:txBody>
      </p:sp>
    </p:spTree>
    <p:extLst>
      <p:ext uri="{BB962C8B-B14F-4D97-AF65-F5344CB8AC3E}">
        <p14:creationId xmlns:p14="http://schemas.microsoft.com/office/powerpoint/2010/main" val="52171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54EAE4-BB9A-4F9E-8378-7C9E1E72302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89EB4CFC-E524-4C0E-8627-4B1253ECB144}"/>
              </a:ext>
            </a:extLst>
          </p:cNvPr>
          <p:cNvSpPr>
            <a:spLocks noGrp="1"/>
          </p:cNvSpPr>
          <p:nvPr>
            <p:ph type="dt" sz="half" idx="10"/>
          </p:nvPr>
        </p:nvSpPr>
        <p:spPr/>
        <p:txBody>
          <a:bodyPr/>
          <a:lstStyle/>
          <a:p>
            <a:fld id="{1CA139D5-4A4A-41CC-9B69-B5E054B34B9B}" type="datetimeFigureOut">
              <a:rPr lang="vi-VN" smtClean="0"/>
              <a:t>01/05/2025</a:t>
            </a:fld>
            <a:endParaRPr lang="vi-VN"/>
          </a:p>
        </p:txBody>
      </p:sp>
      <p:sp>
        <p:nvSpPr>
          <p:cNvPr id="4" name="Footer Placeholder 3">
            <a:extLst>
              <a:ext uri="{FF2B5EF4-FFF2-40B4-BE49-F238E27FC236}">
                <a16:creationId xmlns:a16="http://schemas.microsoft.com/office/drawing/2014/main" xmlns="" id="{7B7D5838-4C96-440C-850B-C84CAED8F71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C2EB2B51-1C32-48F4-BCF9-4310E19D91F2}"/>
              </a:ext>
            </a:extLst>
          </p:cNvPr>
          <p:cNvSpPr>
            <a:spLocks noGrp="1"/>
          </p:cNvSpPr>
          <p:nvPr>
            <p:ph type="sldNum" sz="quarter" idx="12"/>
          </p:nvPr>
        </p:nvSpPr>
        <p:spPr/>
        <p:txBody>
          <a:bodyPr/>
          <a:lstStyle/>
          <a:p>
            <a:fld id="{C3777B4B-DDA2-4640-B877-48FBF33B2E5A}" type="slidenum">
              <a:rPr lang="vi-VN" smtClean="0"/>
              <a:t>‹#›</a:t>
            </a:fld>
            <a:endParaRPr lang="vi-VN"/>
          </a:p>
        </p:txBody>
      </p:sp>
    </p:spTree>
    <p:extLst>
      <p:ext uri="{BB962C8B-B14F-4D97-AF65-F5344CB8AC3E}">
        <p14:creationId xmlns:p14="http://schemas.microsoft.com/office/powerpoint/2010/main" val="327553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85CF34-294F-4052-A734-83901A63B3C0}"/>
              </a:ext>
            </a:extLst>
          </p:cNvPr>
          <p:cNvSpPr>
            <a:spLocks noGrp="1"/>
          </p:cNvSpPr>
          <p:nvPr>
            <p:ph type="dt" sz="half" idx="10"/>
          </p:nvPr>
        </p:nvSpPr>
        <p:spPr/>
        <p:txBody>
          <a:bodyPr/>
          <a:lstStyle/>
          <a:p>
            <a:fld id="{1CA139D5-4A4A-41CC-9B69-B5E054B34B9B}" type="datetimeFigureOut">
              <a:rPr lang="vi-VN" smtClean="0"/>
              <a:t>01/05/2025</a:t>
            </a:fld>
            <a:endParaRPr lang="vi-VN"/>
          </a:p>
        </p:txBody>
      </p:sp>
      <p:sp>
        <p:nvSpPr>
          <p:cNvPr id="3" name="Footer Placeholder 2">
            <a:extLst>
              <a:ext uri="{FF2B5EF4-FFF2-40B4-BE49-F238E27FC236}">
                <a16:creationId xmlns:a16="http://schemas.microsoft.com/office/drawing/2014/main" xmlns="" id="{CB409683-0DB2-4DAB-9DA1-358D3062CA07}"/>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5BF7390D-06D5-4F92-B04C-C1C18BD31009}"/>
              </a:ext>
            </a:extLst>
          </p:cNvPr>
          <p:cNvSpPr>
            <a:spLocks noGrp="1"/>
          </p:cNvSpPr>
          <p:nvPr>
            <p:ph type="sldNum" sz="quarter" idx="12"/>
          </p:nvPr>
        </p:nvSpPr>
        <p:spPr/>
        <p:txBody>
          <a:bodyPr/>
          <a:lstStyle/>
          <a:p>
            <a:fld id="{C3777B4B-DDA2-4640-B877-48FBF33B2E5A}" type="slidenum">
              <a:rPr lang="vi-VN" smtClean="0"/>
              <a:t>‹#›</a:t>
            </a:fld>
            <a:endParaRPr lang="vi-VN"/>
          </a:p>
        </p:txBody>
      </p:sp>
    </p:spTree>
    <p:extLst>
      <p:ext uri="{BB962C8B-B14F-4D97-AF65-F5344CB8AC3E}">
        <p14:creationId xmlns:p14="http://schemas.microsoft.com/office/powerpoint/2010/main" val="69889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C327C-09FC-4DDB-BAB1-A2E7DA95D1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C80CC3E-7FF1-4F95-9598-6B43CC790C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F659B415-4B11-4869-931B-1D9C0942F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842CD9A-5DD0-4D8F-96BA-0EB94686DC12}"/>
              </a:ext>
            </a:extLst>
          </p:cNvPr>
          <p:cNvSpPr>
            <a:spLocks noGrp="1"/>
          </p:cNvSpPr>
          <p:nvPr>
            <p:ph type="dt" sz="half" idx="10"/>
          </p:nvPr>
        </p:nvSpPr>
        <p:spPr/>
        <p:txBody>
          <a:bodyPr/>
          <a:lstStyle/>
          <a:p>
            <a:fld id="{1CA139D5-4A4A-41CC-9B69-B5E054B34B9B}" type="datetimeFigureOut">
              <a:rPr lang="vi-VN" smtClean="0"/>
              <a:t>01/05/2025</a:t>
            </a:fld>
            <a:endParaRPr lang="vi-VN"/>
          </a:p>
        </p:txBody>
      </p:sp>
      <p:sp>
        <p:nvSpPr>
          <p:cNvPr id="6" name="Footer Placeholder 5">
            <a:extLst>
              <a:ext uri="{FF2B5EF4-FFF2-40B4-BE49-F238E27FC236}">
                <a16:creationId xmlns:a16="http://schemas.microsoft.com/office/drawing/2014/main" xmlns="" id="{B97690FF-F4BF-428B-B642-C67A5A19EA8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0E89D75-CD03-418A-8B0E-59F9ACBCA46C}"/>
              </a:ext>
            </a:extLst>
          </p:cNvPr>
          <p:cNvSpPr>
            <a:spLocks noGrp="1"/>
          </p:cNvSpPr>
          <p:nvPr>
            <p:ph type="sldNum" sz="quarter" idx="12"/>
          </p:nvPr>
        </p:nvSpPr>
        <p:spPr/>
        <p:txBody>
          <a:bodyPr/>
          <a:lstStyle/>
          <a:p>
            <a:fld id="{C3777B4B-DDA2-4640-B877-48FBF33B2E5A}" type="slidenum">
              <a:rPr lang="vi-VN" smtClean="0"/>
              <a:t>‹#›</a:t>
            </a:fld>
            <a:endParaRPr lang="vi-VN"/>
          </a:p>
        </p:txBody>
      </p:sp>
    </p:spTree>
    <p:extLst>
      <p:ext uri="{BB962C8B-B14F-4D97-AF65-F5344CB8AC3E}">
        <p14:creationId xmlns:p14="http://schemas.microsoft.com/office/powerpoint/2010/main" val="2811099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9205D9-E135-4136-917A-976C138C9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35FFDE19-CE91-48F9-843C-1405B565C7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A391EA4B-CDAE-4250-B78E-2FFE34F00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82658F3-C9C8-4616-813C-202FEB07F37C}"/>
              </a:ext>
            </a:extLst>
          </p:cNvPr>
          <p:cNvSpPr>
            <a:spLocks noGrp="1"/>
          </p:cNvSpPr>
          <p:nvPr>
            <p:ph type="dt" sz="half" idx="10"/>
          </p:nvPr>
        </p:nvSpPr>
        <p:spPr/>
        <p:txBody>
          <a:bodyPr/>
          <a:lstStyle/>
          <a:p>
            <a:fld id="{1CA139D5-4A4A-41CC-9B69-B5E054B34B9B}" type="datetimeFigureOut">
              <a:rPr lang="vi-VN" smtClean="0"/>
              <a:t>01/05/2025</a:t>
            </a:fld>
            <a:endParaRPr lang="vi-VN"/>
          </a:p>
        </p:txBody>
      </p:sp>
      <p:sp>
        <p:nvSpPr>
          <p:cNvPr id="6" name="Footer Placeholder 5">
            <a:extLst>
              <a:ext uri="{FF2B5EF4-FFF2-40B4-BE49-F238E27FC236}">
                <a16:creationId xmlns:a16="http://schemas.microsoft.com/office/drawing/2014/main" xmlns="" id="{D106F34A-95C0-4B4E-B41E-B612B99F56E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1B58B77D-D201-49F5-AE29-96FD8DCAD5A9}"/>
              </a:ext>
            </a:extLst>
          </p:cNvPr>
          <p:cNvSpPr>
            <a:spLocks noGrp="1"/>
          </p:cNvSpPr>
          <p:nvPr>
            <p:ph type="sldNum" sz="quarter" idx="12"/>
          </p:nvPr>
        </p:nvSpPr>
        <p:spPr/>
        <p:txBody>
          <a:bodyPr/>
          <a:lstStyle/>
          <a:p>
            <a:fld id="{C3777B4B-DDA2-4640-B877-48FBF33B2E5A}" type="slidenum">
              <a:rPr lang="vi-VN" smtClean="0"/>
              <a:t>‹#›</a:t>
            </a:fld>
            <a:endParaRPr lang="vi-VN"/>
          </a:p>
        </p:txBody>
      </p:sp>
    </p:spTree>
    <p:extLst>
      <p:ext uri="{BB962C8B-B14F-4D97-AF65-F5344CB8AC3E}">
        <p14:creationId xmlns:p14="http://schemas.microsoft.com/office/powerpoint/2010/main" val="3209248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42263DE-2E76-4DEF-A86C-FCF07621E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88BB9F5-54E9-4CB5-B8DC-FFF4B4023A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B630C6E-6E29-454B-A8BE-6114EC494C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139D5-4A4A-41CC-9B69-B5E054B34B9B}" type="datetimeFigureOut">
              <a:rPr lang="vi-VN" smtClean="0"/>
              <a:t>01/05/2025</a:t>
            </a:fld>
            <a:endParaRPr lang="vi-VN"/>
          </a:p>
        </p:txBody>
      </p:sp>
      <p:sp>
        <p:nvSpPr>
          <p:cNvPr id="5" name="Footer Placeholder 4">
            <a:extLst>
              <a:ext uri="{FF2B5EF4-FFF2-40B4-BE49-F238E27FC236}">
                <a16:creationId xmlns:a16="http://schemas.microsoft.com/office/drawing/2014/main" xmlns="" id="{659FFF66-4E0B-4EAE-A016-D8F6D6A152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2CA372E3-C75F-4F7E-90AA-557D6BE655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77B4B-DDA2-4640-B877-48FBF33B2E5A}" type="slidenum">
              <a:rPr lang="vi-VN" smtClean="0"/>
              <a:t>‹#›</a:t>
            </a:fld>
            <a:endParaRPr lang="vi-VN"/>
          </a:p>
        </p:txBody>
      </p:sp>
    </p:spTree>
    <p:extLst>
      <p:ext uri="{BB962C8B-B14F-4D97-AF65-F5344CB8AC3E}">
        <p14:creationId xmlns:p14="http://schemas.microsoft.com/office/powerpoint/2010/main" val="107197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18" Type="http://schemas.openxmlformats.org/officeDocument/2006/relationships/slide" Target="slide9.xml"/><Relationship Id="rId26" Type="http://schemas.openxmlformats.org/officeDocument/2006/relationships/slide" Target="slide11.xml"/><Relationship Id="rId3" Type="http://schemas.openxmlformats.org/officeDocument/2006/relationships/notesSlide" Target="../notesSlides/notesSlide1.xml"/><Relationship Id="rId21" Type="http://schemas.openxmlformats.org/officeDocument/2006/relationships/slide" Target="slide8.xml"/><Relationship Id="rId7" Type="http://schemas.openxmlformats.org/officeDocument/2006/relationships/image" Target="../media/image16.png"/><Relationship Id="rId12" Type="http://schemas.openxmlformats.org/officeDocument/2006/relationships/image" Target="../media/image18.png"/><Relationship Id="rId17" Type="http://schemas.microsoft.com/office/2007/relationships/hdphoto" Target="../media/hdphoto5.wdp"/><Relationship Id="rId25" Type="http://schemas.openxmlformats.org/officeDocument/2006/relationships/image" Target="../media/image25.png"/><Relationship Id="rId2" Type="http://schemas.openxmlformats.org/officeDocument/2006/relationships/slideLayout" Target="../slideLayouts/slideLayout12.xml"/><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tags" Target="../tags/tag1.xml"/><Relationship Id="rId6" Type="http://schemas.microsoft.com/office/2007/relationships/hdphoto" Target="../media/hdphoto1.wdp"/><Relationship Id="rId11" Type="http://schemas.microsoft.com/office/2007/relationships/hdphoto" Target="../media/hdphoto3.wdp"/><Relationship Id="rId24" Type="http://schemas.openxmlformats.org/officeDocument/2006/relationships/slide" Target="slide10.xml"/><Relationship Id="rId5" Type="http://schemas.openxmlformats.org/officeDocument/2006/relationships/image" Target="../media/image15.png"/><Relationship Id="rId15" Type="http://schemas.openxmlformats.org/officeDocument/2006/relationships/image" Target="../media/image19.png"/><Relationship Id="rId23" Type="http://schemas.openxmlformats.org/officeDocument/2006/relationships/image" Target="../media/image24.png"/><Relationship Id="rId28" Type="http://schemas.openxmlformats.org/officeDocument/2006/relationships/image" Target="../media/image27.png"/><Relationship Id="rId10" Type="http://schemas.openxmlformats.org/officeDocument/2006/relationships/image" Target="../media/image17.png"/><Relationship Id="rId19"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slide" Target="slide6.xml"/><Relationship Id="rId14" Type="http://schemas.openxmlformats.org/officeDocument/2006/relationships/slide" Target="slide7.xml"/><Relationship Id="rId22" Type="http://schemas.openxmlformats.org/officeDocument/2006/relationships/image" Target="../media/image23.png"/><Relationship Id="rId27"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slide" Target="slide5.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xmlns="" id="{F513AA61-3167-BC4F-F62E-DD85639AABB7}"/>
              </a:ext>
            </a:extLst>
          </p:cNvPr>
          <p:cNvPicPr>
            <a:picLocks noChangeAspect="1"/>
          </p:cNvPicPr>
          <p:nvPr/>
        </p:nvPicPr>
        <p:blipFill>
          <a:blip r:embed="rId3"/>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xmlns=""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650E37BD-CC2F-60DF-FAEF-A1CA007CF0BC}"/>
              </a:ext>
            </a:extLst>
          </p:cNvPr>
          <p:cNvPicPr>
            <a:picLocks noChangeAspect="1"/>
          </p:cNvPicPr>
          <p:nvPr/>
        </p:nvPicPr>
        <p:blipFill>
          <a:blip r:embed="rId5"/>
          <a:stretch>
            <a:fillRect/>
          </a:stretch>
        </p:blipFill>
        <p:spPr>
          <a:xfrm>
            <a:off x="1125134" y="2685150"/>
            <a:ext cx="4986960" cy="1530229"/>
          </a:xfrm>
          <a:prstGeom prst="rect">
            <a:avLst/>
          </a:prstGeom>
        </p:spPr>
      </p:pic>
    </p:spTree>
    <p:extLst>
      <p:ext uri="{BB962C8B-B14F-4D97-AF65-F5344CB8AC3E}">
        <p14:creationId xmlns:p14="http://schemas.microsoft.com/office/powerpoint/2010/main" val="3909913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D19E771-BAAA-3F70-67A6-6DFF19EEB4D0}"/>
              </a:ext>
            </a:extLst>
          </p:cNvPr>
          <p:cNvPicPr>
            <a:picLocks noChangeAspect="1"/>
          </p:cNvPicPr>
          <p:nvPr/>
        </p:nvPicPr>
        <p:blipFill>
          <a:blip r:embed="rId3"/>
          <a:stretch>
            <a:fillRect/>
          </a:stretch>
        </p:blipFill>
        <p:spPr>
          <a:xfrm>
            <a:off x="2948941" y="233361"/>
            <a:ext cx="6969212" cy="3766693"/>
          </a:xfrm>
          <a:prstGeom prst="rect">
            <a:avLst/>
          </a:prstGeom>
        </p:spPr>
      </p:pic>
      <p:sp>
        <p:nvSpPr>
          <p:cNvPr id="5" name="Rounded Rectangle 42">
            <a:extLst>
              <a:ext uri="{FF2B5EF4-FFF2-40B4-BE49-F238E27FC236}">
                <a16:creationId xmlns:a16="http://schemas.microsoft.com/office/drawing/2014/main" xmlns="" id="{066D96C8-8181-F2D5-AC67-A871375FC5E7}"/>
              </a:ext>
            </a:extLst>
          </p:cNvPr>
          <p:cNvSpPr/>
          <p:nvPr/>
        </p:nvSpPr>
        <p:spPr>
          <a:xfrm>
            <a:off x="2297430" y="4311991"/>
            <a:ext cx="8092440" cy="1600438"/>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vi-VN" sz="4400" kern="0" dirty="0">
                <a:solidFill>
                  <a:srgbClr val="E5F7B3">
                    <a:lumMod val="25000"/>
                  </a:srgbClr>
                </a:solidFill>
                <a:ea typeface="微软雅黑"/>
              </a:rPr>
              <a:t>Thào A Sùng –</a:t>
            </a:r>
            <a:r>
              <a:rPr lang="en-US" sz="4400" kern="0" dirty="0">
                <a:solidFill>
                  <a:srgbClr val="E5F7B3">
                    <a:lumMod val="25000"/>
                  </a:srgbClr>
                </a:solidFill>
                <a:ea typeface="微软雅黑"/>
              </a:rPr>
              <a:t> </a:t>
            </a:r>
            <a:r>
              <a:rPr lang="vi-VN" sz="4400" kern="0" dirty="0">
                <a:solidFill>
                  <a:srgbClr val="E5F7B3">
                    <a:lumMod val="25000"/>
                  </a:srgbClr>
                </a:solidFill>
                <a:ea typeface="微软雅黑"/>
              </a:rPr>
              <a:t>Những búp chè trên cây cổ thụ</a:t>
            </a:r>
            <a:endParaRPr kumimoji="0" lang="en-US" sz="44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63596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318083" y="101760"/>
            <a:ext cx="108911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rPr>
              <a:t>2. </a:t>
            </a:r>
            <a:r>
              <a:rPr kumimoji="0" lang="vi-VN" sz="40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rPr>
              <a:t>Nêu nội dung chính của một trong những câu chuyện được nhắc tới ở bài tập 1.</a:t>
            </a:r>
            <a:endParaRPr kumimoji="0" lang="en-US" sz="40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1440180"/>
            <a:ext cx="11875269" cy="5172202"/>
          </a:xfrm>
          <a:prstGeom prst="rect">
            <a:avLst/>
          </a:prstGeom>
        </p:spPr>
      </p:pic>
      <p:sp>
        <p:nvSpPr>
          <p:cNvPr id="12" name="TextBox 11">
            <a:extLst>
              <a:ext uri="{FF2B5EF4-FFF2-40B4-BE49-F238E27FC236}">
                <a16:creationId xmlns:a16="http://schemas.microsoft.com/office/drawing/2014/main" xmlns="" id="{1B399449-41C9-1C08-2F27-0FF477F41D49}"/>
              </a:ext>
            </a:extLst>
          </p:cNvPr>
          <p:cNvSpPr txBox="1"/>
          <p:nvPr/>
        </p:nvSpPr>
        <p:spPr>
          <a:xfrm>
            <a:off x="1783080" y="1828566"/>
            <a:ext cx="9566910" cy="4401205"/>
          </a:xfrm>
          <a:prstGeom prst="rect">
            <a:avLst/>
          </a:prstGeom>
          <a:noFill/>
        </p:spPr>
        <p:txBody>
          <a:bodyPr wrap="square" rtlCol="0">
            <a:spAutoFit/>
          </a:bodyPr>
          <a:lstStyle/>
          <a:p>
            <a:pPr lvl="0" algn="just">
              <a:defRPr/>
            </a:pPr>
            <a:r>
              <a:rPr lang="vi-VN" sz="4000" b="1" dirty="0">
                <a:solidFill>
                  <a:srgbClr val="FF016E"/>
                </a:solidFill>
                <a:cs typeface="Calibri" panose="020F0502020204030204" pitchFamily="34" charset="0"/>
              </a:rPr>
              <a:t>- Hộp quà Màu Thiên Thanh là câu chuyện kể với các bạn nhỏ trong một lớp học đã cùng nhau chuẩn bị một món quà vô cùng đặc biệt và ý nghĩa để tặng cô giáo. Đó là một chiếc hộp chứa những bức thư kể về kỉ niệm của các bạn nhỏ với cô. </a:t>
            </a:r>
            <a:endParaRPr kumimoji="0" lang="en-US" sz="40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
        <p:nvSpPr>
          <p:cNvPr id="14" name="Freeform 2">
            <a:extLst>
              <a:ext uri="{FF2B5EF4-FFF2-40B4-BE49-F238E27FC236}">
                <a16:creationId xmlns:a16="http://schemas.microsoft.com/office/drawing/2014/main" xmlns=""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57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down)">
                                      <p:cBhvr>
                                        <p:cTn id="2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xmlns="" id="{1B399449-41C9-1C08-2F27-0FF477F41D49}"/>
              </a:ext>
            </a:extLst>
          </p:cNvPr>
          <p:cNvSpPr txBox="1"/>
          <p:nvPr/>
        </p:nvSpPr>
        <p:spPr>
          <a:xfrm>
            <a:off x="1794510" y="1188486"/>
            <a:ext cx="9566910" cy="4401205"/>
          </a:xfrm>
          <a:prstGeom prst="rect">
            <a:avLst/>
          </a:prstGeom>
          <a:noFill/>
        </p:spPr>
        <p:txBody>
          <a:bodyPr wrap="square" rtlCol="0">
            <a:spAutoFit/>
          </a:bodyPr>
          <a:lstStyle/>
          <a:p>
            <a:pPr lvl="0" algn="just">
              <a:defRPr/>
            </a:pPr>
            <a:r>
              <a:rPr lang="en-US" sz="4000" b="1" dirty="0">
                <a:solidFill>
                  <a:srgbClr val="FF016E"/>
                </a:solidFill>
                <a:cs typeface="Calibri" panose="020F0502020204030204" pitchFamily="34" charset="0"/>
              </a:rPr>
              <a:t>   </a:t>
            </a:r>
            <a:r>
              <a:rPr lang="vi-VN" sz="4000" b="1" dirty="0">
                <a:solidFill>
                  <a:srgbClr val="FF016E"/>
                </a:solidFill>
                <a:cs typeface="Calibri" panose="020F0502020204030204" pitchFamily="34" charset="0"/>
              </a:rPr>
              <a:t>Giỏ hoa tháng 5 câu chuyện kể về một cô bé cảm thấy rất buồn vì người bạn thân của cô bé có thêm bạn mới, nhưng sau khi nghe lời khuyên của mẹ, cô bé đã tặng bạn thân một giỏ hoa vì nhận ra ai cũng cần có nhiều bạn bè. </a:t>
            </a:r>
            <a:endParaRPr kumimoji="0" lang="en-US" sz="40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
        <p:nvSpPr>
          <p:cNvPr id="14" name="Freeform 2">
            <a:extLst>
              <a:ext uri="{FF2B5EF4-FFF2-40B4-BE49-F238E27FC236}">
                <a16:creationId xmlns:a16="http://schemas.microsoft.com/office/drawing/2014/main" xmlns=""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848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xmlns="" id="{1B399449-41C9-1C08-2F27-0FF477F41D49}"/>
              </a:ext>
            </a:extLst>
          </p:cNvPr>
          <p:cNvSpPr txBox="1"/>
          <p:nvPr/>
        </p:nvSpPr>
        <p:spPr>
          <a:xfrm>
            <a:off x="1794510" y="1188486"/>
            <a:ext cx="9566910" cy="4524315"/>
          </a:xfrm>
          <a:prstGeom prst="rect">
            <a:avLst/>
          </a:prstGeom>
          <a:noFill/>
        </p:spPr>
        <p:txBody>
          <a:bodyPr wrap="square" rtlCol="0">
            <a:spAutoFit/>
          </a:bodyPr>
          <a:lstStyle/>
          <a:p>
            <a:pPr lvl="0" algn="just">
              <a:defRPr/>
            </a:pPr>
            <a:r>
              <a:rPr lang="vi-VN" sz="4800" b="1" dirty="0">
                <a:solidFill>
                  <a:srgbClr val="FF016E"/>
                </a:solidFill>
                <a:latin typeface="Calibri" panose="020F0502020204030204"/>
                <a:cs typeface="Calibri" panose="020F0502020204030204" pitchFamily="34" charset="0"/>
              </a:rPr>
              <a:t>Khu rừng của Mát: truyện kể về chàng thanh niên tên Mát đã vượt qua nỗi đau đớn mất mát vì trang trại của gia đình bị sét đánh cháy rụi. Để trồng lại cây cối bù lại xanh màu xanh cho trang trại.</a:t>
            </a:r>
            <a:endParaRPr kumimoji="0" lang="en-US" sz="48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
        <p:nvSpPr>
          <p:cNvPr id="14" name="Freeform 2">
            <a:extLst>
              <a:ext uri="{FF2B5EF4-FFF2-40B4-BE49-F238E27FC236}">
                <a16:creationId xmlns:a16="http://schemas.microsoft.com/office/drawing/2014/main" xmlns=""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963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xmlns="" id="{1B399449-41C9-1C08-2F27-0FF477F41D49}"/>
              </a:ext>
            </a:extLst>
          </p:cNvPr>
          <p:cNvSpPr txBox="1"/>
          <p:nvPr/>
        </p:nvSpPr>
        <p:spPr>
          <a:xfrm>
            <a:off x="1794510" y="1188486"/>
            <a:ext cx="9566910" cy="5078313"/>
          </a:xfrm>
          <a:prstGeom prst="rect">
            <a:avLst/>
          </a:prstGeom>
          <a:noFill/>
        </p:spPr>
        <p:txBody>
          <a:bodyPr wrap="square" rtlCol="0">
            <a:spAutoFit/>
          </a:bodyPr>
          <a:lstStyle/>
          <a:p>
            <a:pPr lvl="0" algn="just">
              <a:defRPr/>
            </a:pPr>
            <a:r>
              <a:rPr lang="vi-VN" sz="5400" b="1" dirty="0">
                <a:solidFill>
                  <a:srgbClr val="FF016E"/>
                </a:solidFill>
                <a:latin typeface="Calibri" panose="020F0502020204030204"/>
                <a:cs typeface="Calibri" panose="020F0502020204030204" pitchFamily="34" charset="0"/>
              </a:rPr>
              <a:t>Tiếng hát của người đá câu chuyện cổ tích kể về tiếng hát của một người đá đã giúp đuổi muôn thú phá lúa khuyên nhủ </a:t>
            </a:r>
            <a:r>
              <a:rPr lang="en-US" sz="5400" b="1" dirty="0" err="1">
                <a:solidFill>
                  <a:srgbClr val="FF016E"/>
                </a:solidFill>
                <a:latin typeface="Calibri" panose="020F0502020204030204"/>
                <a:cs typeface="Calibri" panose="020F0502020204030204" pitchFamily="34" charset="0"/>
              </a:rPr>
              <a:t>chúng</a:t>
            </a:r>
            <a:r>
              <a:rPr lang="en-US" sz="5400" b="1" dirty="0">
                <a:solidFill>
                  <a:srgbClr val="FF016E"/>
                </a:solidFill>
                <a:latin typeface="Calibri" panose="020F0502020204030204"/>
                <a:cs typeface="Calibri" panose="020F0502020204030204" pitchFamily="34" charset="0"/>
              </a:rPr>
              <a:t> </a:t>
            </a:r>
            <a:r>
              <a:rPr lang="vi-VN" sz="5400" b="1" dirty="0">
                <a:solidFill>
                  <a:srgbClr val="FF016E"/>
                </a:solidFill>
                <a:latin typeface="Calibri" panose="020F0502020204030204"/>
                <a:cs typeface="Calibri" panose="020F0502020204030204" pitchFamily="34" charset="0"/>
              </a:rPr>
              <a:t>trở về sống bên gia đình để dân làm được sống yên vui. </a:t>
            </a:r>
            <a:endParaRPr kumimoji="0" lang="en-US" sz="54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
        <p:nvSpPr>
          <p:cNvPr id="14" name="Freeform 2">
            <a:extLst>
              <a:ext uri="{FF2B5EF4-FFF2-40B4-BE49-F238E27FC236}">
                <a16:creationId xmlns:a16="http://schemas.microsoft.com/office/drawing/2014/main" xmlns=""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585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xmlns="" id="{1B399449-41C9-1C08-2F27-0FF477F41D49}"/>
              </a:ext>
            </a:extLst>
          </p:cNvPr>
          <p:cNvSpPr txBox="1"/>
          <p:nvPr/>
        </p:nvSpPr>
        <p:spPr>
          <a:xfrm>
            <a:off x="1794510" y="1188486"/>
            <a:ext cx="9566910" cy="4524315"/>
          </a:xfrm>
          <a:prstGeom prst="rect">
            <a:avLst/>
          </a:prstGeom>
          <a:noFill/>
        </p:spPr>
        <p:txBody>
          <a:bodyPr wrap="square" rtlCol="0">
            <a:spAutoFit/>
          </a:bodyPr>
          <a:lstStyle/>
          <a:p>
            <a:pPr lvl="0" algn="just">
              <a:defRPr/>
            </a:pPr>
            <a:r>
              <a:rPr lang="vi-VN" sz="4800" b="1" dirty="0">
                <a:solidFill>
                  <a:srgbClr val="FF016E"/>
                </a:solidFill>
                <a:latin typeface="Calibri" panose="020F0502020204030204"/>
                <a:cs typeface="Calibri" panose="020F0502020204030204" pitchFamily="34" charset="0"/>
              </a:rPr>
              <a:t>Những búp </a:t>
            </a:r>
            <a:r>
              <a:rPr lang="en-US" sz="4800" b="1" dirty="0" err="1">
                <a:solidFill>
                  <a:srgbClr val="FF016E"/>
                </a:solidFill>
                <a:latin typeface="Calibri" panose="020F0502020204030204"/>
                <a:cs typeface="Calibri" panose="020F0502020204030204" pitchFamily="34" charset="0"/>
              </a:rPr>
              <a:t>chè</a:t>
            </a:r>
            <a:r>
              <a:rPr lang="vi-VN" sz="4800" b="1" dirty="0">
                <a:solidFill>
                  <a:srgbClr val="FF016E"/>
                </a:solidFill>
                <a:latin typeface="Calibri" panose="020F0502020204030204"/>
                <a:cs typeface="Calibri" panose="020F0502020204030204" pitchFamily="34" charset="0"/>
              </a:rPr>
              <a:t> trên cây cổ thụ câu chuyện kể về cậu bé Thào A sùng với tình yêu niềm tự hào ước mơ mãnh liệt mà cậu đã dành cho sản vật quê hương mình những búp chè trên cây cổ thụ ở bản Tà Xùa.</a:t>
            </a:r>
          </a:p>
        </p:txBody>
      </p:sp>
      <p:sp>
        <p:nvSpPr>
          <p:cNvPr id="14" name="Freeform 2">
            <a:extLst>
              <a:ext uri="{FF2B5EF4-FFF2-40B4-BE49-F238E27FC236}">
                <a16:creationId xmlns:a16="http://schemas.microsoft.com/office/drawing/2014/main" xmlns=""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386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4FEF0E7-6D1D-5462-0D6E-3EF4ECA48167}"/>
              </a:ext>
            </a:extLst>
          </p:cNvPr>
          <p:cNvPicPr>
            <a:picLocks noChangeAspect="1"/>
          </p:cNvPicPr>
          <p:nvPr/>
        </p:nvPicPr>
        <p:blipFill rotWithShape="1">
          <a:blip r:embed="rId3"/>
          <a:srcRect r="1027"/>
          <a:stretch/>
        </p:blipFill>
        <p:spPr>
          <a:xfrm>
            <a:off x="0" y="0"/>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xmlns=""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6387" y="2971800"/>
            <a:ext cx="3909156" cy="3744250"/>
          </a:xfrm>
          <a:prstGeom prst="rect">
            <a:avLst/>
          </a:prstGeom>
        </p:spPr>
      </p:pic>
      <p:grpSp>
        <p:nvGrpSpPr>
          <p:cNvPr id="28" name="Group 27">
            <a:extLst>
              <a:ext uri="{FF2B5EF4-FFF2-40B4-BE49-F238E27FC236}">
                <a16:creationId xmlns:a16="http://schemas.microsoft.com/office/drawing/2014/main" xmlns="" id="{35921D28-A1E5-496A-20F3-24CAED476ACC}"/>
              </a:ext>
            </a:extLst>
          </p:cNvPr>
          <p:cNvGrpSpPr/>
          <p:nvPr/>
        </p:nvGrpSpPr>
        <p:grpSpPr>
          <a:xfrm>
            <a:off x="329116" y="113607"/>
            <a:ext cx="11533767" cy="1277589"/>
            <a:chOff x="368220" y="1227077"/>
            <a:chExt cx="11533767" cy="1277589"/>
          </a:xfrm>
        </p:grpSpPr>
        <p:sp>
          <p:nvSpPr>
            <p:cNvPr id="21" name="Rectangle: Rounded Corners 20">
              <a:extLst>
                <a:ext uri="{FF2B5EF4-FFF2-40B4-BE49-F238E27FC236}">
                  <a16:creationId xmlns:a16="http://schemas.microsoft.com/office/drawing/2014/main" xmlns=""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xmlns="" id="{42C38D11-4127-F0BE-4B41-A44213AC8B01}"/>
                </a:ext>
              </a:extLst>
            </p:cNvPr>
            <p:cNvSpPr txBox="1"/>
            <p:nvPr/>
          </p:nvSpPr>
          <p:spPr>
            <a:xfrm>
              <a:off x="446427" y="1227077"/>
              <a:ext cx="11455560" cy="1077218"/>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Trong đoạn văn dưới đây, câu nào là câu đơn, câu nào là câu ghép? Xác định các vế của những câu ghép vừa tìm được.</a:t>
              </a:r>
              <a:endParaRPr kumimoji="0" lang="en-US" sz="32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xmlns="" id="{C1996AAF-2278-3931-F9CC-AFCF620E4E52}"/>
              </a:ext>
            </a:extLst>
          </p:cNvPr>
          <p:cNvSpPr/>
          <p:nvPr/>
        </p:nvSpPr>
        <p:spPr>
          <a:xfrm>
            <a:off x="3246120" y="1634490"/>
            <a:ext cx="8835390" cy="4733059"/>
          </a:xfrm>
          <a:prstGeom prst="wedgeRoundRectCallout">
            <a:avLst>
              <a:gd name="adj1" fmla="val -56532"/>
              <a:gd name="adj2" fmla="val -16268"/>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aseline="30000" dirty="0">
                <a:solidFill>
                  <a:srgbClr val="FF016E"/>
                </a:solidFill>
                <a:latin typeface="Cambria" panose="02040503050406030204" pitchFamily="18" charset="0"/>
                <a:ea typeface="Cambria" panose="02040503050406030204" pitchFamily="18" charset="0"/>
              </a:rPr>
              <a:t>(</a:t>
            </a:r>
            <a:r>
              <a:rPr lang="vi-VN" sz="2800" baseline="30000" dirty="0">
                <a:solidFill>
                  <a:srgbClr val="FF016E"/>
                </a:solidFill>
                <a:latin typeface="Cambria" panose="02040503050406030204" pitchFamily="18" charset="0"/>
                <a:ea typeface="Cambria" panose="02040503050406030204" pitchFamily="18" charset="0"/>
              </a:rPr>
              <a:t>1) </a:t>
            </a:r>
            <a:r>
              <a:rPr lang="vi-VN" sz="2800" dirty="0">
                <a:solidFill>
                  <a:srgbClr val="FF016E"/>
                </a:solidFill>
                <a:latin typeface="Cambria" panose="02040503050406030204" pitchFamily="18" charset="0"/>
                <a:ea typeface="Cambria" panose="02040503050406030204" pitchFamily="18" charset="0"/>
              </a:rPr>
              <a:t>Mùa đông, rùa ngại rét. </a:t>
            </a:r>
            <a:r>
              <a:rPr lang="vi-VN" sz="2800" baseline="30000" dirty="0">
                <a:solidFill>
                  <a:srgbClr val="FF016E"/>
                </a:solidFill>
                <a:latin typeface="Cambria" panose="02040503050406030204" pitchFamily="18" charset="0"/>
                <a:ea typeface="Cambria" panose="02040503050406030204" pitchFamily="18" charset="0"/>
              </a:rPr>
              <a:t>(2) </a:t>
            </a:r>
            <a:r>
              <a:rPr lang="vi-VN" sz="2800" dirty="0">
                <a:solidFill>
                  <a:srgbClr val="FF016E"/>
                </a:solidFill>
                <a:latin typeface="Cambria" panose="02040503050406030204" pitchFamily="18" charset="0"/>
                <a:ea typeface="Cambria" panose="02040503050406030204" pitchFamily="18" charset="0"/>
              </a:rPr>
              <a:t>Gió cứ  thổi vù vù. </a:t>
            </a:r>
            <a:r>
              <a:rPr lang="vi-VN" sz="2800" baseline="30000" dirty="0">
                <a:solidFill>
                  <a:srgbClr val="FF016E"/>
                </a:solidFill>
                <a:latin typeface="Cambria" panose="02040503050406030204" pitchFamily="18" charset="0"/>
                <a:ea typeface="Cambria" panose="02040503050406030204" pitchFamily="18" charset="0"/>
              </a:rPr>
              <a:t>(3) </a:t>
            </a:r>
            <a:r>
              <a:rPr lang="vi-VN" sz="2800" dirty="0">
                <a:solidFill>
                  <a:srgbClr val="FF016E"/>
                </a:solidFill>
                <a:latin typeface="Cambria" panose="02040503050406030204" pitchFamily="18" charset="0"/>
                <a:ea typeface="Cambria" panose="02040503050406030204" pitchFamily="18" charset="0"/>
              </a:rPr>
              <a:t>Rùa đợi đến mùa xuân. </a:t>
            </a:r>
            <a:r>
              <a:rPr lang="vi-VN" sz="2800" baseline="30000" dirty="0">
                <a:solidFill>
                  <a:srgbClr val="FF016E"/>
                </a:solidFill>
                <a:latin typeface="Cambria" panose="02040503050406030204" pitchFamily="18" charset="0"/>
                <a:ea typeface="Cambria" panose="02040503050406030204" pitchFamily="18" charset="0"/>
              </a:rPr>
              <a:t>(4) </a:t>
            </a:r>
            <a:r>
              <a:rPr lang="vi-VN" sz="2800" dirty="0">
                <a:solidFill>
                  <a:srgbClr val="FF016E"/>
                </a:solidFill>
                <a:latin typeface="Cambria" panose="02040503050406030204" pitchFamily="18" charset="0"/>
                <a:ea typeface="Cambria" panose="02040503050406030204" pitchFamily="18" charset="0"/>
              </a:rPr>
              <a:t>Mùa xuân nhiều hoa, nhưng mùa xuân vẫn là đứa em của mùa đông. </a:t>
            </a:r>
            <a:r>
              <a:rPr lang="vi-VN" sz="2800" baseline="30000" dirty="0">
                <a:solidFill>
                  <a:srgbClr val="FF016E"/>
                </a:solidFill>
                <a:latin typeface="Cambria" panose="02040503050406030204" pitchFamily="18" charset="0"/>
                <a:ea typeface="Cambria" panose="02040503050406030204" pitchFamily="18" charset="0"/>
              </a:rPr>
              <a:t>(5) </a:t>
            </a:r>
            <a:r>
              <a:rPr lang="vi-VN" sz="2800" dirty="0">
                <a:solidFill>
                  <a:srgbClr val="FF016E"/>
                </a:solidFill>
                <a:latin typeface="Cambria" panose="02040503050406030204" pitchFamily="18" charset="0"/>
                <a:ea typeface="Cambria" panose="02040503050406030204" pitchFamily="18" charset="0"/>
              </a:rPr>
              <a:t>Mưa phùn vẫn cứ lai rai và gió bấc vẫn thút thít ở các khe núi. </a:t>
            </a:r>
            <a:r>
              <a:rPr lang="vi-VN" sz="2800" baseline="30000" dirty="0">
                <a:solidFill>
                  <a:srgbClr val="FF016E"/>
                </a:solidFill>
                <a:latin typeface="Cambria" panose="02040503050406030204" pitchFamily="18" charset="0"/>
                <a:ea typeface="Cambria" panose="02040503050406030204" pitchFamily="18" charset="0"/>
              </a:rPr>
              <a:t>(6) </a:t>
            </a:r>
            <a:r>
              <a:rPr lang="vi-VN" sz="2800" dirty="0">
                <a:solidFill>
                  <a:srgbClr val="FF016E"/>
                </a:solidFill>
                <a:latin typeface="Cambria" panose="02040503050406030204" pitchFamily="18" charset="0"/>
                <a:ea typeface="Cambria" panose="02040503050406030204" pitchFamily="18" charset="0"/>
              </a:rPr>
              <a:t>Rùa lại đợi đến hè. </a:t>
            </a:r>
            <a:r>
              <a:rPr lang="vi-VN" sz="2800" baseline="30000" dirty="0">
                <a:solidFill>
                  <a:srgbClr val="FF016E"/>
                </a:solidFill>
                <a:latin typeface="Cambria" panose="02040503050406030204" pitchFamily="18" charset="0"/>
                <a:ea typeface="Cambria" panose="02040503050406030204" pitchFamily="18" charset="0"/>
              </a:rPr>
              <a:t>(7) </a:t>
            </a:r>
            <a:r>
              <a:rPr lang="vi-VN" sz="2800" dirty="0">
                <a:solidFill>
                  <a:srgbClr val="FF016E"/>
                </a:solidFill>
                <a:latin typeface="Cambria" panose="02040503050406030204" pitchFamily="18" charset="0"/>
                <a:ea typeface="Cambria" panose="02040503050406030204" pitchFamily="18" charset="0"/>
              </a:rPr>
              <a:t>Mùa hè tạnh ráo.</a:t>
            </a:r>
            <a:br>
              <a:rPr lang="vi-VN" sz="2800" dirty="0">
                <a:solidFill>
                  <a:srgbClr val="FF016E"/>
                </a:solidFill>
                <a:latin typeface="Cambria" panose="02040503050406030204" pitchFamily="18" charset="0"/>
                <a:ea typeface="Cambria" panose="02040503050406030204" pitchFamily="18" charset="0"/>
              </a:rPr>
            </a:br>
            <a:r>
              <a:rPr lang="vi-VN" sz="2800" baseline="30000" dirty="0">
                <a:solidFill>
                  <a:srgbClr val="FF016E"/>
                </a:solidFill>
                <a:latin typeface="Cambria" panose="02040503050406030204" pitchFamily="18" charset="0"/>
                <a:ea typeface="Cambria" panose="02040503050406030204" pitchFamily="18" charset="0"/>
              </a:rPr>
              <a:t>(8) </a:t>
            </a:r>
            <a:r>
              <a:rPr lang="vi-VN" sz="2800" dirty="0">
                <a:solidFill>
                  <a:srgbClr val="FF016E"/>
                </a:solidFill>
                <a:latin typeface="Cambria" panose="02040503050406030204" pitchFamily="18" charset="0"/>
                <a:ea typeface="Cambria" panose="02040503050406030204" pitchFamily="18" charset="0"/>
              </a:rPr>
              <a:t>Cây cối có nhiều quả chín thơm tho. </a:t>
            </a:r>
            <a:r>
              <a:rPr lang="vi-VN" sz="2800" baseline="30000" dirty="0">
                <a:solidFill>
                  <a:srgbClr val="FF016E"/>
                </a:solidFill>
                <a:latin typeface="Cambria" panose="02040503050406030204" pitchFamily="18" charset="0"/>
                <a:ea typeface="Cambria" panose="02040503050406030204" pitchFamily="18" charset="0"/>
              </a:rPr>
              <a:t>(9) </a:t>
            </a:r>
            <a:r>
              <a:rPr lang="vi-VN" sz="2800" dirty="0">
                <a:solidFill>
                  <a:srgbClr val="FF016E"/>
                </a:solidFill>
                <a:latin typeface="Cambria" panose="02040503050406030204" pitchFamily="18" charset="0"/>
                <a:ea typeface="Cambria" panose="02040503050406030204" pitchFamily="18" charset="0"/>
              </a:rPr>
              <a:t>Nhưng cái nóng cứ hầm hập. </a:t>
            </a:r>
            <a:r>
              <a:rPr lang="vi-VN" sz="2800" baseline="30000" dirty="0">
                <a:solidFill>
                  <a:srgbClr val="FF016E"/>
                </a:solidFill>
                <a:latin typeface="Cambria" panose="02040503050406030204" pitchFamily="18" charset="0"/>
                <a:ea typeface="Cambria" panose="02040503050406030204" pitchFamily="18" charset="0"/>
              </a:rPr>
              <a:t>(10) </a:t>
            </a:r>
            <a:r>
              <a:rPr lang="vi-VN" sz="2800" dirty="0">
                <a:solidFill>
                  <a:srgbClr val="FF016E"/>
                </a:solidFill>
                <a:latin typeface="Cambria" panose="02040503050406030204" pitchFamily="18" charset="0"/>
                <a:ea typeface="Cambria" panose="02040503050406030204" pitchFamily="18" charset="0"/>
              </a:rPr>
              <a:t>Cả ngày, bụi cuốn mịt mùng. </a:t>
            </a:r>
            <a:r>
              <a:rPr lang="vi-VN" sz="2800" baseline="30000" dirty="0">
                <a:solidFill>
                  <a:srgbClr val="FF016E"/>
                </a:solidFill>
                <a:latin typeface="Cambria" panose="02040503050406030204" pitchFamily="18" charset="0"/>
                <a:ea typeface="Cambria" panose="02040503050406030204" pitchFamily="18" charset="0"/>
              </a:rPr>
              <a:t>(11)</a:t>
            </a:r>
            <a:r>
              <a:rPr lang="vi-VN" sz="2800" dirty="0">
                <a:solidFill>
                  <a:srgbClr val="FF016E"/>
                </a:solidFill>
                <a:latin typeface="Cambria" panose="02040503050406030204" pitchFamily="18" charset="0"/>
                <a:ea typeface="Cambria" panose="02040503050406030204" pitchFamily="18" charset="0"/>
              </a:rPr>
              <a:t> Hễ cơn dông đến thì đất đá lại như sôi lên, nước lũ đổ ào ào.</a:t>
            </a:r>
          </a:p>
          <a:p>
            <a:pPr algn="r"/>
            <a:r>
              <a:rPr lang="vi-VN" sz="2800" dirty="0">
                <a:solidFill>
                  <a:srgbClr val="FF016E"/>
                </a:solidFill>
                <a:latin typeface="Cambria" panose="02040503050406030204" pitchFamily="18" charset="0"/>
                <a:ea typeface="Cambria" panose="02040503050406030204" pitchFamily="18" charset="0"/>
              </a:rPr>
              <a:t>(</a:t>
            </a:r>
            <a:r>
              <a:rPr lang="vi-VN" sz="2800" i="1" dirty="0">
                <a:solidFill>
                  <a:srgbClr val="FF016E"/>
                </a:solidFill>
                <a:latin typeface="Cambria" panose="02040503050406030204" pitchFamily="18" charset="0"/>
                <a:ea typeface="Cambria" panose="02040503050406030204" pitchFamily="18" charset="0"/>
              </a:rPr>
              <a:t>Theo</a:t>
            </a:r>
            <a:r>
              <a:rPr lang="vi-VN" sz="2800" dirty="0">
                <a:solidFill>
                  <a:srgbClr val="FF016E"/>
                </a:solidFill>
                <a:latin typeface="Cambria" panose="02040503050406030204" pitchFamily="18" charset="0"/>
                <a:ea typeface="Cambria" panose="02040503050406030204" pitchFamily="18" charset="0"/>
              </a:rPr>
              <a:t> Võ Quảng)</a:t>
            </a:r>
          </a:p>
        </p:txBody>
      </p:sp>
    </p:spTree>
    <p:extLst>
      <p:ext uri="{BB962C8B-B14F-4D97-AF65-F5344CB8AC3E}">
        <p14:creationId xmlns:p14="http://schemas.microsoft.com/office/powerpoint/2010/main" val="3507275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xmlns=""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4956" y="2800350"/>
            <a:ext cx="4100091" cy="3927130"/>
          </a:xfrm>
          <a:prstGeom prst="rect">
            <a:avLst/>
          </a:prstGeom>
        </p:spPr>
      </p:pic>
      <p:sp>
        <p:nvSpPr>
          <p:cNvPr id="26" name="Speech Bubble: Rectangle with Corners Rounded 25">
            <a:extLst>
              <a:ext uri="{FF2B5EF4-FFF2-40B4-BE49-F238E27FC236}">
                <a16:creationId xmlns:a16="http://schemas.microsoft.com/office/drawing/2014/main" xmlns="" id="{C1996AAF-2278-3931-F9CC-AFCF620E4E52}"/>
              </a:ext>
            </a:extLst>
          </p:cNvPr>
          <p:cNvSpPr/>
          <p:nvPr/>
        </p:nvSpPr>
        <p:spPr>
          <a:xfrm>
            <a:off x="3566160" y="240030"/>
            <a:ext cx="8335827" cy="6115050"/>
          </a:xfrm>
          <a:prstGeom prst="wedgeRoundRectCallout">
            <a:avLst>
              <a:gd name="adj1" fmla="val -58160"/>
              <a:gd name="adj2" fmla="val 33909"/>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ctr">
              <a:lnSpc>
                <a:spcPct val="115000"/>
              </a:lnSpc>
              <a:spcAft>
                <a:spcPts val="800"/>
              </a:spcAft>
              <a:tabLst>
                <a:tab pos="2286000" algn="l"/>
              </a:tabLst>
            </a:pPr>
            <a:r>
              <a:rPr lang="en-US" sz="3200" b="1" dirty="0" err="1">
                <a:solidFill>
                  <a:prstClr val="black"/>
                </a:solidFill>
                <a:latin typeface="Cambria" panose="02040503050406030204" pitchFamily="18" charset="0"/>
                <a:ea typeface="Cambria" panose="02040503050406030204" pitchFamily="18" charset="0"/>
                <a:cs typeface="Calibri" panose="020F0502020204030204" pitchFamily="34" charset="0"/>
              </a:rPr>
              <a:t>Câu</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prstClr val="black"/>
                </a:solidFill>
                <a:latin typeface="Cambria" panose="02040503050406030204" pitchFamily="18" charset="0"/>
                <a:ea typeface="Cambria" panose="02040503050406030204" pitchFamily="18" charset="0"/>
                <a:cs typeface="Calibri" panose="020F0502020204030204" pitchFamily="34" charset="0"/>
              </a:rPr>
              <a:t>đơn</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p>
          <a:p>
            <a:pPr marL="457200" lvl="0" indent="-457200" algn="just">
              <a:lnSpc>
                <a:spcPct val="115000"/>
              </a:lnSpc>
              <a:spcAft>
                <a:spcPts val="800"/>
              </a:spcAft>
              <a:buFont typeface="Wingdings" panose="05000000000000000000" pitchFamily="2" charset="2"/>
              <a:buChar char="Ø"/>
              <a:tabLst>
                <a:tab pos="2286000" algn="l"/>
              </a:tabLst>
            </a:pPr>
            <a:r>
              <a:rPr lang="en-US" sz="3200" baseline="30000" dirty="0">
                <a:solidFill>
                  <a:srgbClr val="FF016E"/>
                </a:solidFill>
                <a:latin typeface="Cambria" panose="02040503050406030204" pitchFamily="18" charset="0"/>
                <a:ea typeface="Cambria" panose="02040503050406030204" pitchFamily="18" charset="0"/>
              </a:rPr>
              <a:t>(</a:t>
            </a:r>
            <a:r>
              <a:rPr lang="vi-VN" sz="3200" baseline="30000" dirty="0">
                <a:solidFill>
                  <a:srgbClr val="FF016E"/>
                </a:solidFill>
                <a:latin typeface="Cambria" panose="02040503050406030204" pitchFamily="18" charset="0"/>
                <a:ea typeface="Cambria" panose="02040503050406030204" pitchFamily="18" charset="0"/>
              </a:rPr>
              <a:t>1) </a:t>
            </a:r>
            <a:r>
              <a:rPr lang="vi-VN" sz="3200" dirty="0">
                <a:solidFill>
                  <a:srgbClr val="FF016E"/>
                </a:solidFill>
                <a:latin typeface="Cambria" panose="02040503050406030204" pitchFamily="18" charset="0"/>
                <a:ea typeface="Cambria" panose="02040503050406030204" pitchFamily="18" charset="0"/>
              </a:rPr>
              <a:t>Mùa đông, rùa ngại rét.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(2) </a:t>
            </a:r>
            <a:r>
              <a:rPr lang="vi-VN" sz="3200" dirty="0">
                <a:solidFill>
                  <a:srgbClr val="FF016E"/>
                </a:solidFill>
                <a:latin typeface="Cambria" panose="02040503050406030204" pitchFamily="18" charset="0"/>
                <a:ea typeface="Cambria" panose="02040503050406030204" pitchFamily="18" charset="0"/>
              </a:rPr>
              <a:t>Gió cứ  thổi vù vù.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(3) </a:t>
            </a:r>
            <a:r>
              <a:rPr lang="vi-VN" sz="3200" dirty="0">
                <a:solidFill>
                  <a:srgbClr val="FF016E"/>
                </a:solidFill>
                <a:latin typeface="Cambria" panose="02040503050406030204" pitchFamily="18" charset="0"/>
                <a:ea typeface="Cambria" panose="02040503050406030204" pitchFamily="18" charset="0"/>
              </a:rPr>
              <a:t>Rùa đợi đến mùa xuân.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(6) </a:t>
            </a:r>
            <a:r>
              <a:rPr lang="vi-VN" sz="3200" dirty="0">
                <a:solidFill>
                  <a:srgbClr val="FF016E"/>
                </a:solidFill>
                <a:latin typeface="Cambria" panose="02040503050406030204" pitchFamily="18" charset="0"/>
                <a:ea typeface="Cambria" panose="02040503050406030204" pitchFamily="18" charset="0"/>
              </a:rPr>
              <a:t>Rùa lại đợi đến hè.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(7) </a:t>
            </a:r>
            <a:r>
              <a:rPr lang="vi-VN" sz="3200" dirty="0">
                <a:solidFill>
                  <a:srgbClr val="FF016E"/>
                </a:solidFill>
                <a:latin typeface="Cambria" panose="02040503050406030204" pitchFamily="18" charset="0"/>
                <a:ea typeface="Cambria" panose="02040503050406030204" pitchFamily="18" charset="0"/>
              </a:rPr>
              <a:t>Mùa hè tạnh ráo.</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(8) </a:t>
            </a:r>
            <a:r>
              <a:rPr lang="vi-VN" sz="3200" dirty="0">
                <a:solidFill>
                  <a:srgbClr val="FF016E"/>
                </a:solidFill>
                <a:latin typeface="Cambria" panose="02040503050406030204" pitchFamily="18" charset="0"/>
                <a:ea typeface="Cambria" panose="02040503050406030204" pitchFamily="18" charset="0"/>
              </a:rPr>
              <a:t>Cây cối có nhiều quả chín thơm tho.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(9) </a:t>
            </a:r>
            <a:r>
              <a:rPr lang="vi-VN" sz="3200" dirty="0">
                <a:solidFill>
                  <a:srgbClr val="FF016E"/>
                </a:solidFill>
                <a:latin typeface="Cambria" panose="02040503050406030204" pitchFamily="18" charset="0"/>
                <a:ea typeface="Cambria" panose="02040503050406030204" pitchFamily="18" charset="0"/>
              </a:rPr>
              <a:t>Nhưng cái nóng cứ hầm hập.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10) </a:t>
            </a:r>
            <a:r>
              <a:rPr lang="vi-VN" sz="3200" dirty="0">
                <a:solidFill>
                  <a:srgbClr val="FF016E"/>
                </a:solidFill>
                <a:latin typeface="Cambria" panose="02040503050406030204" pitchFamily="18" charset="0"/>
                <a:ea typeface="Cambria" panose="02040503050406030204" pitchFamily="18" charset="0"/>
              </a:rPr>
              <a:t>Cả ngày, bụi cuốn mịt mùng. </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1563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subTnLst>
                                    <p:audio>
                                      <p:cMediaNode>
                                        <p:cTn display="0" masterRel="sameClick">
                                          <p:stCondLst>
                                            <p:cond evt="begin" delay="0">
                                              <p:tn val="11"/>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xmlns=""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4956" y="2800350"/>
            <a:ext cx="4100091" cy="3927130"/>
          </a:xfrm>
          <a:prstGeom prst="rect">
            <a:avLst/>
          </a:prstGeom>
        </p:spPr>
      </p:pic>
      <p:sp>
        <p:nvSpPr>
          <p:cNvPr id="26" name="Speech Bubble: Rectangle with Corners Rounded 25">
            <a:extLst>
              <a:ext uri="{FF2B5EF4-FFF2-40B4-BE49-F238E27FC236}">
                <a16:creationId xmlns:a16="http://schemas.microsoft.com/office/drawing/2014/main" xmlns="" id="{C1996AAF-2278-3931-F9CC-AFCF620E4E52}"/>
              </a:ext>
            </a:extLst>
          </p:cNvPr>
          <p:cNvSpPr/>
          <p:nvPr/>
        </p:nvSpPr>
        <p:spPr>
          <a:xfrm>
            <a:off x="3566160" y="240030"/>
            <a:ext cx="8335827" cy="4857750"/>
          </a:xfrm>
          <a:prstGeom prst="wedgeRoundRectCallout">
            <a:avLst>
              <a:gd name="adj1" fmla="val -58160"/>
              <a:gd name="adj2" fmla="val 33909"/>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02565" algn="ctr" defTabSz="914400" rtl="0" eaLnBrk="1" fontAlgn="auto" latinLnBrk="0" hangingPunct="1">
              <a:lnSpc>
                <a:spcPct val="115000"/>
              </a:lnSpc>
              <a:spcBef>
                <a:spcPts val="0"/>
              </a:spcBef>
              <a:spcAft>
                <a:spcPts val="800"/>
              </a:spcAft>
              <a:buClrTx/>
              <a:buSzTx/>
              <a:buFontTx/>
              <a:buNone/>
              <a:tabLst>
                <a:tab pos="2286000" algn="l"/>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ghép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(4) </a:t>
            </a:r>
            <a:r>
              <a:rPr lang="vi-VN" sz="3200" dirty="0">
                <a:solidFill>
                  <a:srgbClr val="FF016E"/>
                </a:solidFill>
                <a:latin typeface="Cambria" panose="02040503050406030204" pitchFamily="18" charset="0"/>
                <a:ea typeface="Cambria" panose="02040503050406030204" pitchFamily="18" charset="0"/>
              </a:rPr>
              <a:t>Mùa xuân nhiều hoa, nhưng mùa xuân vẫn là đứa em của mùa đông.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(5) </a:t>
            </a:r>
            <a:r>
              <a:rPr lang="vi-VN" sz="3200" dirty="0">
                <a:solidFill>
                  <a:srgbClr val="FF016E"/>
                </a:solidFill>
                <a:latin typeface="Cambria" panose="02040503050406030204" pitchFamily="18" charset="0"/>
                <a:ea typeface="Cambria" panose="02040503050406030204" pitchFamily="18" charset="0"/>
              </a:rPr>
              <a:t>Mưa phùn vẫn cứ lai rai và gió bấc vẫn thút thít ở các khe núi.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(11)</a:t>
            </a:r>
            <a:r>
              <a:rPr lang="vi-VN" sz="3200" dirty="0">
                <a:solidFill>
                  <a:srgbClr val="FF016E"/>
                </a:solidFill>
                <a:latin typeface="Cambria" panose="02040503050406030204" pitchFamily="18" charset="0"/>
                <a:ea typeface="Cambria" panose="02040503050406030204" pitchFamily="18" charset="0"/>
              </a:rPr>
              <a:t> Hễ cơn dông đến thì đất đá lại như sôi lên, nước lũ đổ ào ào.</a:t>
            </a:r>
            <a:endParaRPr kumimoji="0" lang="en-US" sz="3200" b="0" i="0" u="none" strike="noStrike" kern="1200" cap="none" spc="0" normalizeH="0" baseline="0" noProof="0" dirty="0">
              <a:ln>
                <a:noFill/>
              </a:ln>
              <a:solidFill>
                <a:srgbClr val="FF016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643729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subTnLst>
                                    <p:audio>
                                      <p:cMediaNode>
                                        <p:cTn display="0" masterRel="sameClick">
                                          <p:stCondLst>
                                            <p:cond evt="begin" delay="0">
                                              <p:tn val="11"/>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4FEF0E7-6D1D-5462-0D6E-3EF4ECA48167}"/>
              </a:ext>
            </a:extLst>
          </p:cNvPr>
          <p:cNvPicPr>
            <a:picLocks noChangeAspect="1"/>
          </p:cNvPicPr>
          <p:nvPr/>
        </p:nvPicPr>
        <p:blipFill rotWithShape="1">
          <a:blip r:embed="rId2"/>
          <a:srcRect r="1027"/>
          <a:stretch/>
        </p:blipFill>
        <p:spPr>
          <a:xfrm>
            <a:off x="0" y="0"/>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xmlns="" id="{B9023F2F-B5B8-0854-A94F-4E0640E0D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9256" y="2857500"/>
            <a:ext cx="4004623" cy="3835690"/>
          </a:xfrm>
          <a:prstGeom prst="rect">
            <a:avLst/>
          </a:prstGeom>
        </p:spPr>
      </p:pic>
      <p:grpSp>
        <p:nvGrpSpPr>
          <p:cNvPr id="28" name="Group 27">
            <a:extLst>
              <a:ext uri="{FF2B5EF4-FFF2-40B4-BE49-F238E27FC236}">
                <a16:creationId xmlns:a16="http://schemas.microsoft.com/office/drawing/2014/main" xmlns="" id="{35921D28-A1E5-496A-20F3-24CAED476ACC}"/>
              </a:ext>
            </a:extLst>
          </p:cNvPr>
          <p:cNvGrpSpPr/>
          <p:nvPr/>
        </p:nvGrpSpPr>
        <p:grpSpPr>
          <a:xfrm>
            <a:off x="1952177" y="227907"/>
            <a:ext cx="8414834" cy="892233"/>
            <a:chOff x="368220" y="1227077"/>
            <a:chExt cx="11455561" cy="1770766"/>
          </a:xfrm>
        </p:grpSpPr>
        <p:sp>
          <p:nvSpPr>
            <p:cNvPr id="21" name="Rectangle: Rounded Corners 20">
              <a:extLst>
                <a:ext uri="{FF2B5EF4-FFF2-40B4-BE49-F238E27FC236}">
                  <a16:creationId xmlns:a16="http://schemas.microsoft.com/office/drawing/2014/main" xmlns="" id="{3FFD5997-5FFD-3F0A-17E3-2C26BA04070D}"/>
                </a:ext>
              </a:extLst>
            </p:cNvPr>
            <p:cNvSpPr/>
            <p:nvPr/>
          </p:nvSpPr>
          <p:spPr>
            <a:xfrm>
              <a:off x="368220" y="1227077"/>
              <a:ext cx="11455561" cy="1770766"/>
            </a:xfrm>
            <a:custGeom>
              <a:avLst/>
              <a:gdLst>
                <a:gd name="connsiteX0" fmla="*/ 0 w 11455561"/>
                <a:gd name="connsiteY0" fmla="*/ 400105 h 1770766"/>
                <a:gd name="connsiteX1" fmla="*/ 400105 w 11455561"/>
                <a:gd name="connsiteY1" fmla="*/ 0 h 1770766"/>
                <a:gd name="connsiteX2" fmla="*/ 1172618 w 11455561"/>
                <a:gd name="connsiteY2" fmla="*/ 0 h 1770766"/>
                <a:gd name="connsiteX3" fmla="*/ 1518917 w 11455561"/>
                <a:gd name="connsiteY3" fmla="*/ 0 h 1770766"/>
                <a:gd name="connsiteX4" fmla="*/ 2184876 w 11455561"/>
                <a:gd name="connsiteY4" fmla="*/ 0 h 1770766"/>
                <a:gd name="connsiteX5" fmla="*/ 2850836 w 11455561"/>
                <a:gd name="connsiteY5" fmla="*/ 0 h 1770766"/>
                <a:gd name="connsiteX6" fmla="*/ 3516795 w 11455561"/>
                <a:gd name="connsiteY6" fmla="*/ 0 h 1770766"/>
                <a:gd name="connsiteX7" fmla="*/ 4182755 w 11455561"/>
                <a:gd name="connsiteY7" fmla="*/ 0 h 1770766"/>
                <a:gd name="connsiteX8" fmla="*/ 4955268 w 11455561"/>
                <a:gd name="connsiteY8" fmla="*/ 0 h 1770766"/>
                <a:gd name="connsiteX9" fmla="*/ 5514673 w 11455561"/>
                <a:gd name="connsiteY9" fmla="*/ 0 h 1770766"/>
                <a:gd name="connsiteX10" fmla="*/ 6180633 w 11455561"/>
                <a:gd name="connsiteY10" fmla="*/ 0 h 1770766"/>
                <a:gd name="connsiteX11" fmla="*/ 6633485 w 11455561"/>
                <a:gd name="connsiteY11" fmla="*/ 0 h 1770766"/>
                <a:gd name="connsiteX12" fmla="*/ 7192891 w 11455561"/>
                <a:gd name="connsiteY12" fmla="*/ 0 h 1770766"/>
                <a:gd name="connsiteX13" fmla="*/ 7645744 w 11455561"/>
                <a:gd name="connsiteY13" fmla="*/ 0 h 1770766"/>
                <a:gd name="connsiteX14" fmla="*/ 8098596 w 11455561"/>
                <a:gd name="connsiteY14" fmla="*/ 0 h 1770766"/>
                <a:gd name="connsiteX15" fmla="*/ 8871109 w 11455561"/>
                <a:gd name="connsiteY15" fmla="*/ 0 h 1770766"/>
                <a:gd name="connsiteX16" fmla="*/ 9750176 w 11455561"/>
                <a:gd name="connsiteY16" fmla="*/ 0 h 1770766"/>
                <a:gd name="connsiteX17" fmla="*/ 11055456 w 11455561"/>
                <a:gd name="connsiteY17" fmla="*/ 0 h 1770766"/>
                <a:gd name="connsiteX18" fmla="*/ 11455561 w 11455561"/>
                <a:gd name="connsiteY18" fmla="*/ 400105 h 1770766"/>
                <a:gd name="connsiteX19" fmla="*/ 11455561 w 11455561"/>
                <a:gd name="connsiteY19" fmla="*/ 904794 h 1770766"/>
                <a:gd name="connsiteX20" fmla="*/ 11455561 w 11455561"/>
                <a:gd name="connsiteY20" fmla="*/ 1370661 h 1770766"/>
                <a:gd name="connsiteX21" fmla="*/ 11055456 w 11455561"/>
                <a:gd name="connsiteY21" fmla="*/ 1770766 h 1770766"/>
                <a:gd name="connsiteX22" fmla="*/ 10496050 w 11455561"/>
                <a:gd name="connsiteY22" fmla="*/ 1770766 h 1770766"/>
                <a:gd name="connsiteX23" fmla="*/ 9830091 w 11455561"/>
                <a:gd name="connsiteY23" fmla="*/ 1770766 h 1770766"/>
                <a:gd name="connsiteX24" fmla="*/ 8951024 w 11455561"/>
                <a:gd name="connsiteY24" fmla="*/ 1770766 h 1770766"/>
                <a:gd name="connsiteX25" fmla="*/ 8285065 w 11455561"/>
                <a:gd name="connsiteY25" fmla="*/ 1770766 h 1770766"/>
                <a:gd name="connsiteX26" fmla="*/ 7619105 w 11455561"/>
                <a:gd name="connsiteY26" fmla="*/ 1770766 h 1770766"/>
                <a:gd name="connsiteX27" fmla="*/ 7059699 w 11455561"/>
                <a:gd name="connsiteY27" fmla="*/ 1770766 h 1770766"/>
                <a:gd name="connsiteX28" fmla="*/ 6287186 w 11455561"/>
                <a:gd name="connsiteY28" fmla="*/ 1770766 h 1770766"/>
                <a:gd name="connsiteX29" fmla="*/ 5514673 w 11455561"/>
                <a:gd name="connsiteY29" fmla="*/ 1770766 h 1770766"/>
                <a:gd name="connsiteX30" fmla="*/ 4742161 w 11455561"/>
                <a:gd name="connsiteY30" fmla="*/ 1770766 h 1770766"/>
                <a:gd name="connsiteX31" fmla="*/ 4395862 w 11455561"/>
                <a:gd name="connsiteY31" fmla="*/ 1770766 h 1770766"/>
                <a:gd name="connsiteX32" fmla="*/ 4049563 w 11455561"/>
                <a:gd name="connsiteY32" fmla="*/ 1770766 h 1770766"/>
                <a:gd name="connsiteX33" fmla="*/ 3596710 w 11455561"/>
                <a:gd name="connsiteY33" fmla="*/ 1770766 h 1770766"/>
                <a:gd name="connsiteX34" fmla="*/ 2824197 w 11455561"/>
                <a:gd name="connsiteY34" fmla="*/ 1770766 h 1770766"/>
                <a:gd name="connsiteX35" fmla="*/ 2051684 w 11455561"/>
                <a:gd name="connsiteY35" fmla="*/ 1770766 h 1770766"/>
                <a:gd name="connsiteX36" fmla="*/ 1598832 w 11455561"/>
                <a:gd name="connsiteY36" fmla="*/ 1770766 h 1770766"/>
                <a:gd name="connsiteX37" fmla="*/ 400105 w 11455561"/>
                <a:gd name="connsiteY37" fmla="*/ 1770766 h 1770766"/>
                <a:gd name="connsiteX38" fmla="*/ 0 w 11455561"/>
                <a:gd name="connsiteY38" fmla="*/ 1370661 h 1770766"/>
                <a:gd name="connsiteX39" fmla="*/ 0 w 11455561"/>
                <a:gd name="connsiteY39" fmla="*/ 895089 h 1770766"/>
                <a:gd name="connsiteX40" fmla="*/ 0 w 11455561"/>
                <a:gd name="connsiteY40" fmla="*/ 400105 h 177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770766" fill="none" extrusionOk="0">
                  <a:moveTo>
                    <a:pt x="0" y="400105"/>
                  </a:moveTo>
                  <a:cubicBezTo>
                    <a:pt x="44191" y="152821"/>
                    <a:pt x="164116" y="7480"/>
                    <a:pt x="400105" y="0"/>
                  </a:cubicBezTo>
                  <a:cubicBezTo>
                    <a:pt x="658745" y="-37848"/>
                    <a:pt x="790742" y="-32436"/>
                    <a:pt x="1172618" y="0"/>
                  </a:cubicBezTo>
                  <a:cubicBezTo>
                    <a:pt x="1554494" y="32436"/>
                    <a:pt x="1428611" y="-5067"/>
                    <a:pt x="1518917" y="0"/>
                  </a:cubicBezTo>
                  <a:cubicBezTo>
                    <a:pt x="1609223" y="5067"/>
                    <a:pt x="2040578" y="-11404"/>
                    <a:pt x="2184876" y="0"/>
                  </a:cubicBezTo>
                  <a:cubicBezTo>
                    <a:pt x="2329174" y="11404"/>
                    <a:pt x="2709759" y="-7687"/>
                    <a:pt x="2850836" y="0"/>
                  </a:cubicBezTo>
                  <a:cubicBezTo>
                    <a:pt x="2991913" y="7687"/>
                    <a:pt x="3200896" y="-14362"/>
                    <a:pt x="3516795" y="0"/>
                  </a:cubicBezTo>
                  <a:cubicBezTo>
                    <a:pt x="3832694" y="14362"/>
                    <a:pt x="4033496" y="-26771"/>
                    <a:pt x="4182755" y="0"/>
                  </a:cubicBezTo>
                  <a:cubicBezTo>
                    <a:pt x="4332014" y="26771"/>
                    <a:pt x="4769189" y="-32069"/>
                    <a:pt x="4955268" y="0"/>
                  </a:cubicBezTo>
                  <a:cubicBezTo>
                    <a:pt x="5141347" y="32069"/>
                    <a:pt x="5339961" y="-8143"/>
                    <a:pt x="5514673" y="0"/>
                  </a:cubicBezTo>
                  <a:cubicBezTo>
                    <a:pt x="5689385" y="8143"/>
                    <a:pt x="5874576" y="33249"/>
                    <a:pt x="6180633" y="0"/>
                  </a:cubicBezTo>
                  <a:cubicBezTo>
                    <a:pt x="6486690" y="-33249"/>
                    <a:pt x="6408874" y="-7281"/>
                    <a:pt x="6633485" y="0"/>
                  </a:cubicBezTo>
                  <a:cubicBezTo>
                    <a:pt x="6858096" y="7281"/>
                    <a:pt x="7035560" y="-20864"/>
                    <a:pt x="7192891" y="0"/>
                  </a:cubicBezTo>
                  <a:cubicBezTo>
                    <a:pt x="7350222" y="20864"/>
                    <a:pt x="7442757" y="11963"/>
                    <a:pt x="7645744" y="0"/>
                  </a:cubicBezTo>
                  <a:cubicBezTo>
                    <a:pt x="7848731" y="-11963"/>
                    <a:pt x="7896861" y="11448"/>
                    <a:pt x="8098596" y="0"/>
                  </a:cubicBezTo>
                  <a:cubicBezTo>
                    <a:pt x="8300331" y="-11448"/>
                    <a:pt x="8618425" y="-11320"/>
                    <a:pt x="8871109" y="0"/>
                  </a:cubicBezTo>
                  <a:cubicBezTo>
                    <a:pt x="9123793" y="11320"/>
                    <a:pt x="9349923" y="9436"/>
                    <a:pt x="9750176" y="0"/>
                  </a:cubicBezTo>
                  <a:cubicBezTo>
                    <a:pt x="10150429" y="-9436"/>
                    <a:pt x="10478949" y="34546"/>
                    <a:pt x="11055456" y="0"/>
                  </a:cubicBezTo>
                  <a:cubicBezTo>
                    <a:pt x="11272356" y="-53931"/>
                    <a:pt x="11479499" y="166128"/>
                    <a:pt x="11455561" y="400105"/>
                  </a:cubicBezTo>
                  <a:cubicBezTo>
                    <a:pt x="11453059" y="525874"/>
                    <a:pt x="11434636" y="698748"/>
                    <a:pt x="11455561" y="904794"/>
                  </a:cubicBezTo>
                  <a:cubicBezTo>
                    <a:pt x="11476486" y="1110840"/>
                    <a:pt x="11452793" y="1211783"/>
                    <a:pt x="11455561" y="1370661"/>
                  </a:cubicBezTo>
                  <a:cubicBezTo>
                    <a:pt x="11471915" y="1581592"/>
                    <a:pt x="11284176" y="1772860"/>
                    <a:pt x="11055456" y="1770766"/>
                  </a:cubicBezTo>
                  <a:cubicBezTo>
                    <a:pt x="10835725" y="1775249"/>
                    <a:pt x="10674578" y="1785352"/>
                    <a:pt x="10496050" y="1770766"/>
                  </a:cubicBezTo>
                  <a:cubicBezTo>
                    <a:pt x="10317522" y="1756180"/>
                    <a:pt x="10122225" y="1769504"/>
                    <a:pt x="9830091" y="1770766"/>
                  </a:cubicBezTo>
                  <a:cubicBezTo>
                    <a:pt x="9537957" y="1772028"/>
                    <a:pt x="9159707" y="1806333"/>
                    <a:pt x="8951024" y="1770766"/>
                  </a:cubicBezTo>
                  <a:cubicBezTo>
                    <a:pt x="8742341" y="1735199"/>
                    <a:pt x="8561359" y="1742813"/>
                    <a:pt x="8285065" y="1770766"/>
                  </a:cubicBezTo>
                  <a:cubicBezTo>
                    <a:pt x="8008771" y="1798719"/>
                    <a:pt x="7888874" y="1742807"/>
                    <a:pt x="7619105" y="1770766"/>
                  </a:cubicBezTo>
                  <a:cubicBezTo>
                    <a:pt x="7349336" y="1798725"/>
                    <a:pt x="7303177" y="1765520"/>
                    <a:pt x="7059699" y="1770766"/>
                  </a:cubicBezTo>
                  <a:cubicBezTo>
                    <a:pt x="6816221" y="1776012"/>
                    <a:pt x="6643250" y="1733412"/>
                    <a:pt x="6287186" y="1770766"/>
                  </a:cubicBezTo>
                  <a:cubicBezTo>
                    <a:pt x="5931122" y="1808120"/>
                    <a:pt x="5671287" y="1806017"/>
                    <a:pt x="5514673" y="1770766"/>
                  </a:cubicBezTo>
                  <a:cubicBezTo>
                    <a:pt x="5358059" y="1735515"/>
                    <a:pt x="5114634" y="1738119"/>
                    <a:pt x="4742161" y="1770766"/>
                  </a:cubicBezTo>
                  <a:cubicBezTo>
                    <a:pt x="4369688" y="1803413"/>
                    <a:pt x="4535694" y="1758871"/>
                    <a:pt x="4395862" y="1770766"/>
                  </a:cubicBezTo>
                  <a:cubicBezTo>
                    <a:pt x="4256030" y="1782661"/>
                    <a:pt x="4198832" y="1787851"/>
                    <a:pt x="4049563" y="1770766"/>
                  </a:cubicBezTo>
                  <a:cubicBezTo>
                    <a:pt x="3900294" y="1753681"/>
                    <a:pt x="3735156" y="1786229"/>
                    <a:pt x="3596710" y="1770766"/>
                  </a:cubicBezTo>
                  <a:cubicBezTo>
                    <a:pt x="3458264" y="1755303"/>
                    <a:pt x="3007312" y="1801225"/>
                    <a:pt x="2824197" y="1770766"/>
                  </a:cubicBezTo>
                  <a:cubicBezTo>
                    <a:pt x="2641082" y="1740307"/>
                    <a:pt x="2436143" y="1738000"/>
                    <a:pt x="2051684" y="1770766"/>
                  </a:cubicBezTo>
                  <a:cubicBezTo>
                    <a:pt x="1667225" y="1803532"/>
                    <a:pt x="1740972" y="1791071"/>
                    <a:pt x="1598832" y="1770766"/>
                  </a:cubicBezTo>
                  <a:cubicBezTo>
                    <a:pt x="1456692" y="1750461"/>
                    <a:pt x="958484" y="1732183"/>
                    <a:pt x="400105" y="1770766"/>
                  </a:cubicBezTo>
                  <a:cubicBezTo>
                    <a:pt x="211612" y="1760091"/>
                    <a:pt x="42780" y="1584783"/>
                    <a:pt x="0" y="1370661"/>
                  </a:cubicBezTo>
                  <a:cubicBezTo>
                    <a:pt x="15359" y="1270982"/>
                    <a:pt x="-12029" y="1122585"/>
                    <a:pt x="0" y="895089"/>
                  </a:cubicBezTo>
                  <a:cubicBezTo>
                    <a:pt x="12029" y="667593"/>
                    <a:pt x="11684" y="575534"/>
                    <a:pt x="0" y="400105"/>
                  </a:cubicBezTo>
                  <a:close/>
                </a:path>
                <a:path w="11455561" h="1770766" stroke="0" extrusionOk="0">
                  <a:moveTo>
                    <a:pt x="0" y="400105"/>
                  </a:moveTo>
                  <a:cubicBezTo>
                    <a:pt x="-27071" y="207545"/>
                    <a:pt x="184971" y="24696"/>
                    <a:pt x="400105" y="0"/>
                  </a:cubicBezTo>
                  <a:cubicBezTo>
                    <a:pt x="611660" y="-5616"/>
                    <a:pt x="665339" y="16149"/>
                    <a:pt x="852957" y="0"/>
                  </a:cubicBezTo>
                  <a:cubicBezTo>
                    <a:pt x="1040575" y="-16149"/>
                    <a:pt x="1263531" y="-25003"/>
                    <a:pt x="1412363" y="0"/>
                  </a:cubicBezTo>
                  <a:cubicBezTo>
                    <a:pt x="1561195" y="25003"/>
                    <a:pt x="1618026" y="7686"/>
                    <a:pt x="1758662" y="0"/>
                  </a:cubicBezTo>
                  <a:cubicBezTo>
                    <a:pt x="1899298" y="-7686"/>
                    <a:pt x="2344527" y="396"/>
                    <a:pt x="2531175" y="0"/>
                  </a:cubicBezTo>
                  <a:cubicBezTo>
                    <a:pt x="2717823" y="-396"/>
                    <a:pt x="2800314" y="11499"/>
                    <a:pt x="2877474" y="0"/>
                  </a:cubicBezTo>
                  <a:cubicBezTo>
                    <a:pt x="2954634" y="-11499"/>
                    <a:pt x="3339212" y="1912"/>
                    <a:pt x="3543434" y="0"/>
                  </a:cubicBezTo>
                  <a:cubicBezTo>
                    <a:pt x="3747656" y="-1912"/>
                    <a:pt x="3866425" y="10262"/>
                    <a:pt x="3996286" y="0"/>
                  </a:cubicBezTo>
                  <a:cubicBezTo>
                    <a:pt x="4126147" y="-10262"/>
                    <a:pt x="4300538" y="-10231"/>
                    <a:pt x="4449138" y="0"/>
                  </a:cubicBezTo>
                  <a:cubicBezTo>
                    <a:pt x="4597738" y="10231"/>
                    <a:pt x="4641302" y="14263"/>
                    <a:pt x="4795437" y="0"/>
                  </a:cubicBezTo>
                  <a:cubicBezTo>
                    <a:pt x="4949572" y="-14263"/>
                    <a:pt x="4994622" y="10639"/>
                    <a:pt x="5141736" y="0"/>
                  </a:cubicBezTo>
                  <a:cubicBezTo>
                    <a:pt x="5288850" y="-10639"/>
                    <a:pt x="5390003" y="12853"/>
                    <a:pt x="5594589" y="0"/>
                  </a:cubicBezTo>
                  <a:cubicBezTo>
                    <a:pt x="5799175" y="-12853"/>
                    <a:pt x="5938315" y="11705"/>
                    <a:pt x="6153995" y="0"/>
                  </a:cubicBezTo>
                  <a:cubicBezTo>
                    <a:pt x="6369675" y="-11705"/>
                    <a:pt x="6735207" y="10860"/>
                    <a:pt x="6926507" y="0"/>
                  </a:cubicBezTo>
                  <a:cubicBezTo>
                    <a:pt x="7117807" y="-10860"/>
                    <a:pt x="7431704" y="6813"/>
                    <a:pt x="7592467" y="0"/>
                  </a:cubicBezTo>
                  <a:cubicBezTo>
                    <a:pt x="7753230" y="-6813"/>
                    <a:pt x="7915005" y="-1681"/>
                    <a:pt x="8151873" y="0"/>
                  </a:cubicBezTo>
                  <a:cubicBezTo>
                    <a:pt x="8388741" y="1681"/>
                    <a:pt x="8484214" y="14486"/>
                    <a:pt x="8711279" y="0"/>
                  </a:cubicBezTo>
                  <a:cubicBezTo>
                    <a:pt x="8938344" y="-14486"/>
                    <a:pt x="8993183" y="-18345"/>
                    <a:pt x="9164131" y="0"/>
                  </a:cubicBezTo>
                  <a:cubicBezTo>
                    <a:pt x="9335079" y="18345"/>
                    <a:pt x="9484823" y="10748"/>
                    <a:pt x="9723537" y="0"/>
                  </a:cubicBezTo>
                  <a:cubicBezTo>
                    <a:pt x="9962251" y="-10748"/>
                    <a:pt x="10707295" y="-1814"/>
                    <a:pt x="11055456" y="0"/>
                  </a:cubicBezTo>
                  <a:cubicBezTo>
                    <a:pt x="11309168" y="12755"/>
                    <a:pt x="11448434" y="211403"/>
                    <a:pt x="11455561" y="400105"/>
                  </a:cubicBezTo>
                  <a:cubicBezTo>
                    <a:pt x="11476590" y="598786"/>
                    <a:pt x="11474176" y="694816"/>
                    <a:pt x="11455561" y="895089"/>
                  </a:cubicBezTo>
                  <a:cubicBezTo>
                    <a:pt x="11436946" y="1095362"/>
                    <a:pt x="11462696" y="1197635"/>
                    <a:pt x="11455561" y="1370661"/>
                  </a:cubicBezTo>
                  <a:cubicBezTo>
                    <a:pt x="11439590" y="1627756"/>
                    <a:pt x="11269919" y="1820885"/>
                    <a:pt x="11055456" y="1770766"/>
                  </a:cubicBezTo>
                  <a:cubicBezTo>
                    <a:pt x="10945062" y="1750225"/>
                    <a:pt x="10789561" y="1749721"/>
                    <a:pt x="10602604" y="1770766"/>
                  </a:cubicBezTo>
                  <a:cubicBezTo>
                    <a:pt x="10415647" y="1791811"/>
                    <a:pt x="10318284" y="1762870"/>
                    <a:pt x="10043198" y="1770766"/>
                  </a:cubicBezTo>
                  <a:cubicBezTo>
                    <a:pt x="9768112" y="1778662"/>
                    <a:pt x="9773575" y="1753642"/>
                    <a:pt x="9590345" y="1770766"/>
                  </a:cubicBezTo>
                  <a:cubicBezTo>
                    <a:pt x="9407115" y="1787890"/>
                    <a:pt x="9414149" y="1769037"/>
                    <a:pt x="9244046" y="1770766"/>
                  </a:cubicBezTo>
                  <a:cubicBezTo>
                    <a:pt x="9073943" y="1772495"/>
                    <a:pt x="8984227" y="1777840"/>
                    <a:pt x="8791194" y="1770766"/>
                  </a:cubicBezTo>
                  <a:cubicBezTo>
                    <a:pt x="8598161" y="1763692"/>
                    <a:pt x="8405973" y="1750174"/>
                    <a:pt x="8125234" y="1770766"/>
                  </a:cubicBezTo>
                  <a:cubicBezTo>
                    <a:pt x="7844495" y="1791358"/>
                    <a:pt x="7914035" y="1779512"/>
                    <a:pt x="7778936" y="1770766"/>
                  </a:cubicBezTo>
                  <a:cubicBezTo>
                    <a:pt x="7643837" y="1762020"/>
                    <a:pt x="7562295" y="1783140"/>
                    <a:pt x="7432637" y="1770766"/>
                  </a:cubicBezTo>
                  <a:cubicBezTo>
                    <a:pt x="7302979" y="1758392"/>
                    <a:pt x="7186630" y="1790224"/>
                    <a:pt x="6979784" y="1770766"/>
                  </a:cubicBezTo>
                  <a:cubicBezTo>
                    <a:pt x="6772938" y="1751308"/>
                    <a:pt x="6507995" y="1786523"/>
                    <a:pt x="6313825" y="1770766"/>
                  </a:cubicBezTo>
                  <a:cubicBezTo>
                    <a:pt x="6119655" y="1755009"/>
                    <a:pt x="6000460" y="1787224"/>
                    <a:pt x="5754419" y="1770766"/>
                  </a:cubicBezTo>
                  <a:cubicBezTo>
                    <a:pt x="5508378" y="1754308"/>
                    <a:pt x="5318030" y="1783419"/>
                    <a:pt x="5195013" y="1770766"/>
                  </a:cubicBezTo>
                  <a:cubicBezTo>
                    <a:pt x="5071996" y="1758113"/>
                    <a:pt x="4810509" y="1773544"/>
                    <a:pt x="4635607" y="1770766"/>
                  </a:cubicBezTo>
                  <a:cubicBezTo>
                    <a:pt x="4460705" y="1767988"/>
                    <a:pt x="4174118" y="1785757"/>
                    <a:pt x="3969648" y="1770766"/>
                  </a:cubicBezTo>
                  <a:cubicBezTo>
                    <a:pt x="3765178" y="1755775"/>
                    <a:pt x="3343563" y="1731091"/>
                    <a:pt x="3090581" y="1770766"/>
                  </a:cubicBezTo>
                  <a:cubicBezTo>
                    <a:pt x="2837599" y="1810441"/>
                    <a:pt x="2797368" y="1766241"/>
                    <a:pt x="2637729" y="1770766"/>
                  </a:cubicBezTo>
                  <a:cubicBezTo>
                    <a:pt x="2478090" y="1775291"/>
                    <a:pt x="2060705" y="1790536"/>
                    <a:pt x="1758662" y="1770766"/>
                  </a:cubicBezTo>
                  <a:cubicBezTo>
                    <a:pt x="1456619" y="1750996"/>
                    <a:pt x="1409079" y="1762229"/>
                    <a:pt x="1092703" y="1770766"/>
                  </a:cubicBezTo>
                  <a:cubicBezTo>
                    <a:pt x="776327" y="1779303"/>
                    <a:pt x="698571" y="1745797"/>
                    <a:pt x="400105" y="1770766"/>
                  </a:cubicBezTo>
                  <a:cubicBezTo>
                    <a:pt x="212817" y="1780356"/>
                    <a:pt x="20371" y="1558343"/>
                    <a:pt x="0" y="1370661"/>
                  </a:cubicBezTo>
                  <a:cubicBezTo>
                    <a:pt x="-12820" y="1199827"/>
                    <a:pt x="13356" y="1111722"/>
                    <a:pt x="0" y="865972"/>
                  </a:cubicBezTo>
                  <a:cubicBezTo>
                    <a:pt x="-13356" y="620222"/>
                    <a:pt x="1415" y="499938"/>
                    <a:pt x="0" y="400105"/>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xmlns="" id="{42C38D11-4127-F0BE-4B41-A44213AC8B01}"/>
                </a:ext>
              </a:extLst>
            </p:cNvPr>
            <p:cNvSpPr txBox="1"/>
            <p:nvPr/>
          </p:nvSpPr>
          <p:spPr>
            <a:xfrm>
              <a:off x="639841" y="1244562"/>
              <a:ext cx="10912318" cy="69596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Xá</a:t>
              </a:r>
              <a:r>
                <a:rPr lang="en-US" sz="3600" b="1" dirty="0">
                  <a:solidFill>
                    <a:prstClr val="black"/>
                  </a:solidFill>
                  <a:latin typeface="Cambria" panose="02040503050406030204" pitchFamily="18" charset="0"/>
                  <a:ea typeface="Cambria" panose="02040503050406030204" pitchFamily="18" charset="0"/>
                </a:rPr>
                <a:t>c </a:t>
              </a:r>
              <a:r>
                <a:rPr lang="en-US" sz="3600" b="1" dirty="0" err="1">
                  <a:solidFill>
                    <a:prstClr val="black"/>
                  </a:solidFill>
                  <a:latin typeface="Cambria" panose="02040503050406030204" pitchFamily="18" charset="0"/>
                  <a:ea typeface="Cambria" panose="02040503050406030204" pitchFamily="18" charset="0"/>
                </a:rPr>
                <a:t>định</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các</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vế</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câu</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ghép</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trong</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bài</a:t>
              </a:r>
              <a:endParaRPr kumimoji="0" lang="en-US"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3" name="TextBox 2">
            <a:extLst>
              <a:ext uri="{FF2B5EF4-FFF2-40B4-BE49-F238E27FC236}">
                <a16:creationId xmlns:a16="http://schemas.microsoft.com/office/drawing/2014/main" xmlns="" id="{DA6BFCE5-E9E7-A322-C58B-01EFC7196832}"/>
              </a:ext>
            </a:extLst>
          </p:cNvPr>
          <p:cNvSpPr txBox="1"/>
          <p:nvPr/>
        </p:nvSpPr>
        <p:spPr>
          <a:xfrm>
            <a:off x="2468880" y="2023110"/>
            <a:ext cx="9326880" cy="1077218"/>
          </a:xfrm>
          <a:prstGeom prst="rect">
            <a:avLst/>
          </a:prstGeom>
          <a:noFill/>
        </p:spPr>
        <p:txBody>
          <a:bodyPr wrap="square" rtlCol="0">
            <a:spAutoFit/>
          </a:bodyPr>
          <a:lstStyle/>
          <a:p>
            <a:pPr algn="just"/>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Câu</a:t>
            </a:r>
            <a:r>
              <a:rPr lang="en-US" sz="3200" b="1" dirty="0">
                <a:solidFill>
                  <a:srgbClr val="FF016E"/>
                </a:solidFill>
                <a:latin typeface="Cambria" panose="02040503050406030204" pitchFamily="18" charset="0"/>
                <a:ea typeface="Cambria" panose="02040503050406030204" pitchFamily="18" charset="0"/>
              </a:rPr>
              <a:t> (4): </a:t>
            </a:r>
            <a:r>
              <a:rPr lang="en-US" sz="3200" b="1" dirty="0" err="1">
                <a:solidFill>
                  <a:srgbClr val="FF016E"/>
                </a:solidFill>
                <a:latin typeface="Cambria" panose="02040503050406030204" pitchFamily="18" charset="0"/>
                <a:ea typeface="Cambria" panose="02040503050406030204" pitchFamily="18" charset="0"/>
              </a:rPr>
              <a:t>Vế</a:t>
            </a:r>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thứ</a:t>
            </a:r>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nhất</a:t>
            </a:r>
            <a:r>
              <a:rPr lang="en-US" sz="3200" b="1"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mùa</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xuân</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nhiều</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hoa</a:t>
            </a:r>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Vế</a:t>
            </a:r>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thứ</a:t>
            </a:r>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hai</a:t>
            </a:r>
            <a:r>
              <a:rPr lang="en-US" sz="3200" b="1"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mùa</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xuân</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vẫn</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là</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đứa</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em</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của</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mùa</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đông</a:t>
            </a:r>
            <a:r>
              <a:rPr lang="en-US" sz="3200" dirty="0">
                <a:solidFill>
                  <a:srgbClr val="FF016E"/>
                </a:solidFill>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xmlns="" id="{0947CF0C-B154-DC41-5100-B77FB628D3D5}"/>
              </a:ext>
            </a:extLst>
          </p:cNvPr>
          <p:cNvSpPr txBox="1"/>
          <p:nvPr/>
        </p:nvSpPr>
        <p:spPr>
          <a:xfrm>
            <a:off x="2865120" y="3394710"/>
            <a:ext cx="9326880" cy="1077218"/>
          </a:xfrm>
          <a:prstGeom prst="rect">
            <a:avLst/>
          </a:prstGeom>
          <a:noFill/>
        </p:spPr>
        <p:txBody>
          <a:bodyPr wrap="square" rtlCol="0">
            <a:spAutoFit/>
          </a:bodyPr>
          <a:lstStyle/>
          <a:p>
            <a:pPr algn="just"/>
            <a:r>
              <a:rPr lang="vi-VN" sz="3200" b="1" dirty="0">
                <a:solidFill>
                  <a:srgbClr val="FF016E"/>
                </a:solidFill>
                <a:latin typeface="Cambria" panose="02040503050406030204" pitchFamily="18" charset="0"/>
                <a:ea typeface="Cambria" panose="02040503050406030204" pitchFamily="18" charset="0"/>
              </a:rPr>
              <a:t>Câu (5): Vế thứ nhất: </a:t>
            </a:r>
            <a:r>
              <a:rPr lang="vi-VN" sz="3200" dirty="0">
                <a:solidFill>
                  <a:srgbClr val="FF016E"/>
                </a:solidFill>
                <a:latin typeface="Cambria" panose="02040503050406030204" pitchFamily="18" charset="0"/>
                <a:ea typeface="Cambria" panose="02040503050406030204" pitchFamily="18" charset="0"/>
              </a:rPr>
              <a:t>Mưa phùn vẫn cứ lai rai</a:t>
            </a:r>
            <a:r>
              <a:rPr lang="vi-VN" sz="3200" b="1" dirty="0">
                <a:solidFill>
                  <a:srgbClr val="FF016E"/>
                </a:solidFill>
                <a:latin typeface="Cambria" panose="02040503050406030204" pitchFamily="18" charset="0"/>
                <a:ea typeface="Cambria" panose="02040503050406030204" pitchFamily="18" charset="0"/>
              </a:rPr>
              <a:t>; Vế thứ hai: </a:t>
            </a:r>
            <a:r>
              <a:rPr lang="vi-VN" sz="3200" dirty="0">
                <a:solidFill>
                  <a:srgbClr val="FF016E"/>
                </a:solidFill>
                <a:latin typeface="Cambria" panose="02040503050406030204" pitchFamily="18" charset="0"/>
                <a:ea typeface="Cambria" panose="02040503050406030204" pitchFamily="18" charset="0"/>
              </a:rPr>
              <a:t>gió bấc vẫn thút thít ở các khe núi.</a:t>
            </a:r>
            <a:endParaRPr lang="en-US" sz="3200" dirty="0">
              <a:solidFill>
                <a:srgbClr val="FF016E"/>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A8089208-F88D-A1EC-2255-985BCCCED9C6}"/>
              </a:ext>
            </a:extLst>
          </p:cNvPr>
          <p:cNvSpPr txBox="1"/>
          <p:nvPr/>
        </p:nvSpPr>
        <p:spPr>
          <a:xfrm>
            <a:off x="3954780" y="4846320"/>
            <a:ext cx="7680960" cy="1569660"/>
          </a:xfrm>
          <a:prstGeom prst="rect">
            <a:avLst/>
          </a:prstGeom>
          <a:noFill/>
        </p:spPr>
        <p:txBody>
          <a:bodyPr wrap="square" rtlCol="0">
            <a:spAutoFit/>
          </a:bodyPr>
          <a:lstStyle/>
          <a:p>
            <a:pPr algn="just"/>
            <a:r>
              <a:rPr lang="vi-VN" sz="3200" b="1" dirty="0">
                <a:solidFill>
                  <a:srgbClr val="FF016E"/>
                </a:solidFill>
                <a:latin typeface="Cambria" panose="02040503050406030204" pitchFamily="18" charset="0"/>
                <a:ea typeface="Cambria" panose="02040503050406030204" pitchFamily="18" charset="0"/>
              </a:rPr>
              <a:t>Câu (11): Vế thứ nhất: </a:t>
            </a:r>
            <a:r>
              <a:rPr lang="vi-VN" sz="3200" dirty="0">
                <a:solidFill>
                  <a:srgbClr val="FF016E"/>
                </a:solidFill>
                <a:latin typeface="Cambria" panose="02040503050406030204" pitchFamily="18" charset="0"/>
                <a:ea typeface="Cambria" panose="02040503050406030204" pitchFamily="18" charset="0"/>
              </a:rPr>
              <a:t>Hễ cơn dông đến thì đất đá lại như sôi lên</a:t>
            </a:r>
            <a:r>
              <a:rPr lang="vi-VN" sz="3200" b="1" dirty="0">
                <a:solidFill>
                  <a:srgbClr val="FF016E"/>
                </a:solidFill>
                <a:latin typeface="Cambria" panose="02040503050406030204" pitchFamily="18" charset="0"/>
                <a:ea typeface="Cambria" panose="02040503050406030204" pitchFamily="18" charset="0"/>
              </a:rPr>
              <a:t>; Vế thứ hai: </a:t>
            </a:r>
            <a:r>
              <a:rPr lang="vi-VN" sz="3200" dirty="0">
                <a:solidFill>
                  <a:srgbClr val="FF016E"/>
                </a:solidFill>
                <a:latin typeface="Cambria" panose="02040503050406030204" pitchFamily="18" charset="0"/>
                <a:ea typeface="Cambria" panose="02040503050406030204" pitchFamily="18" charset="0"/>
              </a:rPr>
              <a:t>nước lũ đổ ào ào.</a:t>
            </a:r>
            <a:endParaRPr lang="en-US" sz="3200" dirty="0">
              <a:solidFill>
                <a:srgbClr val="FF016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70086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xmlns=""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xmlns="" id="{AA653F25-653C-1A20-E892-878B7B6370F9}"/>
              </a:ext>
            </a:extLst>
          </p:cNvPr>
          <p:cNvSpPr/>
          <p:nvPr/>
        </p:nvSpPr>
        <p:spPr>
          <a:xfrm>
            <a:off x="414550" y="1561889"/>
            <a:ext cx="7504807" cy="3734219"/>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Hộp Văn bản 25">
            <a:extLst>
              <a:ext uri="{FF2B5EF4-FFF2-40B4-BE49-F238E27FC236}">
                <a16:creationId xmlns:a16="http://schemas.microsoft.com/office/drawing/2014/main" xmlns="" id="{83427381-DBBC-1255-94B5-964CA57C9AE7}"/>
              </a:ext>
            </a:extLst>
          </p:cNvPr>
          <p:cNvSpPr txBox="1"/>
          <p:nvPr/>
        </p:nvSpPr>
        <p:spPr>
          <a:xfrm>
            <a:off x="616660" y="1680670"/>
            <a:ext cx="7100580" cy="707886"/>
          </a:xfrm>
          <a:prstGeom prst="rect">
            <a:avLst/>
          </a:prstGeom>
          <a:noFill/>
          <a:ln>
            <a:noFill/>
          </a:ln>
        </p:spPr>
        <p:txBody>
          <a:bodyPr wrap="square">
            <a:spAutoFit/>
          </a:bodyPr>
          <a:lstStyle/>
          <a:p>
            <a:pPr algn="ctr"/>
            <a:r>
              <a:rPr lang="en-US" sz="4000" dirty="0" err="1">
                <a:solidFill>
                  <a:srgbClr val="7A1729"/>
                </a:solidFill>
                <a:cs typeface="Calibri" panose="020F0502020204030204" pitchFamily="34" charset="0"/>
              </a:rPr>
              <a:t>Thứ</a:t>
            </a:r>
            <a:r>
              <a:rPr lang="en-US" sz="4000" dirty="0">
                <a:solidFill>
                  <a:srgbClr val="7A1729"/>
                </a:solidFill>
                <a:cs typeface="Calibri" panose="020F0502020204030204" pitchFamily="34" charset="0"/>
              </a:rPr>
              <a:t> … </a:t>
            </a:r>
            <a:r>
              <a:rPr lang="en-US" sz="4000" dirty="0" err="1">
                <a:solidFill>
                  <a:srgbClr val="7A1729"/>
                </a:solidFill>
                <a:cs typeface="Calibri" panose="020F0502020204030204" pitchFamily="34" charset="0"/>
              </a:rPr>
              <a:t>ngày</a:t>
            </a:r>
            <a:r>
              <a:rPr lang="en-US" sz="4000" dirty="0">
                <a:solidFill>
                  <a:srgbClr val="7A1729"/>
                </a:solidFill>
                <a:cs typeface="Calibri" panose="020F0502020204030204" pitchFamily="34" charset="0"/>
              </a:rPr>
              <a:t> … </a:t>
            </a:r>
            <a:r>
              <a:rPr lang="en-US" sz="4000" dirty="0" err="1">
                <a:solidFill>
                  <a:srgbClr val="7A1729"/>
                </a:solidFill>
                <a:cs typeface="Calibri" panose="020F0502020204030204" pitchFamily="34" charset="0"/>
              </a:rPr>
              <a:t>tháng</a:t>
            </a:r>
            <a:r>
              <a:rPr lang="en-US" sz="4000" dirty="0">
                <a:solidFill>
                  <a:srgbClr val="7A1729"/>
                </a:solidFill>
                <a:cs typeface="Calibri" panose="020F0502020204030204" pitchFamily="34" charset="0"/>
              </a:rPr>
              <a:t> … </a:t>
            </a:r>
            <a:r>
              <a:rPr lang="en-US" sz="4000" dirty="0" err="1">
                <a:solidFill>
                  <a:srgbClr val="7A1729"/>
                </a:solidFill>
                <a:cs typeface="Calibri" panose="020F0502020204030204" pitchFamily="34" charset="0"/>
              </a:rPr>
              <a:t>năm</a:t>
            </a:r>
            <a:r>
              <a:rPr lang="en-US" sz="4000" dirty="0">
                <a:solidFill>
                  <a:srgbClr val="7A1729"/>
                </a:solidFill>
                <a:cs typeface="Calibri" panose="020F0502020204030204" pitchFamily="34" charset="0"/>
              </a:rPr>
              <a:t> …</a:t>
            </a:r>
          </a:p>
        </p:txBody>
      </p:sp>
      <p:sp>
        <p:nvSpPr>
          <p:cNvPr id="11" name="Freeform 6">
            <a:extLst>
              <a:ext uri="{FF2B5EF4-FFF2-40B4-BE49-F238E27FC236}">
                <a16:creationId xmlns:a16="http://schemas.microsoft.com/office/drawing/2014/main" xmlns=""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xmlns="" id="{5B1F3F59-6A80-E6A3-EE64-1C6F2764783B}"/>
              </a:ext>
            </a:extLst>
          </p:cNvPr>
          <p:cNvPicPr>
            <a:picLocks noChangeAspect="1"/>
          </p:cNvPicPr>
          <p:nvPr/>
        </p:nvPicPr>
        <p:blipFill>
          <a:blip r:embed="rId4"/>
          <a:stretch>
            <a:fillRect/>
          </a:stretch>
        </p:blipFill>
        <p:spPr>
          <a:xfrm>
            <a:off x="2571314" y="2323320"/>
            <a:ext cx="3115326" cy="829128"/>
          </a:xfrm>
          <a:prstGeom prst="rect">
            <a:avLst/>
          </a:prstGeom>
        </p:spPr>
      </p:pic>
      <p:pic>
        <p:nvPicPr>
          <p:cNvPr id="3" name="Picture 2">
            <a:extLst>
              <a:ext uri="{FF2B5EF4-FFF2-40B4-BE49-F238E27FC236}">
                <a16:creationId xmlns:a16="http://schemas.microsoft.com/office/drawing/2014/main" xmlns="" id="{38F4F49D-5EEB-0D71-1F40-3F3954A457D9}"/>
              </a:ext>
            </a:extLst>
          </p:cNvPr>
          <p:cNvPicPr>
            <a:picLocks noChangeAspect="1"/>
          </p:cNvPicPr>
          <p:nvPr/>
        </p:nvPicPr>
        <p:blipFill>
          <a:blip r:embed="rId5"/>
          <a:stretch>
            <a:fillRect/>
          </a:stretch>
        </p:blipFill>
        <p:spPr>
          <a:xfrm>
            <a:off x="925251" y="3383745"/>
            <a:ext cx="6407451" cy="707197"/>
          </a:xfrm>
          <a:prstGeom prst="rect">
            <a:avLst/>
          </a:prstGeom>
        </p:spPr>
      </p:pic>
      <p:pic>
        <p:nvPicPr>
          <p:cNvPr id="4" name="Picture 3">
            <a:extLst>
              <a:ext uri="{FF2B5EF4-FFF2-40B4-BE49-F238E27FC236}">
                <a16:creationId xmlns:a16="http://schemas.microsoft.com/office/drawing/2014/main" xmlns="" id="{D7BEFE43-3111-ACB0-E112-AE589B283A80}"/>
              </a:ext>
            </a:extLst>
          </p:cNvPr>
          <p:cNvPicPr>
            <a:picLocks noChangeAspect="1"/>
          </p:cNvPicPr>
          <p:nvPr/>
        </p:nvPicPr>
        <p:blipFill>
          <a:blip r:embed="rId6"/>
          <a:stretch>
            <a:fillRect/>
          </a:stretch>
        </p:blipFill>
        <p:spPr>
          <a:xfrm>
            <a:off x="2961782" y="3998291"/>
            <a:ext cx="2164268" cy="1072989"/>
          </a:xfrm>
          <a:prstGeom prst="rect">
            <a:avLst/>
          </a:prstGeom>
        </p:spPr>
      </p:pic>
      <p:pic>
        <p:nvPicPr>
          <p:cNvPr id="6" name="Picture 5" descr="A round pink circle with white text and a black background&#10;&#10;Description automatically generated">
            <a:extLst>
              <a:ext uri="{FF2B5EF4-FFF2-40B4-BE49-F238E27FC236}">
                <a16:creationId xmlns:a16="http://schemas.microsoft.com/office/drawing/2014/main" xmlns="" id="{F276D478-7AA1-13F6-3038-1785B4236C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0124" y="81097"/>
            <a:ext cx="1414000" cy="1414000"/>
          </a:xfrm>
          <a:prstGeom prst="rect">
            <a:avLst/>
          </a:prstGeom>
        </p:spPr>
      </p:pic>
    </p:spTree>
    <p:extLst>
      <p:ext uri="{BB962C8B-B14F-4D97-AF65-F5344CB8AC3E}">
        <p14:creationId xmlns:p14="http://schemas.microsoft.com/office/powerpoint/2010/main" val="2367914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318083" y="101760"/>
            <a:ext cx="10891199" cy="1077218"/>
          </a:xfrm>
          <a:prstGeom prst="rect">
            <a:avLst/>
          </a:prstGeom>
          <a:noFill/>
        </p:spPr>
        <p:txBody>
          <a:bodyPr wrap="square" rtlCol="0">
            <a:spAutoFit/>
          </a:bodyPr>
          <a:lstStyle/>
          <a:p>
            <a:pPr lvl="0" algn="ctr"/>
            <a:r>
              <a:rPr lang="en-US" sz="3200" b="1" dirty="0">
                <a:solidFill>
                  <a:srgbClr val="7A1729"/>
                </a:solidFill>
                <a:latin typeface="Calibri" panose="020F0502020204030204" pitchFamily="34" charset="0"/>
                <a:cs typeface="Calibri" panose="020F0502020204030204" pitchFamily="34" charset="0"/>
              </a:rPr>
              <a:t>4. </a:t>
            </a:r>
            <a:r>
              <a:rPr lang="en-US" sz="3200" b="1" dirty="0" err="1">
                <a:solidFill>
                  <a:srgbClr val="7A1729"/>
                </a:solidFill>
                <a:latin typeface="Calibri" panose="020F0502020204030204" pitchFamily="34" charset="0"/>
                <a:cs typeface="Calibri" panose="020F0502020204030204" pitchFamily="34" charset="0"/>
              </a:rPr>
              <a:t>Chọn</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một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vế</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ở A </a:t>
            </a:r>
            <a:r>
              <a:rPr lang="en-US" sz="3200" b="1" dirty="0" err="1">
                <a:solidFill>
                  <a:srgbClr val="7A1729"/>
                </a:solidFill>
                <a:latin typeface="Calibri" panose="020F0502020204030204" pitchFamily="34" charset="0"/>
                <a:cs typeface="Calibri" panose="020F0502020204030204" pitchFamily="34" charset="0"/>
              </a:rPr>
              <a:t>và</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một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vế</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ở B, </a:t>
            </a:r>
            <a:r>
              <a:rPr lang="en-US" sz="3200" b="1" dirty="0" err="1">
                <a:solidFill>
                  <a:srgbClr val="7A1729"/>
                </a:solidFill>
                <a:latin typeface="Calibri" panose="020F0502020204030204" pitchFamily="34" charset="0"/>
                <a:cs typeface="Calibri" panose="020F0502020204030204" pitchFamily="34" charset="0"/>
              </a:rPr>
              <a:t>thêm</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kết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từ</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hoặc</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cặp</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từ</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hô</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ứng</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để</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tạo</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ghép</a:t>
            </a:r>
            <a:r>
              <a:rPr lang="en-US" sz="3200" b="1" dirty="0">
                <a:solidFill>
                  <a:srgbClr val="7A1729"/>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1233377"/>
            <a:ext cx="11875269" cy="5379005"/>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658873" y="379317"/>
            <a:ext cx="1382447" cy="1729884"/>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7F58AE05-DEC8-6D19-BAD7-24C2128F8C79}"/>
              </a:ext>
            </a:extLst>
          </p:cNvPr>
          <p:cNvPicPr>
            <a:picLocks noChangeAspect="1"/>
          </p:cNvPicPr>
          <p:nvPr/>
        </p:nvPicPr>
        <p:blipFill>
          <a:blip r:embed="rId5"/>
          <a:stretch>
            <a:fillRect/>
          </a:stretch>
        </p:blipFill>
        <p:spPr>
          <a:xfrm>
            <a:off x="605789" y="2031682"/>
            <a:ext cx="5034793" cy="3957638"/>
          </a:xfrm>
          <a:prstGeom prst="rect">
            <a:avLst/>
          </a:prstGeom>
        </p:spPr>
      </p:pic>
      <p:pic>
        <p:nvPicPr>
          <p:cNvPr id="9" name="Picture 8">
            <a:extLst>
              <a:ext uri="{FF2B5EF4-FFF2-40B4-BE49-F238E27FC236}">
                <a16:creationId xmlns:a16="http://schemas.microsoft.com/office/drawing/2014/main" xmlns="" id="{6CB7DC66-5B36-B0B6-75AE-779D8E8535B4}"/>
              </a:ext>
            </a:extLst>
          </p:cNvPr>
          <p:cNvPicPr>
            <a:picLocks noChangeAspect="1"/>
          </p:cNvPicPr>
          <p:nvPr/>
        </p:nvPicPr>
        <p:blipFill>
          <a:blip r:embed="rId6"/>
          <a:stretch>
            <a:fillRect/>
          </a:stretch>
        </p:blipFill>
        <p:spPr>
          <a:xfrm>
            <a:off x="7003732" y="2165032"/>
            <a:ext cx="4783214" cy="3824288"/>
          </a:xfrm>
          <a:prstGeom prst="rect">
            <a:avLst/>
          </a:prstGeom>
        </p:spPr>
      </p:pic>
      <p:cxnSp>
        <p:nvCxnSpPr>
          <p:cNvPr id="11" name="Straight Connector 10">
            <a:extLst>
              <a:ext uri="{FF2B5EF4-FFF2-40B4-BE49-F238E27FC236}">
                <a16:creationId xmlns:a16="http://schemas.microsoft.com/office/drawing/2014/main" xmlns="" id="{54BD06C0-1C34-113F-A312-7E7F124589DB}"/>
              </a:ext>
            </a:extLst>
          </p:cNvPr>
          <p:cNvCxnSpPr/>
          <p:nvPr/>
        </p:nvCxnSpPr>
        <p:spPr>
          <a:xfrm>
            <a:off x="5520690" y="3257550"/>
            <a:ext cx="1588770" cy="2194560"/>
          </a:xfrm>
          <a:prstGeom prst="line">
            <a:avLst/>
          </a:prstGeom>
          <a:ln w="57150">
            <a:solidFill>
              <a:srgbClr val="F2006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96B4FC6F-1F60-E9A9-7FE7-C5B37EDF361B}"/>
              </a:ext>
            </a:extLst>
          </p:cNvPr>
          <p:cNvCxnSpPr>
            <a:cxnSpLocks/>
          </p:cNvCxnSpPr>
          <p:nvPr/>
        </p:nvCxnSpPr>
        <p:spPr>
          <a:xfrm flipV="1">
            <a:off x="5532120" y="3440430"/>
            <a:ext cx="1577340" cy="902970"/>
          </a:xfrm>
          <a:prstGeom prst="line">
            <a:avLst/>
          </a:prstGeom>
          <a:ln w="57150">
            <a:solidFill>
              <a:srgbClr val="F20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BE5949F8-9287-E046-D9BB-751BDEC78504}"/>
              </a:ext>
            </a:extLst>
          </p:cNvPr>
          <p:cNvCxnSpPr>
            <a:cxnSpLocks/>
          </p:cNvCxnSpPr>
          <p:nvPr/>
        </p:nvCxnSpPr>
        <p:spPr>
          <a:xfrm flipV="1">
            <a:off x="5543550" y="4537710"/>
            <a:ext cx="1577340" cy="902970"/>
          </a:xfrm>
          <a:prstGeom prst="line">
            <a:avLst/>
          </a:prstGeom>
          <a:ln w="57150">
            <a:solidFill>
              <a:srgbClr val="F200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680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318083" y="101760"/>
            <a:ext cx="10891199" cy="584775"/>
          </a:xfrm>
          <a:prstGeom prst="rect">
            <a:avLst/>
          </a:prstGeom>
          <a:noFill/>
        </p:spPr>
        <p:txBody>
          <a:bodyPr wrap="square" rtlCol="0">
            <a:spAutoFit/>
          </a:bodyPr>
          <a:lstStyle/>
          <a:p>
            <a:pPr lvl="0" algn="ctr"/>
            <a:r>
              <a:rPr lang="en-US" sz="3200" b="1" dirty="0">
                <a:solidFill>
                  <a:srgbClr val="7A1729"/>
                </a:solidFill>
                <a:latin typeface="Calibri" panose="020F0502020204030204" pitchFamily="34" charset="0"/>
                <a:cs typeface="Calibri" panose="020F0502020204030204" pitchFamily="34" charset="0"/>
              </a:rPr>
              <a:t>5. </a:t>
            </a:r>
            <a:r>
              <a:rPr lang="en-US" sz="3200" b="1" dirty="0" err="1">
                <a:solidFill>
                  <a:srgbClr val="7A1729"/>
                </a:solidFill>
                <a:latin typeface="Calibri" panose="020F0502020204030204" pitchFamily="34" charset="0"/>
                <a:cs typeface="Calibri" panose="020F0502020204030204" pitchFamily="34" charset="0"/>
              </a:rPr>
              <a:t>Thêm</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kết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từ</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và</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vế</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thay</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cho</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bông</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hoa</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để</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tạo</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ghép</a:t>
            </a:r>
            <a:r>
              <a:rPr lang="en-US" sz="3200" b="1" dirty="0">
                <a:solidFill>
                  <a:srgbClr val="7A1729"/>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834391"/>
            <a:ext cx="11875269" cy="5777992"/>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658873" y="379317"/>
            <a:ext cx="1382447" cy="1729884"/>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EF3A72B3-5A71-33D3-3C81-9E26E4C57EA9}"/>
              </a:ext>
            </a:extLst>
          </p:cNvPr>
          <p:cNvSpPr txBox="1"/>
          <p:nvPr/>
        </p:nvSpPr>
        <p:spPr>
          <a:xfrm>
            <a:off x="800100" y="1520190"/>
            <a:ext cx="10721340" cy="1200329"/>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a. Nếu em chọn một sản vật quê hương để giới thiệu với bạn bè </a:t>
            </a:r>
            <a:endParaRPr lang="en-US" sz="3600" dirty="0">
              <a:latin typeface="Cambria" panose="02040503050406030204" pitchFamily="18" charset="0"/>
              <a:ea typeface="Cambria" panose="02040503050406030204" pitchFamily="18" charset="0"/>
            </a:endParaRPr>
          </a:p>
        </p:txBody>
      </p:sp>
      <p:pic>
        <p:nvPicPr>
          <p:cNvPr id="1026" name="Picture 2" descr="Hình ảnh Bông Hoa Nhỏ Màu Xanh PNG , Nhỏ Bé, Hoa, Màu Xanh Da Trời PNG  trong suốt và Vector để tải xuống miễn phí">
            <a:extLst>
              <a:ext uri="{FF2B5EF4-FFF2-40B4-BE49-F238E27FC236}">
                <a16:creationId xmlns:a16="http://schemas.microsoft.com/office/drawing/2014/main" xmlns="" id="{E4188B4E-6912-71AC-D10A-680C25E42D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1791" y="2148839"/>
            <a:ext cx="845820" cy="7505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DDC65B30-5D30-8775-DCEF-FA99F0DD821D}"/>
              </a:ext>
            </a:extLst>
          </p:cNvPr>
          <p:cNvSpPr txBox="1"/>
          <p:nvPr/>
        </p:nvSpPr>
        <p:spPr>
          <a:xfrm>
            <a:off x="777240" y="2960370"/>
            <a:ext cx="1072134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 b.           </a:t>
            </a:r>
            <a:r>
              <a:rPr lang="vi-VN" sz="3200" dirty="0">
                <a:latin typeface="Cambria" panose="02040503050406030204" pitchFamily="18" charset="0"/>
                <a:ea typeface="Cambria" panose="02040503050406030204" pitchFamily="18" charset="0"/>
              </a:rPr>
              <a:t>nên tôi luôn háo hức mong đến giờ ông kể chuyện.</a:t>
            </a:r>
            <a:endParaRPr lang="en-US" sz="3200" dirty="0">
              <a:latin typeface="Cambria" panose="02040503050406030204" pitchFamily="18" charset="0"/>
              <a:ea typeface="Cambria" panose="02040503050406030204" pitchFamily="18" charset="0"/>
            </a:endParaRPr>
          </a:p>
        </p:txBody>
      </p:sp>
      <p:pic>
        <p:nvPicPr>
          <p:cNvPr id="8" name="Picture 2" descr="Hình ảnh Bông Hoa Nhỏ Màu Xanh PNG , Nhỏ Bé, Hoa, Màu Xanh Da Trời PNG  trong suốt và Vector để tải xuống miễn phí">
            <a:extLst>
              <a:ext uri="{FF2B5EF4-FFF2-40B4-BE49-F238E27FC236}">
                <a16:creationId xmlns:a16="http://schemas.microsoft.com/office/drawing/2014/main" xmlns="" id="{AC982ED3-A442-C524-C680-04A2748827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7310" y="2819400"/>
            <a:ext cx="895350" cy="895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4596D2F2-47D2-6FB1-390B-F889CC24AFA2}"/>
              </a:ext>
            </a:extLst>
          </p:cNvPr>
          <p:cNvSpPr txBox="1"/>
          <p:nvPr/>
        </p:nvSpPr>
        <p:spPr>
          <a:xfrm>
            <a:off x="868680" y="4206240"/>
            <a:ext cx="10721340" cy="584775"/>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c. Tuy những hạt gạo bé nhỏ, giản dị </a:t>
            </a:r>
            <a:endParaRPr lang="en-US" sz="3200" dirty="0">
              <a:latin typeface="Cambria" panose="02040503050406030204" pitchFamily="18" charset="0"/>
              <a:ea typeface="Cambria" panose="02040503050406030204" pitchFamily="18" charset="0"/>
            </a:endParaRPr>
          </a:p>
        </p:txBody>
      </p:sp>
      <p:pic>
        <p:nvPicPr>
          <p:cNvPr id="13" name="Picture 2" descr="Hình ảnh Bông Hoa Nhỏ Màu Xanh PNG , Nhỏ Bé, Hoa, Màu Xanh Da Trời PNG  trong suốt và Vector để tải xuống miễn phí">
            <a:extLst>
              <a:ext uri="{FF2B5EF4-FFF2-40B4-BE49-F238E27FC236}">
                <a16:creationId xmlns:a16="http://schemas.microsoft.com/office/drawing/2014/main" xmlns="" id="{7C45FA2A-439D-11BF-1A4A-CA44C19900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0890" y="4145280"/>
            <a:ext cx="858203" cy="85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527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2" grpId="0"/>
      <p:bldP spid="6"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81223" y="640081"/>
            <a:ext cx="11875269" cy="5777992"/>
          </a:xfrm>
          <a:prstGeom prst="rect">
            <a:avLst/>
          </a:prstGeom>
        </p:spPr>
      </p:pic>
      <p:sp>
        <p:nvSpPr>
          <p:cNvPr id="7" name="TextBox 6">
            <a:extLst>
              <a:ext uri="{FF2B5EF4-FFF2-40B4-BE49-F238E27FC236}">
                <a16:creationId xmlns:a16="http://schemas.microsoft.com/office/drawing/2014/main" xmlns="" id="{4037C01A-4252-9324-A34D-3AD2B38D2468}"/>
              </a:ext>
            </a:extLst>
          </p:cNvPr>
          <p:cNvSpPr txBox="1"/>
          <p:nvPr/>
        </p:nvSpPr>
        <p:spPr>
          <a:xfrm>
            <a:off x="1085850" y="1474470"/>
            <a:ext cx="10309860" cy="3785652"/>
          </a:xfrm>
          <a:prstGeom prst="rect">
            <a:avLst/>
          </a:prstGeom>
          <a:noFill/>
        </p:spPr>
        <p:txBody>
          <a:bodyPr wrap="square" rtlCol="0">
            <a:spAutoFit/>
          </a:bodyPr>
          <a:lstStyle/>
          <a:p>
            <a:pPr algn="just"/>
            <a:r>
              <a:rPr lang="vi-VN" sz="4000" dirty="0">
                <a:solidFill>
                  <a:srgbClr val="FF016E"/>
                </a:solidFill>
                <a:latin typeface="Cambria" panose="02040503050406030204" pitchFamily="18" charset="0"/>
                <a:ea typeface="Cambria" panose="02040503050406030204" pitchFamily="18" charset="0"/>
              </a:rPr>
              <a:t>+ Nếu em chọn một sản vật của quê hương để giới thiệu với bạn bè </a:t>
            </a:r>
            <a:r>
              <a:rPr lang="vi-VN" sz="4000" b="1" dirty="0">
                <a:solidFill>
                  <a:srgbClr val="FF016E"/>
                </a:solidFill>
                <a:latin typeface="Cambria" panose="02040503050406030204" pitchFamily="18" charset="0"/>
                <a:ea typeface="Cambria" panose="02040503050406030204" pitchFamily="18" charset="0"/>
              </a:rPr>
              <a:t>thì em sẽ chọn món cốm dẻo thơm, ngọt lành.</a:t>
            </a:r>
          </a:p>
          <a:p>
            <a:pPr algn="just"/>
            <a:r>
              <a:rPr lang="vi-VN" sz="4000" dirty="0">
                <a:solidFill>
                  <a:srgbClr val="FF016E"/>
                </a:solidFill>
                <a:latin typeface="Cambria" panose="02040503050406030204" pitchFamily="18" charset="0"/>
                <a:ea typeface="Cambria" panose="02040503050406030204" pitchFamily="18" charset="0"/>
              </a:rPr>
              <a:t>+ Nếu em chọn một sản vật của quê hương để giới thiệu với bạn bè, </a:t>
            </a:r>
            <a:r>
              <a:rPr lang="vi-VN" sz="4000" b="1" dirty="0">
                <a:solidFill>
                  <a:srgbClr val="FF016E"/>
                </a:solidFill>
                <a:latin typeface="Cambria" panose="02040503050406030204" pitchFamily="18" charset="0"/>
                <a:ea typeface="Cambria" panose="02040503050406030204" pitchFamily="18" charset="0"/>
              </a:rPr>
              <a:t>em sẽ chọn chiếc bánh đậu xanh ngọt ngào, thơm dịu.</a:t>
            </a:r>
          </a:p>
        </p:txBody>
      </p:sp>
    </p:spTree>
    <p:extLst>
      <p:ext uri="{BB962C8B-B14F-4D97-AF65-F5344CB8AC3E}">
        <p14:creationId xmlns:p14="http://schemas.microsoft.com/office/powerpoint/2010/main" val="3562448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81223" y="640081"/>
            <a:ext cx="11875269" cy="5777992"/>
          </a:xfrm>
          <a:prstGeom prst="rect">
            <a:avLst/>
          </a:prstGeom>
        </p:spPr>
      </p:pic>
      <p:sp>
        <p:nvSpPr>
          <p:cNvPr id="7" name="TextBox 6">
            <a:extLst>
              <a:ext uri="{FF2B5EF4-FFF2-40B4-BE49-F238E27FC236}">
                <a16:creationId xmlns:a16="http://schemas.microsoft.com/office/drawing/2014/main" xmlns="" id="{4037C01A-4252-9324-A34D-3AD2B38D2468}"/>
              </a:ext>
            </a:extLst>
          </p:cNvPr>
          <p:cNvSpPr txBox="1"/>
          <p:nvPr/>
        </p:nvSpPr>
        <p:spPr>
          <a:xfrm>
            <a:off x="1085850" y="1474470"/>
            <a:ext cx="10309860" cy="3170099"/>
          </a:xfrm>
          <a:prstGeom prst="rect">
            <a:avLst/>
          </a:prstGeom>
          <a:noFill/>
        </p:spPr>
        <p:txBody>
          <a:bodyPr wrap="square" rtlCol="0">
            <a:spAutoFit/>
          </a:bodyPr>
          <a:lstStyle/>
          <a:p>
            <a:pPr lvl="0" algn="just"/>
            <a:r>
              <a:rPr lang="vi-VN" sz="4000" dirty="0">
                <a:solidFill>
                  <a:srgbClr val="FF016E"/>
                </a:solidFill>
                <a:latin typeface="Cambria" panose="02040503050406030204" pitchFamily="18" charset="0"/>
                <a:ea typeface="Cambria" panose="02040503050406030204" pitchFamily="18" charset="0"/>
              </a:rPr>
              <a:t>+ </a:t>
            </a:r>
            <a:r>
              <a:rPr lang="vi-VN" sz="4000" b="1" dirty="0">
                <a:solidFill>
                  <a:srgbClr val="FF016E"/>
                </a:solidFill>
                <a:latin typeface="Cambria" panose="02040503050406030204" pitchFamily="18" charset="0"/>
                <a:ea typeface="Cambria" panose="02040503050406030204" pitchFamily="18" charset="0"/>
              </a:rPr>
              <a:t>Vì ông tôi có giọng nói trầm ấm </a:t>
            </a:r>
            <a:r>
              <a:rPr lang="vi-VN" sz="4000" dirty="0">
                <a:solidFill>
                  <a:srgbClr val="FF016E"/>
                </a:solidFill>
                <a:latin typeface="Cambria" panose="02040503050406030204" pitchFamily="18" charset="0"/>
                <a:ea typeface="Cambria" panose="02040503050406030204" pitchFamily="18" charset="0"/>
              </a:rPr>
              <a:t>nên tôi luôn háo hức mong đến giờ ông kể chuyện.</a:t>
            </a:r>
          </a:p>
          <a:p>
            <a:pPr lvl="0" algn="just"/>
            <a:r>
              <a:rPr lang="vi-VN" sz="4000" dirty="0">
                <a:solidFill>
                  <a:srgbClr val="FF016E"/>
                </a:solidFill>
                <a:latin typeface="Cambria" panose="02040503050406030204" pitchFamily="18" charset="0"/>
                <a:ea typeface="Cambria" panose="02040503050406030204" pitchFamily="18" charset="0"/>
              </a:rPr>
              <a:t>+ </a:t>
            </a:r>
            <a:r>
              <a:rPr lang="vi-VN" sz="4000" b="1" dirty="0">
                <a:solidFill>
                  <a:srgbClr val="FF016E"/>
                </a:solidFill>
                <a:latin typeface="Cambria" panose="02040503050406030204" pitchFamily="18" charset="0"/>
                <a:ea typeface="Cambria" panose="02040503050406030204" pitchFamily="18" charset="0"/>
              </a:rPr>
              <a:t>Bởi những câu chuyện ông tôi kể rất hấp dẫn người nghe </a:t>
            </a:r>
            <a:r>
              <a:rPr lang="vi-VN" sz="4000" dirty="0">
                <a:solidFill>
                  <a:srgbClr val="FF016E"/>
                </a:solidFill>
                <a:latin typeface="Cambria" panose="02040503050406030204" pitchFamily="18" charset="0"/>
                <a:ea typeface="Cambria" panose="02040503050406030204" pitchFamily="18" charset="0"/>
              </a:rPr>
              <a:t>nên tôi luôn háo hức mong đến giờ ông kể chuyện.</a:t>
            </a:r>
          </a:p>
        </p:txBody>
      </p:sp>
    </p:spTree>
    <p:extLst>
      <p:ext uri="{BB962C8B-B14F-4D97-AF65-F5344CB8AC3E}">
        <p14:creationId xmlns:p14="http://schemas.microsoft.com/office/powerpoint/2010/main" val="234231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81223" y="640081"/>
            <a:ext cx="11875269" cy="5777992"/>
          </a:xfrm>
          <a:prstGeom prst="rect">
            <a:avLst/>
          </a:prstGeom>
        </p:spPr>
      </p:pic>
      <p:sp>
        <p:nvSpPr>
          <p:cNvPr id="7" name="TextBox 6">
            <a:extLst>
              <a:ext uri="{FF2B5EF4-FFF2-40B4-BE49-F238E27FC236}">
                <a16:creationId xmlns:a16="http://schemas.microsoft.com/office/drawing/2014/main" xmlns="" id="{4037C01A-4252-9324-A34D-3AD2B38D2468}"/>
              </a:ext>
            </a:extLst>
          </p:cNvPr>
          <p:cNvSpPr txBox="1"/>
          <p:nvPr/>
        </p:nvSpPr>
        <p:spPr>
          <a:xfrm>
            <a:off x="1085850" y="1474470"/>
            <a:ext cx="10309860" cy="3785652"/>
          </a:xfrm>
          <a:prstGeom prst="rect">
            <a:avLst/>
          </a:prstGeom>
          <a:noFill/>
        </p:spPr>
        <p:txBody>
          <a:bodyPr wrap="square" rtlCol="0">
            <a:spAutoFit/>
          </a:bodyPr>
          <a:lstStyle/>
          <a:p>
            <a:pPr lvl="0" algn="just"/>
            <a:r>
              <a:rPr lang="vi-VN" sz="4000" dirty="0">
                <a:solidFill>
                  <a:srgbClr val="FF016E"/>
                </a:solidFill>
                <a:latin typeface="Cambria" panose="02040503050406030204" pitchFamily="18" charset="0"/>
                <a:ea typeface="Cambria" panose="02040503050406030204" pitchFamily="18" charset="0"/>
              </a:rPr>
              <a:t>+ Tuy những hạt gạo bé nhỏ, giản dị </a:t>
            </a:r>
            <a:r>
              <a:rPr lang="vi-VN" sz="4000" b="1" dirty="0">
                <a:solidFill>
                  <a:srgbClr val="FF016E"/>
                </a:solidFill>
                <a:latin typeface="Cambria" panose="02040503050406030204" pitchFamily="18" charset="0"/>
                <a:ea typeface="Cambria" panose="02040503050406030204" pitchFamily="18" charset="0"/>
              </a:rPr>
              <a:t>mà lại chứa đựng biết bao mồ hôi, công sức của người nông dân.</a:t>
            </a:r>
          </a:p>
          <a:p>
            <a:pPr lvl="0" algn="just"/>
            <a:r>
              <a:rPr lang="vi-VN" sz="4000" dirty="0">
                <a:solidFill>
                  <a:srgbClr val="FF016E"/>
                </a:solidFill>
                <a:latin typeface="Cambria" panose="02040503050406030204" pitchFamily="18" charset="0"/>
                <a:ea typeface="Cambria" panose="02040503050406030204" pitchFamily="18" charset="0"/>
              </a:rPr>
              <a:t>+ Tuy những hạt gạo bé nhỏ, giản dị </a:t>
            </a:r>
            <a:r>
              <a:rPr lang="vi-VN" sz="4000" b="1" dirty="0">
                <a:solidFill>
                  <a:srgbClr val="FF016E"/>
                </a:solidFill>
                <a:latin typeface="Cambria" panose="02040503050406030204" pitchFamily="18" charset="0"/>
                <a:ea typeface="Cambria" panose="02040503050406030204" pitchFamily="18" charset="0"/>
              </a:rPr>
              <a:t>nhưng nó lại có vai trò rất quan trọng trong cuộc sống của người dân Việt Nam.</a:t>
            </a:r>
          </a:p>
        </p:txBody>
      </p:sp>
    </p:spTree>
    <p:extLst>
      <p:ext uri="{BB962C8B-B14F-4D97-AF65-F5344CB8AC3E}">
        <p14:creationId xmlns:p14="http://schemas.microsoft.com/office/powerpoint/2010/main" val="4042872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xmlns="" id="{77C57460-CF40-AAAF-DD6B-A0388244E0E0}"/>
              </a:ext>
            </a:extLst>
          </p:cNvPr>
          <p:cNvSpPr/>
          <p:nvPr/>
        </p:nvSpPr>
        <p:spPr>
          <a:xfrm>
            <a:off x="7852410" y="1874519"/>
            <a:ext cx="4339590" cy="4943875"/>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xmlns="" id="{CCB9B4D8-AF55-4D7E-76AB-696477CD9146}"/>
              </a:ext>
            </a:extLst>
          </p:cNvPr>
          <p:cNvPicPr>
            <a:picLocks noChangeAspect="1"/>
          </p:cNvPicPr>
          <p:nvPr/>
        </p:nvPicPr>
        <p:blipFill>
          <a:blip r:embed="rId4"/>
          <a:stretch>
            <a:fillRect/>
          </a:stretch>
        </p:blipFill>
        <p:spPr>
          <a:xfrm>
            <a:off x="182880" y="1935358"/>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xmlns="" id="{F513AA61-3167-BC4F-F62E-DD85639AABB7}"/>
              </a:ext>
            </a:extLst>
          </p:cNvPr>
          <p:cNvPicPr>
            <a:picLocks noChangeAspect="1"/>
          </p:cNvPicPr>
          <p:nvPr/>
        </p:nvPicPr>
        <p:blipFill>
          <a:blip r:embed="rId3"/>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xmlns=""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4"/>
            <a:stretch>
              <a:fillRect/>
            </a:stretch>
          </a:blipFill>
        </p:spPr>
        <p:txBody>
          <a:bodyPr/>
          <a:lstStyle/>
          <a:p>
            <a:endParaRPr lang="en-US"/>
          </a:p>
        </p:txBody>
      </p:sp>
      <p:pic>
        <p:nvPicPr>
          <p:cNvPr id="2" name="Picture 1">
            <a:extLst>
              <a:ext uri="{FF2B5EF4-FFF2-40B4-BE49-F238E27FC236}">
                <a16:creationId xmlns:a16="http://schemas.microsoft.com/office/drawing/2014/main" xmlns="" id="{BB1E95E2-A73C-B89A-254F-B3DC2067B9CF}"/>
              </a:ext>
            </a:extLst>
          </p:cNvPr>
          <p:cNvPicPr>
            <a:picLocks noChangeAspect="1"/>
          </p:cNvPicPr>
          <p:nvPr/>
        </p:nvPicPr>
        <p:blipFill>
          <a:blip r:embed="rId5"/>
          <a:stretch>
            <a:fillRect/>
          </a:stretch>
        </p:blipFill>
        <p:spPr>
          <a:xfrm>
            <a:off x="1188929" y="2476453"/>
            <a:ext cx="4986960" cy="1883827"/>
          </a:xfrm>
          <a:prstGeom prst="rect">
            <a:avLst/>
          </a:prstGeom>
        </p:spPr>
      </p:pic>
    </p:spTree>
    <p:extLst>
      <p:ext uri="{BB962C8B-B14F-4D97-AF65-F5344CB8AC3E}">
        <p14:creationId xmlns:p14="http://schemas.microsoft.com/office/powerpoint/2010/main" val="3102142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318083" y="101760"/>
            <a:ext cx="10891199" cy="1077218"/>
          </a:xfrm>
          <a:prstGeom prst="rect">
            <a:avLst/>
          </a:prstGeom>
          <a:noFill/>
        </p:spPr>
        <p:txBody>
          <a:bodyPr wrap="square" rtlCol="0">
            <a:spAutoFit/>
          </a:bodyPr>
          <a:lstStyle/>
          <a:p>
            <a:pPr algn="ctr"/>
            <a:r>
              <a:rPr lang="en-US" sz="3200" b="1" dirty="0">
                <a:solidFill>
                  <a:srgbClr val="7A1729"/>
                </a:solidFill>
                <a:latin typeface="Calibri" panose="020F0502020204030204" pitchFamily="34" charset="0"/>
                <a:cs typeface="Calibri" panose="020F0502020204030204" pitchFamily="34" charset="0"/>
              </a:rPr>
              <a:t>1. </a:t>
            </a:r>
            <a:r>
              <a:rPr lang="vi-VN" sz="3200" b="1" dirty="0">
                <a:solidFill>
                  <a:srgbClr val="7A1729"/>
                </a:solidFill>
                <a:latin typeface="Calibri" panose="020F0502020204030204" pitchFamily="34" charset="0"/>
                <a:cs typeface="Calibri" panose="020F0502020204030204" pitchFamily="34" charset="0"/>
              </a:rPr>
              <a:t>Dựa vào lời giới thiệu của mỗi nhân vật dưới đây, cho biết nhân vật đó là ai, xuất hiện trong câu chuyện nào đã học.</a:t>
            </a:r>
            <a:endParaRPr lang="en-US" sz="3200" b="1" dirty="0">
              <a:solidFill>
                <a:srgbClr val="7A1729"/>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1233377"/>
            <a:ext cx="11875269" cy="5379005"/>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738883" y="733647"/>
            <a:ext cx="1382447" cy="1729884"/>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xmlns="" id="{C6758B77-6084-9347-C0AB-2D6925061811}"/>
              </a:ext>
            </a:extLst>
          </p:cNvPr>
          <p:cNvPicPr>
            <a:picLocks noChangeAspect="1"/>
          </p:cNvPicPr>
          <p:nvPr/>
        </p:nvPicPr>
        <p:blipFill>
          <a:blip r:embed="rId5"/>
          <a:stretch>
            <a:fillRect/>
          </a:stretch>
        </p:blipFill>
        <p:spPr>
          <a:xfrm>
            <a:off x="2732567" y="1403638"/>
            <a:ext cx="6145619" cy="5001038"/>
          </a:xfrm>
          <a:prstGeom prst="rect">
            <a:avLst/>
          </a:prstGeom>
        </p:spPr>
      </p:pic>
    </p:spTree>
    <p:extLst>
      <p:ext uri="{BB962C8B-B14F-4D97-AF65-F5344CB8AC3E}">
        <p14:creationId xmlns:p14="http://schemas.microsoft.com/office/powerpoint/2010/main" val="470301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34" y="0"/>
            <a:ext cx="3622206" cy="1957291"/>
          </a:xfrm>
          <a:prstGeom prst="rect">
            <a:avLst/>
          </a:prstGeom>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289616" y="3581683"/>
            <a:ext cx="1195268" cy="1122531"/>
          </a:xfrm>
          <a:prstGeom prst="rect">
            <a:avLst/>
          </a:prstGeom>
        </p:spPr>
      </p:pic>
      <p:sp>
        <p:nvSpPr>
          <p:cNvPr id="6" name="Rounded Rectangle 5"/>
          <p:cNvSpPr/>
          <p:nvPr/>
        </p:nvSpPr>
        <p:spPr>
          <a:xfrm>
            <a:off x="606876" y="5639977"/>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1</a:t>
            </a:r>
          </a:p>
        </p:txBody>
      </p:sp>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309576" y="2655905"/>
            <a:ext cx="1472564" cy="2065679"/>
          </a:xfrm>
          <a:prstGeom prst="rect">
            <a:avLst/>
          </a:prstGeom>
        </p:spPr>
      </p:pic>
      <p:pic>
        <p:nvPicPr>
          <p:cNvPr id="8" name="Picture 7">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43651" y="4591702"/>
            <a:ext cx="1362754" cy="993231"/>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2338804" y="3581682"/>
            <a:ext cx="1195268" cy="1122531"/>
          </a:xfrm>
          <a:prstGeom prst="rect">
            <a:avLst/>
          </a:prstGeom>
        </p:spPr>
      </p:pic>
      <p:sp>
        <p:nvSpPr>
          <p:cNvPr id="10" name="Rounded Rectangle 9"/>
          <p:cNvSpPr/>
          <p:nvPr/>
        </p:nvSpPr>
        <p:spPr>
          <a:xfrm>
            <a:off x="2605088" y="5635168"/>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2</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213934" y="2492266"/>
            <a:ext cx="1445007" cy="2352336"/>
          </a:xfrm>
          <a:prstGeom prst="rect">
            <a:avLst/>
          </a:prstGeom>
        </p:spPr>
      </p:pic>
      <p:pic>
        <p:nvPicPr>
          <p:cNvPr id="12" name="Picture 11">
            <a:hlinkClick r:id="rId14" action="ppaction://hlinksldjump"/>
          </p:cNvPr>
          <p:cNvPicPr>
            <a:picLocks noChangeAspect="1"/>
          </p:cNvPicPr>
          <p:nvPr/>
        </p:nvPicPr>
        <p:blipFill rotWithShape="1">
          <a:blip r:embed="rId15">
            <a:extLst>
              <a:ext uri="{BEBA8EAE-BF5A-486C-A8C5-ECC9F3942E4B}">
                <a14:imgProps xmlns:a14="http://schemas.microsoft.com/office/drawing/2010/main">
                  <a14:imgLayer r:embed="rId8">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071306" y="4626427"/>
            <a:ext cx="1730264" cy="986971"/>
          </a:xfrm>
          <a:prstGeom prst="rect">
            <a:avLst/>
          </a:prstGeom>
        </p:spPr>
      </p:pic>
      <p:pic>
        <p:nvPicPr>
          <p:cNvPr id="13" name="Picture 1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6422997" y="3640355"/>
            <a:ext cx="1195268" cy="1122531"/>
          </a:xfrm>
          <a:prstGeom prst="rect">
            <a:avLst/>
          </a:prstGeom>
        </p:spPr>
      </p:pic>
      <p:sp>
        <p:nvSpPr>
          <p:cNvPr id="14" name="Rounded Rectangle 13"/>
          <p:cNvSpPr/>
          <p:nvPr/>
        </p:nvSpPr>
        <p:spPr>
          <a:xfrm>
            <a:off x="6692525" y="5643607"/>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4</a:t>
            </a:r>
          </a:p>
        </p:txBody>
      </p:sp>
      <p:pic>
        <p:nvPicPr>
          <p:cNvPr id="15" name="Picture 14"/>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6358371" y="2492266"/>
            <a:ext cx="1350886" cy="2357757"/>
          </a:xfrm>
          <a:prstGeom prst="rect">
            <a:avLst/>
          </a:prstGeom>
        </p:spPr>
      </p:pic>
      <p:pic>
        <p:nvPicPr>
          <p:cNvPr id="16" name="Picture 15">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8">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6328059" y="4645187"/>
            <a:ext cx="1328786" cy="998420"/>
          </a:xfrm>
          <a:prstGeom prst="rect">
            <a:avLst/>
          </a:prstGeom>
        </p:spPr>
      </p:pic>
      <p:pic>
        <p:nvPicPr>
          <p:cNvPr id="17" name="Picture 1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4373083" y="3586485"/>
            <a:ext cx="1195268" cy="1122531"/>
          </a:xfrm>
          <a:prstGeom prst="rect">
            <a:avLst/>
          </a:prstGeom>
        </p:spPr>
      </p:pic>
      <p:sp>
        <p:nvSpPr>
          <p:cNvPr id="18" name="Rounded Rectangle 17"/>
          <p:cNvSpPr/>
          <p:nvPr/>
        </p:nvSpPr>
        <p:spPr>
          <a:xfrm>
            <a:off x="4694313" y="5672071"/>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3</a:t>
            </a:r>
          </a:p>
        </p:txBody>
      </p:sp>
      <p:pic>
        <p:nvPicPr>
          <p:cNvPr id="19" name="Picture 18"/>
          <p:cNvPicPr>
            <a:picLocks noChangeAspect="1"/>
          </p:cNvPicPr>
          <p:nvPr/>
        </p:nvPicPr>
        <p:blipFill rotWithShape="1">
          <a:blip r:embed="rId20">
            <a:extLst>
              <a:ext uri="{BEBA8EAE-BF5A-486C-A8C5-ECC9F3942E4B}">
                <a14:imgProps xmlns:a14="http://schemas.microsoft.com/office/drawing/2010/main">
                  <a14:imgLayer r:embed="rId13">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4210761" y="2167597"/>
            <a:ext cx="1673944" cy="2569884"/>
          </a:xfrm>
          <a:prstGeom prst="rect">
            <a:avLst/>
          </a:prstGeom>
        </p:spPr>
      </p:pic>
      <p:pic>
        <p:nvPicPr>
          <p:cNvPr id="20" name="Picture 19">
            <a:hlinkClick r:id="rId21" action="ppaction://hlinksldjump"/>
          </p:cNvPr>
          <p:cNvPicPr>
            <a:picLocks noChangeAspect="1"/>
          </p:cNvPicPr>
          <p:nvPr/>
        </p:nvPicPr>
        <p:blipFill rotWithShape="1">
          <a:blip r:embed="rId22">
            <a:extLst>
              <a:ext uri="{BEBA8EAE-BF5A-486C-A8C5-ECC9F3942E4B}">
                <a14:imgProps xmlns:a14="http://schemas.microsoft.com/office/drawing/2010/main">
                  <a14:imgLayer r:embed="rId8">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4297234" y="4535371"/>
            <a:ext cx="1454769" cy="1054364"/>
          </a:xfrm>
          <a:prstGeom prst="rect">
            <a:avLst/>
          </a:prstGeom>
        </p:spPr>
      </p:pic>
      <p:pic>
        <p:nvPicPr>
          <p:cNvPr id="21" name="Picture 2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8484721" y="3611943"/>
            <a:ext cx="1195268" cy="1122531"/>
          </a:xfrm>
          <a:prstGeom prst="rect">
            <a:avLst/>
          </a:prstGeom>
        </p:spPr>
      </p:pic>
      <p:sp>
        <p:nvSpPr>
          <p:cNvPr id="22" name="Rounded Rectangle 21"/>
          <p:cNvSpPr/>
          <p:nvPr/>
        </p:nvSpPr>
        <p:spPr>
          <a:xfrm>
            <a:off x="8751005" y="5672071"/>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5</a:t>
            </a:r>
          </a:p>
        </p:txBody>
      </p:sp>
      <p:pic>
        <p:nvPicPr>
          <p:cNvPr id="23" name="Picture 22"/>
          <p:cNvPicPr>
            <a:picLocks noChangeAspect="1"/>
          </p:cNvPicPr>
          <p:nvPr/>
        </p:nvPicPr>
        <p:blipFill rotWithShape="1">
          <a:blip r:embed="rId23">
            <a:extLst>
              <a:ext uri="{BEBA8EAE-BF5A-486C-A8C5-ECC9F3942E4B}">
                <a14:imgProps xmlns:a14="http://schemas.microsoft.com/office/drawing/2010/main">
                  <a14:imgLayer r:embed="rId8">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8512953" y="2882900"/>
            <a:ext cx="1289185" cy="1880039"/>
          </a:xfrm>
          <a:prstGeom prst="rect">
            <a:avLst/>
          </a:prstGeom>
        </p:spPr>
      </p:pic>
      <p:pic>
        <p:nvPicPr>
          <p:cNvPr id="24" name="Picture 23">
            <a:hlinkClick r:id="rId24" action="ppaction://hlinksldjump"/>
          </p:cNvPr>
          <p:cNvPicPr>
            <a:picLocks noChangeAspect="1"/>
          </p:cNvPicPr>
          <p:nvPr/>
        </p:nvPicPr>
        <p:blipFill rotWithShape="1">
          <a:blip r:embed="rId25">
            <a:extLst>
              <a:ext uri="{BEBA8EAE-BF5A-486C-A8C5-ECC9F3942E4B}">
                <a14:imgProps xmlns:a14="http://schemas.microsoft.com/office/drawing/2010/main">
                  <a14:imgLayer r:embed="rId8">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8518782" y="4656687"/>
            <a:ext cx="1155378" cy="999810"/>
          </a:xfrm>
          <a:prstGeom prst="rect">
            <a:avLst/>
          </a:prstGeom>
        </p:spPr>
      </p:pic>
      <p:pic>
        <p:nvPicPr>
          <p:cNvPr id="31" name="PA_图片 11">
            <a:hlinkClick r:id="rId26" action="ppaction://hlinksldjump"/>
            <a:extLst>
              <a:ext uri="{FF2B5EF4-FFF2-40B4-BE49-F238E27FC236}">
                <a16:creationId xmlns:a16="http://schemas.microsoft.com/office/drawing/2014/main" xmlns="" id="{708C517F-72B9-4C02-A8BE-32A8350AED99}"/>
              </a:ext>
            </a:extLst>
          </p:cNvPr>
          <p:cNvPicPr>
            <a:picLocks noChangeAspect="1"/>
          </p:cNvPicPr>
          <p:nvPr>
            <p:custDataLst>
              <p:tags r:id="rId1"/>
            </p:custDataLst>
          </p:nvPr>
        </p:nvPicPr>
        <p:blipFill>
          <a:blip r:embed="rId27" cstate="screen">
            <a:extLst>
              <a:ext uri="{28A0092B-C50C-407E-A947-70E740481C1C}">
                <a14:useLocalDpi xmlns:a14="http://schemas.microsoft.com/office/drawing/2010/main"/>
              </a:ext>
            </a:extLst>
          </a:blip>
          <a:stretch>
            <a:fillRect/>
          </a:stretch>
        </p:blipFill>
        <p:spPr>
          <a:xfrm>
            <a:off x="10328829" y="0"/>
            <a:ext cx="1725804" cy="1725804"/>
          </a:xfrm>
          <a:prstGeom prst="rect">
            <a:avLst/>
          </a:prstGeom>
        </p:spPr>
      </p:pic>
      <p:pic>
        <p:nvPicPr>
          <p:cNvPr id="2" name="Picture 1"/>
          <p:cNvPicPr>
            <a:picLocks noChangeAspect="1"/>
          </p:cNvPicPr>
          <p:nvPr/>
        </p:nvPicPr>
        <p:blipFill>
          <a:blip r:embed="rId28"/>
          <a:stretch>
            <a:fillRect/>
          </a:stretch>
        </p:blipFill>
        <p:spPr>
          <a:xfrm>
            <a:off x="3257131" y="382074"/>
            <a:ext cx="6870787" cy="1012024"/>
          </a:xfrm>
          <a:prstGeom prst="rect">
            <a:avLst/>
          </a:prstGeom>
        </p:spPr>
      </p:pic>
    </p:spTree>
    <p:extLst>
      <p:ext uri="{BB962C8B-B14F-4D97-AF65-F5344CB8AC3E}">
        <p14:creationId xmlns:p14="http://schemas.microsoft.com/office/powerpoint/2010/main" val="125176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anim calcmode="lin" valueType="num">
                                      <p:cBhvr>
                                        <p:cTn id="11" dur="1000" fill="hold"/>
                                        <p:tgtEl>
                                          <p:spTgt spid="31"/>
                                        </p:tgtEl>
                                        <p:attrNameLst>
                                          <p:attrName>ppt_x</p:attrName>
                                        </p:attrNameLst>
                                      </p:cBhvr>
                                      <p:tavLst>
                                        <p:tav tm="0">
                                          <p:val>
                                            <p:strVal val="#ppt_x"/>
                                          </p:val>
                                        </p:tav>
                                        <p:tav tm="100000">
                                          <p:val>
                                            <p:strVal val="#ppt_x"/>
                                          </p:val>
                                        </p:tav>
                                      </p:tavLst>
                                    </p:anim>
                                    <p:anim calcmode="lin" valueType="num">
                                      <p:cBhvr>
                                        <p:cTn id="12" dur="1000" fill="hold"/>
                                        <p:tgtEl>
                                          <p:spTgt spid="31"/>
                                        </p:tgtEl>
                                        <p:attrNameLst>
                                          <p:attrName>ppt_y</p:attrName>
                                        </p:attrNameLst>
                                      </p:cBhvr>
                                      <p:tavLst>
                                        <p:tav tm="0">
                                          <p:val>
                                            <p:strVal val="#ppt_y+.1"/>
                                          </p:val>
                                        </p:tav>
                                        <p:tav tm="100000">
                                          <p:val>
                                            <p:strVal val="#ppt_y"/>
                                          </p:val>
                                        </p:tav>
                                      </p:tavLst>
                                    </p:anim>
                                  </p:childTnLst>
                                </p:cTn>
                              </p:par>
                              <p:par>
                                <p:cTn id="13" presetID="26" presetClass="emph" presetSubtype="0" repeatCount="3000" fill="hold" nodeType="withEffect">
                                  <p:stCondLst>
                                    <p:cond delay="0"/>
                                  </p:stCondLst>
                                  <p:childTnLst>
                                    <p:animEffect transition="out" filter="fade">
                                      <p:cBhvr>
                                        <p:cTn id="14" dur="500" tmFilter="0, 0; .2, .5; .8, .5; 1, 0"/>
                                        <p:tgtEl>
                                          <p:spTgt spid="31"/>
                                        </p:tgtEl>
                                      </p:cBhvr>
                                    </p:animEffect>
                                    <p:animScale>
                                      <p:cBhvr>
                                        <p:cTn id="15" dur="250" autoRev="1" fill="hold"/>
                                        <p:tgtEl>
                                          <p:spTgt spid="31"/>
                                        </p:tgtEl>
                                      </p:cBhvr>
                                      <p:by x="105000" y="105000"/>
                                    </p:animScale>
                                  </p:childTnLst>
                                </p:cTn>
                              </p:par>
                            </p:childTnLst>
                          </p:cTn>
                        </p:par>
                        <p:par>
                          <p:cTn id="16" fill="hold">
                            <p:stCondLst>
                              <p:cond delay="1500"/>
                            </p:stCondLst>
                            <p:childTnLst>
                              <p:par>
                                <p:cTn id="17" presetID="32" presetClass="emph" presetSubtype="0" repeatCount="indefinite" fill="hold" nodeType="afterEffect">
                                  <p:stCondLst>
                                    <p:cond delay="0"/>
                                  </p:stCondLst>
                                  <p:childTnLst>
                                    <p:animRot by="120000">
                                      <p:cBhvr>
                                        <p:cTn id="18" dur="200" fill="hold">
                                          <p:stCondLst>
                                            <p:cond delay="0"/>
                                          </p:stCondLst>
                                        </p:cTn>
                                        <p:tgtEl>
                                          <p:spTgt spid="31"/>
                                        </p:tgtEl>
                                        <p:attrNameLst>
                                          <p:attrName>r</p:attrName>
                                        </p:attrNameLst>
                                      </p:cBhvr>
                                    </p:animRot>
                                    <p:animRot by="-240000">
                                      <p:cBhvr>
                                        <p:cTn id="19" dur="400" fill="hold">
                                          <p:stCondLst>
                                            <p:cond delay="400"/>
                                          </p:stCondLst>
                                        </p:cTn>
                                        <p:tgtEl>
                                          <p:spTgt spid="31"/>
                                        </p:tgtEl>
                                        <p:attrNameLst>
                                          <p:attrName>r</p:attrName>
                                        </p:attrNameLst>
                                      </p:cBhvr>
                                    </p:animRot>
                                    <p:animRot by="240000">
                                      <p:cBhvr>
                                        <p:cTn id="20" dur="400" fill="hold">
                                          <p:stCondLst>
                                            <p:cond delay="800"/>
                                          </p:stCondLst>
                                        </p:cTn>
                                        <p:tgtEl>
                                          <p:spTgt spid="31"/>
                                        </p:tgtEl>
                                        <p:attrNameLst>
                                          <p:attrName>r</p:attrName>
                                        </p:attrNameLst>
                                      </p:cBhvr>
                                    </p:animRot>
                                    <p:animRot by="-240000">
                                      <p:cBhvr>
                                        <p:cTn id="21" dur="400" fill="hold">
                                          <p:stCondLst>
                                            <p:cond delay="1200"/>
                                          </p:stCondLst>
                                        </p:cTn>
                                        <p:tgtEl>
                                          <p:spTgt spid="31"/>
                                        </p:tgtEl>
                                        <p:attrNameLst>
                                          <p:attrName>r</p:attrName>
                                        </p:attrNameLst>
                                      </p:cBhvr>
                                    </p:animRot>
                                    <p:animRot by="120000">
                                      <p:cBhvr>
                                        <p:cTn id="22" dur="400" fill="hold">
                                          <p:stCondLst>
                                            <p:cond delay="1600"/>
                                          </p:stCondLst>
                                        </p:cTn>
                                        <p:tgtEl>
                                          <p:spTgt spid="31"/>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
                                        </p:tgtEl>
                                        <p:attrNameLst>
                                          <p:attrName>r</p:attrName>
                                        </p:attrNameLst>
                                      </p:cBhvr>
                                    </p:animRot>
                                    <p:animRot by="-240000">
                                      <p:cBhvr>
                                        <p:cTn id="25" dur="200" fill="hold">
                                          <p:stCondLst>
                                            <p:cond delay="200"/>
                                          </p:stCondLst>
                                        </p:cTn>
                                        <p:tgtEl>
                                          <p:spTgt spid="2"/>
                                        </p:tgtEl>
                                        <p:attrNameLst>
                                          <p:attrName>r</p:attrName>
                                        </p:attrNameLst>
                                      </p:cBhvr>
                                    </p:animRot>
                                    <p:animRot by="240000">
                                      <p:cBhvr>
                                        <p:cTn id="26" dur="200" fill="hold">
                                          <p:stCondLst>
                                            <p:cond delay="400"/>
                                          </p:stCondLst>
                                        </p:cTn>
                                        <p:tgtEl>
                                          <p:spTgt spid="2"/>
                                        </p:tgtEl>
                                        <p:attrNameLst>
                                          <p:attrName>r</p:attrName>
                                        </p:attrNameLst>
                                      </p:cBhvr>
                                    </p:animRot>
                                    <p:animRot by="-240000">
                                      <p:cBhvr>
                                        <p:cTn id="27" dur="200" fill="hold">
                                          <p:stCondLst>
                                            <p:cond delay="600"/>
                                          </p:stCondLst>
                                        </p:cTn>
                                        <p:tgtEl>
                                          <p:spTgt spid="2"/>
                                        </p:tgtEl>
                                        <p:attrNameLst>
                                          <p:attrName>r</p:attrName>
                                        </p:attrNameLst>
                                      </p:cBhvr>
                                    </p:animRot>
                                    <p:animRot by="120000">
                                      <p:cBhvr>
                                        <p:cTn id="28"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xit" presetSubtype="32" fill="hold" nodeType="withEffect">
                                  <p:stCondLst>
                                    <p:cond delay="0"/>
                                  </p:stCondLst>
                                  <p:childTnLst>
                                    <p:anim calcmode="lin" valueType="num">
                                      <p:cBhvr>
                                        <p:cTn id="38" dur="500"/>
                                        <p:tgtEl>
                                          <p:spTgt spid="5"/>
                                        </p:tgtEl>
                                        <p:attrNameLst>
                                          <p:attrName>ppt_w</p:attrName>
                                        </p:attrNameLst>
                                      </p:cBhvr>
                                      <p:tavLst>
                                        <p:tav tm="0">
                                          <p:val>
                                            <p:strVal val="ppt_w"/>
                                          </p:val>
                                        </p:tav>
                                        <p:tav tm="100000">
                                          <p:val>
                                            <p:fltVal val="0"/>
                                          </p:val>
                                        </p:tav>
                                      </p:tavLst>
                                    </p:anim>
                                    <p:anim calcmode="lin" valueType="num">
                                      <p:cBhvr>
                                        <p:cTn id="39" dur="500"/>
                                        <p:tgtEl>
                                          <p:spTgt spid="5"/>
                                        </p:tgtEl>
                                        <p:attrNameLst>
                                          <p:attrName>ppt_h</p:attrName>
                                        </p:attrNameLst>
                                      </p:cBhvr>
                                      <p:tavLst>
                                        <p:tav tm="0">
                                          <p:val>
                                            <p:strVal val="ppt_h"/>
                                          </p:val>
                                        </p:tav>
                                        <p:tav tm="100000">
                                          <p:val>
                                            <p:fltVal val="0"/>
                                          </p:val>
                                        </p:tav>
                                      </p:tavLst>
                                    </p:anim>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xit" presetSubtype="32" fill="hold" nodeType="withEffect">
                                  <p:stCondLst>
                                    <p:cond delay="0"/>
                                  </p:stCondLst>
                                  <p:childTnLst>
                                    <p:anim calcmode="lin" valueType="num">
                                      <p:cBhvr>
                                        <p:cTn id="51" dur="500"/>
                                        <p:tgtEl>
                                          <p:spTgt spid="9"/>
                                        </p:tgtEl>
                                        <p:attrNameLst>
                                          <p:attrName>ppt_w</p:attrName>
                                        </p:attrNameLst>
                                      </p:cBhvr>
                                      <p:tavLst>
                                        <p:tav tm="0">
                                          <p:val>
                                            <p:strVal val="ppt_w"/>
                                          </p:val>
                                        </p:tav>
                                        <p:tav tm="100000">
                                          <p:val>
                                            <p:fltVal val="0"/>
                                          </p:val>
                                        </p:tav>
                                      </p:tavLst>
                                    </p:anim>
                                    <p:anim calcmode="lin" valueType="num">
                                      <p:cBhvr>
                                        <p:cTn id="52" dur="500"/>
                                        <p:tgtEl>
                                          <p:spTgt spid="9"/>
                                        </p:tgtEl>
                                        <p:attrNameLst>
                                          <p:attrName>ppt_h</p:attrName>
                                        </p:attrNameLst>
                                      </p:cBhvr>
                                      <p:tavLst>
                                        <p:tav tm="0">
                                          <p:val>
                                            <p:strVal val="ppt_h"/>
                                          </p:val>
                                        </p:tav>
                                        <p:tav tm="100000">
                                          <p:val>
                                            <p:fltVal val="0"/>
                                          </p:val>
                                        </p:tav>
                                      </p:tavLst>
                                    </p:anim>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53" presetClass="exit" presetSubtype="32" fill="hold" nodeType="withEffect">
                                  <p:stCondLst>
                                    <p:cond delay="0"/>
                                  </p:stCondLst>
                                  <p:childTnLst>
                                    <p:anim calcmode="lin" valueType="num">
                                      <p:cBhvr>
                                        <p:cTn id="64" dur="500"/>
                                        <p:tgtEl>
                                          <p:spTgt spid="13"/>
                                        </p:tgtEl>
                                        <p:attrNameLst>
                                          <p:attrName>ppt_w</p:attrName>
                                        </p:attrNameLst>
                                      </p:cBhvr>
                                      <p:tavLst>
                                        <p:tav tm="0">
                                          <p:val>
                                            <p:strVal val="ppt_w"/>
                                          </p:val>
                                        </p:tav>
                                        <p:tav tm="100000">
                                          <p:val>
                                            <p:fltVal val="0"/>
                                          </p:val>
                                        </p:tav>
                                      </p:tavLst>
                                    </p:anim>
                                    <p:anim calcmode="lin" valueType="num">
                                      <p:cBhvr>
                                        <p:cTn id="65" dur="500"/>
                                        <p:tgtEl>
                                          <p:spTgt spid="13"/>
                                        </p:tgtEl>
                                        <p:attrNameLst>
                                          <p:attrName>ppt_h</p:attrName>
                                        </p:attrNameLst>
                                      </p:cBhvr>
                                      <p:tavLst>
                                        <p:tav tm="0">
                                          <p:val>
                                            <p:strVal val="ppt_h"/>
                                          </p:val>
                                        </p:tav>
                                        <p:tav tm="100000">
                                          <p:val>
                                            <p:fltVal val="0"/>
                                          </p:val>
                                        </p:tav>
                                      </p:tavLst>
                                    </p:anim>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20"/>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53" presetClass="exit" presetSubtype="32" fill="hold" nodeType="withEffect">
                                  <p:stCondLst>
                                    <p:cond delay="0"/>
                                  </p:stCondLst>
                                  <p:childTnLst>
                                    <p:anim calcmode="lin" valueType="num">
                                      <p:cBhvr>
                                        <p:cTn id="77" dur="500"/>
                                        <p:tgtEl>
                                          <p:spTgt spid="17"/>
                                        </p:tgtEl>
                                        <p:attrNameLst>
                                          <p:attrName>ppt_w</p:attrName>
                                        </p:attrNameLst>
                                      </p:cBhvr>
                                      <p:tavLst>
                                        <p:tav tm="0">
                                          <p:val>
                                            <p:strVal val="ppt_w"/>
                                          </p:val>
                                        </p:tav>
                                        <p:tav tm="100000">
                                          <p:val>
                                            <p:fltVal val="0"/>
                                          </p:val>
                                        </p:tav>
                                      </p:tavLst>
                                    </p:anim>
                                    <p:anim calcmode="lin" valueType="num">
                                      <p:cBhvr>
                                        <p:cTn id="78" dur="500"/>
                                        <p:tgtEl>
                                          <p:spTgt spid="17"/>
                                        </p:tgtEl>
                                        <p:attrNameLst>
                                          <p:attrName>ppt_h</p:attrName>
                                        </p:attrNameLst>
                                      </p:cBhvr>
                                      <p:tavLst>
                                        <p:tav tm="0">
                                          <p:val>
                                            <p:strVal val="ppt_h"/>
                                          </p:val>
                                        </p:tav>
                                        <p:tav tm="100000">
                                          <p:val>
                                            <p:fltVal val="0"/>
                                          </p:val>
                                        </p:tav>
                                      </p:tavLst>
                                    </p:anim>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1" restart="whenNotActive" fill="hold" evtFilter="cancelBubble" nodeType="interactiveSeq">
                <p:stCondLst>
                  <p:cond evt="onClick" delay="0">
                    <p:tgtEl>
                      <p:spTgt spid="24"/>
                    </p:tgtEl>
                  </p:cond>
                </p:stCondLst>
                <p:endSync evt="end" delay="0">
                  <p:rtn val="all"/>
                </p:endSync>
                <p:childTnLst>
                  <p:par>
                    <p:cTn id="82" fill="hold">
                      <p:stCondLst>
                        <p:cond delay="0"/>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par>
                                <p:cTn id="89" presetID="53" presetClass="exit" presetSubtype="32" fill="hold" nodeType="withEffect">
                                  <p:stCondLst>
                                    <p:cond delay="0"/>
                                  </p:stCondLst>
                                  <p:childTnLst>
                                    <p:anim calcmode="lin" valueType="num">
                                      <p:cBhvr>
                                        <p:cTn id="90" dur="500"/>
                                        <p:tgtEl>
                                          <p:spTgt spid="21"/>
                                        </p:tgtEl>
                                        <p:attrNameLst>
                                          <p:attrName>ppt_w</p:attrName>
                                        </p:attrNameLst>
                                      </p:cBhvr>
                                      <p:tavLst>
                                        <p:tav tm="0">
                                          <p:val>
                                            <p:strVal val="ppt_w"/>
                                          </p:val>
                                        </p:tav>
                                        <p:tav tm="100000">
                                          <p:val>
                                            <p:fltVal val="0"/>
                                          </p:val>
                                        </p:tav>
                                      </p:tavLst>
                                    </p:anim>
                                    <p:anim calcmode="lin" valueType="num">
                                      <p:cBhvr>
                                        <p:cTn id="91" dur="500"/>
                                        <p:tgtEl>
                                          <p:spTgt spid="21"/>
                                        </p:tgtEl>
                                        <p:attrNameLst>
                                          <p:attrName>ppt_h</p:attrName>
                                        </p:attrNameLst>
                                      </p:cBhvr>
                                      <p:tavLst>
                                        <p:tav tm="0">
                                          <p:val>
                                            <p:strVal val="ppt_h"/>
                                          </p:val>
                                        </p:tav>
                                        <p:tav tm="100000">
                                          <p:val>
                                            <p:fltVal val="0"/>
                                          </p:val>
                                        </p:tav>
                                      </p:tavLst>
                                    </p:anim>
                                    <p:animEffect transition="out" filter="fade">
                                      <p:cBhvr>
                                        <p:cTn id="92" dur="500"/>
                                        <p:tgtEl>
                                          <p:spTgt spid="21"/>
                                        </p:tgtEl>
                                      </p:cBhvr>
                                    </p:animEffect>
                                    <p:set>
                                      <p:cBhvr>
                                        <p:cTn id="9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917A5F6-2F3D-E8EF-7CAE-E3938809EF37}"/>
              </a:ext>
            </a:extLst>
          </p:cNvPr>
          <p:cNvPicPr>
            <a:picLocks noChangeAspect="1"/>
          </p:cNvPicPr>
          <p:nvPr/>
        </p:nvPicPr>
        <p:blipFill>
          <a:blip r:embed="rId4"/>
          <a:stretch>
            <a:fillRect/>
          </a:stretch>
        </p:blipFill>
        <p:spPr>
          <a:xfrm>
            <a:off x="2755896" y="198474"/>
            <a:ext cx="6784404" cy="3813456"/>
          </a:xfrm>
          <a:prstGeom prst="rect">
            <a:avLst/>
          </a:prstGeom>
        </p:spPr>
      </p:pic>
      <p:pic>
        <p:nvPicPr>
          <p:cNvPr id="4" name="PA_图片 11">
            <a:hlinkClick r:id="rId5" action="ppaction://hlinksldjump"/>
            <a:extLst>
              <a:ext uri="{FF2B5EF4-FFF2-40B4-BE49-F238E27FC236}">
                <a16:creationId xmlns:a16="http://schemas.microsoft.com/office/drawing/2014/main" xmlns="" id="{76E11F2D-F10A-51DC-E827-35549D4F15C6}"/>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10847071" y="67645"/>
            <a:ext cx="1250142" cy="1250142"/>
          </a:xfrm>
          <a:prstGeom prst="rect">
            <a:avLst/>
          </a:prstGeom>
        </p:spPr>
      </p:pic>
      <p:sp>
        <p:nvSpPr>
          <p:cNvPr id="5" name="Rounded Rectangle 42">
            <a:extLst>
              <a:ext uri="{FF2B5EF4-FFF2-40B4-BE49-F238E27FC236}">
                <a16:creationId xmlns:a16="http://schemas.microsoft.com/office/drawing/2014/main" xmlns="" id="{99D4D987-F166-EDBD-6C60-19BA569CEF42}"/>
              </a:ext>
            </a:extLst>
          </p:cNvPr>
          <p:cNvSpPr/>
          <p:nvPr/>
        </p:nvSpPr>
        <p:spPr>
          <a:xfrm>
            <a:off x="2868930" y="4254841"/>
            <a:ext cx="7623810" cy="715089"/>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en-US" sz="3600" kern="0" dirty="0">
                <a:solidFill>
                  <a:srgbClr val="E5F7B3">
                    <a:lumMod val="25000"/>
                  </a:srgbClr>
                </a:solidFill>
                <a:latin typeface="Arial" panose="020B0604020202020204" pitchFamily="34" charset="0"/>
                <a:ea typeface="微软雅黑"/>
              </a:rPr>
              <a:t>Quang – </a:t>
            </a:r>
            <a:r>
              <a:rPr lang="en-US" sz="3600" kern="0" dirty="0" err="1">
                <a:solidFill>
                  <a:srgbClr val="E5F7B3">
                    <a:lumMod val="25000"/>
                  </a:srgbClr>
                </a:solidFill>
                <a:latin typeface="Arial" panose="020B0604020202020204" pitchFamily="34" charset="0"/>
                <a:ea typeface="微软雅黑"/>
              </a:rPr>
              <a:t>Hộp</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quà</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màu</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thiên</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thanh</a:t>
            </a:r>
            <a:r>
              <a:rPr lang="en-US" sz="3600" kern="0" dirty="0">
                <a:solidFill>
                  <a:srgbClr val="E5F7B3">
                    <a:lumMod val="25000"/>
                  </a:srgbClr>
                </a:solidFill>
                <a:latin typeface="Arial" panose="020B0604020202020204" pitchFamily="34" charset="0"/>
                <a:ea typeface="微软雅黑"/>
              </a:rPr>
              <a:t>.</a:t>
            </a:r>
            <a:endParaRPr kumimoji="0" lang="en-US" sz="36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cs typeface="+mn-cs"/>
            </a:endParaRPr>
          </a:p>
        </p:txBody>
      </p:sp>
    </p:spTree>
    <p:extLst>
      <p:ext uri="{BB962C8B-B14F-4D97-AF65-F5344CB8AC3E}">
        <p14:creationId xmlns:p14="http://schemas.microsoft.com/office/powerpoint/2010/main" val="37775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6" presetClass="emph" presetSubtype="0" repeatCount="3000" fill="hold" nodeType="with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par>
                          <p:cTn id="13" fill="hold">
                            <p:stCondLst>
                              <p:cond delay="1500"/>
                            </p:stCondLst>
                            <p:childTnLst>
                              <p:par>
                                <p:cTn id="14" presetID="32" presetClass="emph" presetSubtype="0" repeatCount="indefinite" fill="hold" nodeType="afterEffect">
                                  <p:stCondLst>
                                    <p:cond delay="0"/>
                                  </p:stCondLst>
                                  <p:childTnLst>
                                    <p:animRot by="120000">
                                      <p:cBhvr>
                                        <p:cTn id="15" dur="200" fill="hold">
                                          <p:stCondLst>
                                            <p:cond delay="0"/>
                                          </p:stCondLst>
                                        </p:cTn>
                                        <p:tgtEl>
                                          <p:spTgt spid="4"/>
                                        </p:tgtEl>
                                        <p:attrNameLst>
                                          <p:attrName>r</p:attrName>
                                        </p:attrNameLst>
                                      </p:cBhvr>
                                    </p:animRot>
                                    <p:animRot by="-240000">
                                      <p:cBhvr>
                                        <p:cTn id="16" dur="400" fill="hold">
                                          <p:stCondLst>
                                            <p:cond delay="400"/>
                                          </p:stCondLst>
                                        </p:cTn>
                                        <p:tgtEl>
                                          <p:spTgt spid="4"/>
                                        </p:tgtEl>
                                        <p:attrNameLst>
                                          <p:attrName>r</p:attrName>
                                        </p:attrNameLst>
                                      </p:cBhvr>
                                    </p:animRot>
                                    <p:animRot by="240000">
                                      <p:cBhvr>
                                        <p:cTn id="17" dur="400" fill="hold">
                                          <p:stCondLst>
                                            <p:cond delay="800"/>
                                          </p:stCondLst>
                                        </p:cTn>
                                        <p:tgtEl>
                                          <p:spTgt spid="4"/>
                                        </p:tgtEl>
                                        <p:attrNameLst>
                                          <p:attrName>r</p:attrName>
                                        </p:attrNameLst>
                                      </p:cBhvr>
                                    </p:animRot>
                                    <p:animRot by="-240000">
                                      <p:cBhvr>
                                        <p:cTn id="18" dur="400" fill="hold">
                                          <p:stCondLst>
                                            <p:cond delay="1200"/>
                                          </p:stCondLst>
                                        </p:cTn>
                                        <p:tgtEl>
                                          <p:spTgt spid="4"/>
                                        </p:tgtEl>
                                        <p:attrNameLst>
                                          <p:attrName>r</p:attrName>
                                        </p:attrNameLst>
                                      </p:cBhvr>
                                    </p:animRot>
                                    <p:animRot by="120000">
                                      <p:cBhvr>
                                        <p:cTn id="19" dur="400" fill="hold">
                                          <p:stCondLst>
                                            <p:cond delay="1600"/>
                                          </p:stCondLst>
                                        </p:cTn>
                                        <p:tgtEl>
                                          <p:spTgt spid="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ppt_y</p:attrName>
                                        </p:attrNameLst>
                                      </p:cBhvr>
                                      <p:tavLst>
                                        <p:tav tm="0">
                                          <p:val>
                                            <p:strVal val="#ppt_y-#ppt_h*1.125000"/>
                                          </p:val>
                                        </p:tav>
                                        <p:tav tm="100000">
                                          <p:val>
                                            <p:strVal val="#ppt_y"/>
                                          </p:val>
                                        </p:tav>
                                      </p:tavLst>
                                    </p:anim>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0BB85E1-A09A-65B1-312E-5DF7E497B1F2}"/>
              </a:ext>
            </a:extLst>
          </p:cNvPr>
          <p:cNvPicPr>
            <a:picLocks noChangeAspect="1"/>
          </p:cNvPicPr>
          <p:nvPr/>
        </p:nvPicPr>
        <p:blipFill>
          <a:blip r:embed="rId3"/>
          <a:stretch>
            <a:fillRect/>
          </a:stretch>
        </p:blipFill>
        <p:spPr>
          <a:xfrm>
            <a:off x="2560319" y="109537"/>
            <a:ext cx="6913649" cy="4005263"/>
          </a:xfrm>
          <a:prstGeom prst="rect">
            <a:avLst/>
          </a:prstGeom>
        </p:spPr>
      </p:pic>
      <p:sp>
        <p:nvSpPr>
          <p:cNvPr id="6" name="Rounded Rectangle 42">
            <a:extLst>
              <a:ext uri="{FF2B5EF4-FFF2-40B4-BE49-F238E27FC236}">
                <a16:creationId xmlns:a16="http://schemas.microsoft.com/office/drawing/2014/main" xmlns="" id="{E435EACF-FBCA-48BD-F239-6E76A2A60BC1}"/>
              </a:ext>
            </a:extLst>
          </p:cNvPr>
          <p:cNvSpPr/>
          <p:nvPr/>
        </p:nvSpPr>
        <p:spPr>
          <a:xfrm>
            <a:off x="2286000" y="4426291"/>
            <a:ext cx="7623810" cy="783193"/>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en-US" sz="4000" kern="0" dirty="0">
                <a:solidFill>
                  <a:srgbClr val="E5F7B3">
                    <a:lumMod val="25000"/>
                  </a:srgbClr>
                </a:solidFill>
                <a:latin typeface="Arial" panose="020B0604020202020204" pitchFamily="34" charset="0"/>
                <a:ea typeface="微软雅黑"/>
              </a:rPr>
              <a:t>Xu-di – </a:t>
            </a:r>
            <a:r>
              <a:rPr lang="en-US" sz="4000" kern="0" dirty="0" err="1">
                <a:solidFill>
                  <a:srgbClr val="E5F7B3">
                    <a:lumMod val="25000"/>
                  </a:srgbClr>
                </a:solidFill>
                <a:latin typeface="Arial" panose="020B0604020202020204" pitchFamily="34" charset="0"/>
                <a:ea typeface="微软雅黑"/>
              </a:rPr>
              <a:t>Giỏ</a:t>
            </a:r>
            <a:r>
              <a:rPr lang="en-US" sz="4000" kern="0" dirty="0">
                <a:solidFill>
                  <a:srgbClr val="E5F7B3">
                    <a:lumMod val="25000"/>
                  </a:srgbClr>
                </a:solidFill>
                <a:latin typeface="Arial" panose="020B0604020202020204" pitchFamily="34" charset="0"/>
                <a:ea typeface="微软雅黑"/>
              </a:rPr>
              <a:t> </a:t>
            </a:r>
            <a:r>
              <a:rPr lang="en-US" sz="4000" kern="0" dirty="0" err="1">
                <a:solidFill>
                  <a:srgbClr val="E5F7B3">
                    <a:lumMod val="25000"/>
                  </a:srgbClr>
                </a:solidFill>
                <a:latin typeface="Arial" panose="020B0604020202020204" pitchFamily="34" charset="0"/>
                <a:ea typeface="微软雅黑"/>
              </a:rPr>
              <a:t>hoa</a:t>
            </a:r>
            <a:r>
              <a:rPr lang="en-US" sz="4000" kern="0" dirty="0">
                <a:solidFill>
                  <a:srgbClr val="E5F7B3">
                    <a:lumMod val="25000"/>
                  </a:srgbClr>
                </a:solidFill>
                <a:latin typeface="Arial" panose="020B0604020202020204" pitchFamily="34" charset="0"/>
                <a:ea typeface="微软雅黑"/>
              </a:rPr>
              <a:t> </a:t>
            </a:r>
            <a:r>
              <a:rPr lang="en-US" sz="4000" kern="0" dirty="0" err="1">
                <a:solidFill>
                  <a:srgbClr val="E5F7B3">
                    <a:lumMod val="25000"/>
                  </a:srgbClr>
                </a:solidFill>
                <a:latin typeface="Arial" panose="020B0604020202020204" pitchFamily="34" charset="0"/>
                <a:ea typeface="微软雅黑"/>
              </a:rPr>
              <a:t>tháng</a:t>
            </a:r>
            <a:r>
              <a:rPr lang="en-US" sz="4000" kern="0" dirty="0">
                <a:solidFill>
                  <a:srgbClr val="E5F7B3">
                    <a:lumMod val="25000"/>
                  </a:srgbClr>
                </a:solidFill>
                <a:latin typeface="Arial" panose="020B0604020202020204" pitchFamily="34" charset="0"/>
                <a:ea typeface="微软雅黑"/>
              </a:rPr>
              <a:t> </a:t>
            </a:r>
            <a:r>
              <a:rPr lang="en-US" sz="4000" kern="0" dirty="0" err="1">
                <a:solidFill>
                  <a:srgbClr val="E5F7B3">
                    <a:lumMod val="25000"/>
                  </a:srgbClr>
                </a:solidFill>
                <a:latin typeface="Arial" panose="020B0604020202020204" pitchFamily="34" charset="0"/>
                <a:ea typeface="微软雅黑"/>
              </a:rPr>
              <a:t>Năm</a:t>
            </a:r>
            <a:r>
              <a:rPr lang="en-US" sz="4000" kern="0" dirty="0">
                <a:solidFill>
                  <a:srgbClr val="E5F7B3">
                    <a:lumMod val="25000"/>
                  </a:srgbClr>
                </a:solidFill>
                <a:latin typeface="Arial" panose="020B0604020202020204" pitchFamily="34" charset="0"/>
                <a:ea typeface="微软雅黑"/>
              </a:rPr>
              <a:t>.</a:t>
            </a:r>
            <a:endParaRPr kumimoji="0" lang="en-US" sz="40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3726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C6665D2-B24F-B4CE-839F-C71FAB34FD88}"/>
              </a:ext>
            </a:extLst>
          </p:cNvPr>
          <p:cNvPicPr>
            <a:picLocks noChangeAspect="1"/>
          </p:cNvPicPr>
          <p:nvPr/>
        </p:nvPicPr>
        <p:blipFill>
          <a:blip r:embed="rId3"/>
          <a:stretch>
            <a:fillRect/>
          </a:stretch>
        </p:blipFill>
        <p:spPr>
          <a:xfrm>
            <a:off x="2565082" y="217170"/>
            <a:ext cx="7125099" cy="4103370"/>
          </a:xfrm>
          <a:prstGeom prst="rect">
            <a:avLst/>
          </a:prstGeom>
        </p:spPr>
      </p:pic>
      <p:sp>
        <p:nvSpPr>
          <p:cNvPr id="6" name="Rounded Rectangle 42">
            <a:extLst>
              <a:ext uri="{FF2B5EF4-FFF2-40B4-BE49-F238E27FC236}">
                <a16:creationId xmlns:a16="http://schemas.microsoft.com/office/drawing/2014/main" xmlns="" id="{60DC4C93-AD65-A26D-A0F2-4B1F0B47B285}"/>
              </a:ext>
            </a:extLst>
          </p:cNvPr>
          <p:cNvSpPr/>
          <p:nvPr/>
        </p:nvSpPr>
        <p:spPr>
          <a:xfrm>
            <a:off x="2023110" y="4632031"/>
            <a:ext cx="8366760" cy="783193"/>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vi-VN" sz="4000" kern="0" dirty="0">
                <a:solidFill>
                  <a:srgbClr val="E5F7B3">
                    <a:lumMod val="25000"/>
                  </a:srgbClr>
                </a:solidFill>
                <a:ea typeface="微软雅黑"/>
              </a:rPr>
              <a:t>Nai Ngọc – Tiếng hát của người đá</a:t>
            </a:r>
            <a:endParaRPr kumimoji="0" lang="en-US" sz="40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298524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7732012-E55E-445D-138B-179AF5A0E8A1}"/>
              </a:ext>
            </a:extLst>
          </p:cNvPr>
          <p:cNvPicPr>
            <a:picLocks noChangeAspect="1"/>
          </p:cNvPicPr>
          <p:nvPr/>
        </p:nvPicPr>
        <p:blipFill>
          <a:blip r:embed="rId3"/>
          <a:stretch>
            <a:fillRect/>
          </a:stretch>
        </p:blipFill>
        <p:spPr>
          <a:xfrm>
            <a:off x="2835592" y="103822"/>
            <a:ext cx="7075742" cy="3930968"/>
          </a:xfrm>
          <a:prstGeom prst="rect">
            <a:avLst/>
          </a:prstGeom>
        </p:spPr>
      </p:pic>
      <p:sp>
        <p:nvSpPr>
          <p:cNvPr id="6" name="Rounded Rectangle 42">
            <a:extLst>
              <a:ext uri="{FF2B5EF4-FFF2-40B4-BE49-F238E27FC236}">
                <a16:creationId xmlns:a16="http://schemas.microsoft.com/office/drawing/2014/main" xmlns="" id="{7181D266-DDB3-853B-4307-43C3DB2613CA}"/>
              </a:ext>
            </a:extLst>
          </p:cNvPr>
          <p:cNvSpPr/>
          <p:nvPr/>
        </p:nvSpPr>
        <p:spPr>
          <a:xfrm>
            <a:off x="2868930" y="4380571"/>
            <a:ext cx="6892290" cy="851297"/>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vi-VN" sz="4400" kern="0" dirty="0">
                <a:solidFill>
                  <a:srgbClr val="E5F7B3">
                    <a:lumMod val="25000"/>
                  </a:srgbClr>
                </a:solidFill>
                <a:ea typeface="微软雅黑"/>
              </a:rPr>
              <a:t>Mát – Khu rừng của Mát</a:t>
            </a:r>
            <a:endParaRPr kumimoji="0" lang="en-US" sz="44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306578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806</Words>
  <Application>Microsoft Office PowerPoint</Application>
  <PresentationFormat>Widescreen</PresentationFormat>
  <Paragraphs>61</Paragraphs>
  <Slides>25</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微软雅黑</vt:lpstr>
      <vt:lpstr>Antic</vt:lpstr>
      <vt:lpstr>Arial</vt:lpstr>
      <vt:lpstr>Calibri</vt:lpstr>
      <vt:lpstr>Calibri Light</vt:lpstr>
      <vt:lpstr>Cambria</vt:lpstr>
      <vt:lpstr>Coiny</vt:lpstr>
      <vt:lpstr>Times New Roman</vt:lpstr>
      <vt:lpstr>Wingdings</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cp:revision>
  <dcterms:created xsi:type="dcterms:W3CDTF">2025-04-29T13:59:59Z</dcterms:created>
  <dcterms:modified xsi:type="dcterms:W3CDTF">2025-05-01T01:58:21Z</dcterms:modified>
</cp:coreProperties>
</file>