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sldIdLst>
    <p:sldId id="257" r:id="rId3"/>
    <p:sldId id="463" r:id="rId4"/>
    <p:sldId id="258" r:id="rId5"/>
    <p:sldId id="267" r:id="rId6"/>
    <p:sldId id="261" r:id="rId7"/>
    <p:sldId id="466" r:id="rId8"/>
    <p:sldId id="418" r:id="rId9"/>
    <p:sldId id="468" r:id="rId10"/>
    <p:sldId id="470" r:id="rId11"/>
    <p:sldId id="471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72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8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97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71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38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2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34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4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13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6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87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8036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4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0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6.sv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6.sv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447056-5602-5454-D552-AA127A8553E3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41C33D-819B-BD4B-5FA5-97FBE6218898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213B-04F2-D094-AA69-A02E98292D96}"/>
              </a:ext>
            </a:extLst>
          </p:cNvPr>
          <p:cNvSpPr txBox="1"/>
          <p:nvPr/>
        </p:nvSpPr>
        <p:spPr>
          <a:xfrm>
            <a:off x="4067841" y="2247900"/>
            <a:ext cx="939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C98EDA7-A632-A4B4-0F5F-3985DB1F2B01}"/>
              </a:ext>
            </a:extLst>
          </p:cNvPr>
          <p:cNvSpPr txBox="1"/>
          <p:nvPr/>
        </p:nvSpPr>
        <p:spPr>
          <a:xfrm>
            <a:off x="5732930" y="3215540"/>
            <a:ext cx="971774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4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31687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671" y="2334282"/>
            <a:ext cx="2599765" cy="24146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8447056-5602-5454-D552-AA127A8553E3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41C33D-819B-BD4B-5FA5-97FBE6218898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213B-04F2-D094-AA69-A02E98292D96}"/>
              </a:ext>
            </a:extLst>
          </p:cNvPr>
          <p:cNvSpPr txBox="1"/>
          <p:nvPr/>
        </p:nvSpPr>
        <p:spPr>
          <a:xfrm>
            <a:off x="4067841" y="2247900"/>
            <a:ext cx="9390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34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27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C98EDA7-A632-A4B4-0F5F-3985DB1F2B01}"/>
              </a:ext>
            </a:extLst>
          </p:cNvPr>
          <p:cNvSpPr txBox="1"/>
          <p:nvPr/>
        </p:nvSpPr>
        <p:spPr>
          <a:xfrm>
            <a:off x="5732930" y="3215540"/>
            <a:ext cx="9717740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31687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671" y="2334282"/>
            <a:ext cx="2599765" cy="24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7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A00C80A-AAC2-EEAA-7A7B-E83BF6176CE0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DFDD44C-9E51-C4DE-1712-51C80D51DE87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597950D-1B2A-A51F-E59C-B041A7628DD0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E0571D1-D490-0970-1658-3D153172CE13}"/>
              </a:ext>
            </a:extLst>
          </p:cNvPr>
          <p:cNvSpPr/>
          <p:nvPr/>
        </p:nvSpPr>
        <p:spPr>
          <a:xfrm>
            <a:off x="-609600" y="8953500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4D19DE8-0D87-DFC8-F444-C52B9692BCB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B27158C-B86C-1FE4-2D0A-5B1955F8905F}"/>
              </a:ext>
            </a:extLst>
          </p:cNvPr>
          <p:cNvSpPr/>
          <p:nvPr/>
        </p:nvSpPr>
        <p:spPr>
          <a:xfrm>
            <a:off x="10591800" y="8953500"/>
            <a:ext cx="82296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-6723"/>
            <a:ext cx="3048000" cy="2102224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995" y="1600201"/>
            <a:ext cx="10503011" cy="6045439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id="{3D8142D2-A276-7143-12E2-35884A16040E}"/>
              </a:ext>
            </a:extLst>
          </p:cNvPr>
          <p:cNvSpPr/>
          <p:nvPr/>
        </p:nvSpPr>
        <p:spPr>
          <a:xfrm>
            <a:off x="4516382" y="-71026"/>
            <a:ext cx="9686353" cy="16712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594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594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332183E-F365-342E-B557-8AA17164913B}"/>
              </a:ext>
            </a:extLst>
          </p:cNvPr>
          <p:cNvSpPr/>
          <p:nvPr/>
        </p:nvSpPr>
        <p:spPr>
          <a:xfrm>
            <a:off x="7752641" y="1637179"/>
            <a:ext cx="1645846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9ED592C-7981-8C0F-2322-D2051713D61C}"/>
              </a:ext>
            </a:extLst>
          </p:cNvPr>
          <p:cNvSpPr/>
          <p:nvPr/>
        </p:nvSpPr>
        <p:spPr>
          <a:xfrm>
            <a:off x="10354395" y="2633813"/>
            <a:ext cx="1591235" cy="12752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B74E0518-E0D6-0A15-6C29-D535A9A4C19C}"/>
              </a:ext>
            </a:extLst>
          </p:cNvPr>
          <p:cNvSpPr/>
          <p:nvPr/>
        </p:nvSpPr>
        <p:spPr>
          <a:xfrm>
            <a:off x="10248304" y="4942655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A9BD9E94-1CD4-54DD-97A3-EB200321B60D}"/>
              </a:ext>
            </a:extLst>
          </p:cNvPr>
          <p:cNvSpPr/>
          <p:nvPr/>
        </p:nvSpPr>
        <p:spPr>
          <a:xfrm>
            <a:off x="7506654" y="5326411"/>
            <a:ext cx="1591235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58FC9BBC-C3BE-0C9C-7C20-E66ADFC07506}"/>
              </a:ext>
            </a:extLst>
          </p:cNvPr>
          <p:cNvSpPr/>
          <p:nvPr/>
        </p:nvSpPr>
        <p:spPr>
          <a:xfrm>
            <a:off x="5892184" y="3551265"/>
            <a:ext cx="1645846" cy="12292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174B895-0F4C-22C4-6688-8B7AD197A7AD}"/>
              </a:ext>
            </a:extLst>
          </p:cNvPr>
          <p:cNvSpPr/>
          <p:nvPr/>
        </p:nvSpPr>
        <p:spPr>
          <a:xfrm>
            <a:off x="8493938" y="3604069"/>
            <a:ext cx="1645846" cy="1341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968635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SỐ 4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5334000" y="190500"/>
            <a:ext cx="70102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5603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  <a:endParaRPr kumimoji="0" lang="en-US" altLang="en-US" sz="5603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FBFAEBCA-AB21-BABE-4670-69F55D40BAB1}"/>
              </a:ext>
            </a:extLst>
          </p:cNvPr>
          <p:cNvSpPr/>
          <p:nvPr/>
        </p:nvSpPr>
        <p:spPr>
          <a:xfrm>
            <a:off x="5972286" y="6926050"/>
            <a:ext cx="11172714" cy="243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3/4</a:t>
            </a: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son, la,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altLang="en-US" sz="3200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dôi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32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đen</a:t>
            </a:r>
            <a:endParaRPr kumimoji="0" lang="en-US" altLang="en-US" sz="3200" b="1" i="0" u="none" strike="noStrike" kern="1200" cap="none" spc="0" normalizeH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1371600" y="824179"/>
            <a:ext cx="4239879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4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4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116</Words>
  <Application>Microsoft Office PowerPoint</Application>
  <PresentationFormat>Custom</PresentationFormat>
  <Paragraphs>29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12</cp:revision>
  <dcterms:created xsi:type="dcterms:W3CDTF">2006-08-16T00:00:00Z</dcterms:created>
  <dcterms:modified xsi:type="dcterms:W3CDTF">2025-04-30T00:25:53Z</dcterms:modified>
  <dc:identifier>DAFn8bINNn8</dc:identifier>
</cp:coreProperties>
</file>