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63" r:id="rId2"/>
    <p:sldId id="257" r:id="rId3"/>
    <p:sldId id="261" r:id="rId4"/>
    <p:sldId id="465" r:id="rId5"/>
    <p:sldId id="428" r:id="rId6"/>
    <p:sldId id="432" r:id="rId7"/>
    <p:sldId id="464" r:id="rId8"/>
    <p:sldId id="468" r:id="rId9"/>
    <p:sldId id="471" r:id="rId10"/>
    <p:sldId id="472" r:id="rId11"/>
    <p:sldId id="477" r:id="rId12"/>
    <p:sldId id="474" r:id="rId13"/>
    <p:sldId id="473" r:id="rId14"/>
  </p:sldIdLst>
  <p:sldSz cx="18288000" cy="10287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13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6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12.svg"/><Relationship Id="rId10" Type="http://schemas.openxmlformats.org/officeDocument/2006/relationships/image" Target="../media/image35.sv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19.png"/><Relationship Id="rId5" Type="http://schemas.openxmlformats.org/officeDocument/2006/relationships/image" Target="../media/image14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media5.mp3"/><Relationship Id="rId16" Type="http://schemas.openxmlformats.org/officeDocument/2006/relationships/image" Target="../media/image41.png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12.svg"/><Relationship Id="rId15" Type="http://schemas.openxmlformats.org/officeDocument/2006/relationships/image" Target="../media/image40.png"/><Relationship Id="rId10" Type="http://schemas.openxmlformats.org/officeDocument/2006/relationships/image" Target="../media/image35.svg"/><Relationship Id="rId4" Type="http://schemas.openxmlformats.org/officeDocument/2006/relationships/image" Target="../media/image11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2.svg"/><Relationship Id="rId7" Type="http://schemas.openxmlformats.org/officeDocument/2006/relationships/image" Target="../media/image43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23.svg"/><Relationship Id="rId10" Type="http://schemas.openxmlformats.org/officeDocument/2006/relationships/image" Target="../media/image7.gif"/><Relationship Id="rId4" Type="http://schemas.openxmlformats.org/officeDocument/2006/relationships/image" Target="../media/image22.png"/><Relationship Id="rId9" Type="http://schemas.openxmlformats.org/officeDocument/2006/relationships/image" Target="../media/image1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sv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11" Type="http://schemas.openxmlformats.org/officeDocument/2006/relationships/image" Target="../media/image19.png"/><Relationship Id="rId5" Type="http://schemas.openxmlformats.org/officeDocument/2006/relationships/image" Target="../media/image14.sv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12" Type="http://schemas.openxmlformats.org/officeDocument/2006/relationships/image" Target="../media/image23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14.svg"/><Relationship Id="rId4" Type="http://schemas.openxmlformats.org/officeDocument/2006/relationships/image" Target="../media/image20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12.svg"/><Relationship Id="rId10" Type="http://schemas.openxmlformats.org/officeDocument/2006/relationships/image" Target="../media/image35.svg"/><Relationship Id="rId4" Type="http://schemas.openxmlformats.org/officeDocument/2006/relationships/image" Target="../media/image11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5087600" y="0"/>
            <a:ext cx="4029726" cy="3689438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685800" y="-29135"/>
            <a:ext cx="4948047" cy="104779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49FAAB7-28E2-0749-7A23-C27937845DB1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421F8CE7-10A6-A3E9-58F7-733B67F14AE2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A017CA8E-6F40-DE7C-7ECA-0D4922549FA2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CF6BD0B-B353-5B18-1676-76BCE26FB2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C72C701-8510-6D42-4977-B3015FF5B3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3FAA262E-F4D3-F6CA-DA6E-A21C9A18FF1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45624" y="5043"/>
            <a:ext cx="3048000" cy="2102224"/>
          </a:xfrm>
          <a:prstGeom prst="rect">
            <a:avLst/>
          </a:prstGeom>
        </p:spPr>
      </p:pic>
      <p:sp>
        <p:nvSpPr>
          <p:cNvPr id="2" name="Rectangles 7">
            <a:extLst>
              <a:ext uri="{FF2B5EF4-FFF2-40B4-BE49-F238E27FC236}">
                <a16:creationId xmlns:a16="http://schemas.microsoft.com/office/drawing/2014/main" id="{CD6738FD-AAD9-6CDA-FB27-C67E5B44D361}"/>
              </a:ext>
            </a:extLst>
          </p:cNvPr>
          <p:cNvSpPr/>
          <p:nvPr/>
        </p:nvSpPr>
        <p:spPr>
          <a:xfrm>
            <a:off x="4648200" y="2857500"/>
            <a:ext cx="118110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THANH CÙNG BẠN CÁ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2C8BC16-DD13-B0A2-C2C3-4671A15118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723656" y="7558159"/>
            <a:ext cx="4416426" cy="272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476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3276600" y="356620"/>
            <a:ext cx="11204927" cy="157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 THEO PHÁCH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94189" y="417556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D37706D5-7E4C-7A6A-8B0E-916CE30C12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7028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2896E94C-C3BD-F500-6B02-245B9A2E301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8491" y="422647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Content Placeholder 3" descr="mặt phách">
            <a:extLst>
              <a:ext uri="{FF2B5EF4-FFF2-40B4-BE49-F238E27FC236}">
                <a16:creationId xmlns:a16="http://schemas.microsoft.com/office/drawing/2014/main" id="{BAE9ABB6-B1CD-6DD5-F26E-B86FC74435A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420524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91CA78EC-9532-DC25-E27D-4FED0305A79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1545" y="420518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1E3A9141-BEDB-FD4A-A67C-452DD8D0B6F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34059" y="418374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3" descr="mặt phách">
            <a:extLst>
              <a:ext uri="{FF2B5EF4-FFF2-40B4-BE49-F238E27FC236}">
                <a16:creationId xmlns:a16="http://schemas.microsoft.com/office/drawing/2014/main" id="{675BE575-BD26-04EC-626D-B2DFFC2DBB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56890" y="417507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Content Placeholder 3" descr="mặt phách">
            <a:extLst>
              <a:ext uri="{FF2B5EF4-FFF2-40B4-BE49-F238E27FC236}">
                <a16:creationId xmlns:a16="http://schemas.microsoft.com/office/drawing/2014/main" id="{AA074ED8-0187-3539-D572-8F1D185B9BE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31804" y="42006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Content Placeholder 3" descr="mặt phách">
            <a:extLst>
              <a:ext uri="{FF2B5EF4-FFF2-40B4-BE49-F238E27FC236}">
                <a16:creationId xmlns:a16="http://schemas.microsoft.com/office/drawing/2014/main" id="{3F33A982-C743-C3B4-2253-48DB2E4FB0F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206718" y="422631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Content Placeholder 3" descr="mặt phách">
            <a:extLst>
              <a:ext uri="{FF2B5EF4-FFF2-40B4-BE49-F238E27FC236}">
                <a16:creationId xmlns:a16="http://schemas.microsoft.com/office/drawing/2014/main" id="{6451B119-FB69-5FC3-D0F4-3D28873C3D8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85521" y="4101689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0C9D695B-F8F7-1575-0F2F-0ECEE10F802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26738" y="4086193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58BB35F1-72CC-DD55-2C33-796F9EF02D3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7" y="4121401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F403EBCE-9AF9-D1AE-9634-DCF07A21BED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3913" y="6083802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3A65EA3B-1A34-8682-6164-EAF7FD0D3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6752" y="60786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6B9A5DAA-A687-83D3-02A3-8612A8ADED5A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9591" y="6097690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C8ABC484-B5C9-CB45-627C-5C8EA703E656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7611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95F8EA49-FCAD-B068-E0F2-F11B4D2760B8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12347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1D53B571-946F-6925-BD31-A00B78D6C0E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59820" y="6046197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312A4B42-2E79-41BD-C1A3-3EDAB9D5C99D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05303" y="6046196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925A5F04-EE97-CAAF-C4ED-9DB009A94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25975" y="6046195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208E016F-EF69-207A-529D-126FB76A17B2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6647" y="604619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61CD28D2-712C-47AD-8284-FC6F18C1586B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69659" y="6154054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83DD1573-824D-CDF1-9FFE-5C24B8991E47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17903" y="6138558"/>
            <a:ext cx="792011" cy="6068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id="{DBFAEB52-DD8B-9BEC-2175-27CF3E011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13908" y="6193479"/>
            <a:ext cx="792011" cy="60684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87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-17929" y="833718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1F7BD9-363C-7468-7602-B5129162DD28}"/>
              </a:ext>
            </a:extLst>
          </p:cNvPr>
          <p:cNvSpPr txBox="1"/>
          <p:nvPr/>
        </p:nvSpPr>
        <p:spPr>
          <a:xfrm>
            <a:off x="7761194" y="219752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28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F67C4A2-D5FB-D96F-2FDE-8B4E3F6295E0}"/>
              </a:ext>
            </a:extLst>
          </p:cNvPr>
          <p:cNvSpPr txBox="1"/>
          <p:nvPr/>
        </p:nvSpPr>
        <p:spPr>
          <a:xfrm>
            <a:off x="5971107" y="3109692"/>
            <a:ext cx="6221397" cy="1212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D049CA-300E-F3F4-B705-67B148727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6997" y="4640946"/>
            <a:ext cx="5029199" cy="41148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4DE0ECF-F326-0267-2C24-A5D9FA0869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186024" y="2058580"/>
            <a:ext cx="3048000" cy="2102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6589EE-7CFA-46C9-A241-F91F97037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25618" y="1417999"/>
            <a:ext cx="3950550" cy="8443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E520AD-75D5-40FB-9C02-271214A75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1004" y="4316858"/>
            <a:ext cx="5029636" cy="42187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7F11BE-9145-4BAB-AA58-5F844C61D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906" y="8540698"/>
            <a:ext cx="18288000" cy="17463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1F0BF6-9856-43BA-9975-12293226C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0906" y="4674"/>
            <a:ext cx="18288000" cy="17354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96C1FD-234A-47EC-BDDA-FCE6607BD3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11412" y="-313415"/>
            <a:ext cx="3279932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4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1062557" y="768349"/>
            <a:ext cx="5402761" cy="218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KÍ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181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HIỆU BÀN TAY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064C629-DED9-840F-B497-55B5AF53E3B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105400" y="4319587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D13D0D65-3AFC-53CB-5FC5-662B6C496AA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001408" y="4319587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23803FBE-7F70-CE68-9EFB-14B4E8DDB164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935646" y="4236255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E7350A70-972E-BA2C-B490-035342ED7BC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133682" y="4224337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>
            <a:extLst>
              <a:ext uri="{FF2B5EF4-FFF2-40B4-BE49-F238E27FC236}">
                <a16:creationId xmlns:a16="http://schemas.microsoft.com/office/drawing/2014/main" id="{35F44CF7-DD12-2B3B-B51E-49777065241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274866" y="4263557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0B0255-491D-A5A0-4349-06A397622F6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76600" y="4214812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D09EE9AA-3BC5-39E4-D6D6-9BBA8DEE907E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509971" y="4319587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8BB81889-DA90-DF3E-4BA8-B8CFFBE63E4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242464" y="4319587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1CBC904A-E2B0-19F9-B5FE-503341A8311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2321104" y="4333874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33DFA8A-BB25-6DF7-B1FD-81C945BB193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714500" y="6148556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5B4EC0F1-AD81-096A-2011-201171376E42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096000" y="5988928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BB39AC28-B234-7CA0-F8B9-D9823094E82D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525019" y="6148556"/>
            <a:ext cx="59817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4389182B-9BB0-2FE9-3063-D9EE2338F5DD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00964" y="6233202"/>
            <a:ext cx="7905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9AC5BE69-D845-C4DA-097A-87234AC9E03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75473" y="6177131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2E5D96AC-51E9-3198-803C-14A57E69E32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831385" y="6083979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3A336286-F535-CF56-8C61-FA4F868791C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0791031" y="6100931"/>
            <a:ext cx="7239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78C74C55-5132-81B4-DE8F-590F9ADD785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1833295" y="6100931"/>
            <a:ext cx="71437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8B3A726A-B11F-3E3E-B096-CA5D96CC839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826727" y="6132952"/>
            <a:ext cx="6858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8101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2BF2CF58-55D9-5D01-5ED5-59537EA4B5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8554494"/>
            <a:ext cx="4038600" cy="1732506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C0C334E-E25D-F70F-1D53-1CF79D6AEF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48200" y="8588112"/>
            <a:ext cx="4700244" cy="1732506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5886789E-B784-BC48-ACF6-C8FD952721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58044" y="8561218"/>
            <a:ext cx="4700244" cy="1732506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E2C8EDF9-D440-B893-4906-F9299C2CD4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16200" y="8554494"/>
            <a:ext cx="2971800" cy="1732506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8462464-745E-24C7-7A05-00971B1164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304800" y="9944099"/>
            <a:ext cx="7315200" cy="710738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0316CE33-00DA-D9BB-FE0C-AD0BDD1AD8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77000" y="9950018"/>
            <a:ext cx="7315200" cy="70482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3751D50-28B0-494D-FDE2-59A2DE57F3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969551" y="9944100"/>
            <a:ext cx="7315200" cy="71073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1F7BD9-363C-7468-7602-B5129162DD28}"/>
              </a:ext>
            </a:extLst>
          </p:cNvPr>
          <p:cNvSpPr txBox="1"/>
          <p:nvPr/>
        </p:nvSpPr>
        <p:spPr>
          <a:xfrm>
            <a:off x="7772400" y="2667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Tiết 28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F67C4A2-D5FB-D96F-2FDE-8B4E3F6295E0}"/>
              </a:ext>
            </a:extLst>
          </p:cNvPr>
          <p:cNvSpPr txBox="1"/>
          <p:nvPr/>
        </p:nvSpPr>
        <p:spPr>
          <a:xfrm>
            <a:off x="5562600" y="1127166"/>
            <a:ext cx="10291482" cy="1212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vi-VN" sz="3200" b="1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-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3200" b="1" dirty="0">
              <a:solidFill>
                <a:srgbClr val="0066FF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D049CA-300E-F3F4-B705-67B148727A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3741" y="6481912"/>
            <a:ext cx="5029199" cy="41148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4DE0ECF-F326-0267-2C24-A5D9FA08693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706600" y="800100"/>
            <a:ext cx="3048000" cy="210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87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uyện thanh cá">
            <a:hlinkClick r:id="" action="ppaction://media"/>
            <a:extLst>
              <a:ext uri="{FF2B5EF4-FFF2-40B4-BE49-F238E27FC236}">
                <a16:creationId xmlns:a16="http://schemas.microsoft.com/office/drawing/2014/main" id="{3CF865A1-F536-9320-BC3E-D42DD1736F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482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92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2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-17929" y="833718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31F7BD9-363C-7468-7602-B5129162DD28}"/>
              </a:ext>
            </a:extLst>
          </p:cNvPr>
          <p:cNvSpPr txBox="1"/>
          <p:nvPr/>
        </p:nvSpPr>
        <p:spPr>
          <a:xfrm>
            <a:off x="7761194" y="2197521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C00000"/>
                </a:solidFill>
                <a:latin typeface="+mj-lt"/>
              </a:rPr>
              <a:t>Tiết 28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FF67C4A2-D5FB-D96F-2FDE-8B4E3F6295E0}"/>
              </a:ext>
            </a:extLst>
          </p:cNvPr>
          <p:cNvSpPr txBox="1"/>
          <p:nvPr/>
        </p:nvSpPr>
        <p:spPr>
          <a:xfrm>
            <a:off x="5971107" y="3109692"/>
            <a:ext cx="6221397" cy="1212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endParaRPr lang="vi-VN" sz="3200" b="1" dirty="0">
              <a:solidFill>
                <a:srgbClr val="00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66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</a:t>
            </a:r>
            <a:endParaRPr lang="vi-VN" sz="3200" b="1" dirty="0">
              <a:solidFill>
                <a:srgbClr val="0066FF"/>
              </a:solidFill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E6D049CA-300E-F3F4-B705-67B148727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86997" y="4640946"/>
            <a:ext cx="5029199" cy="41148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A4DE0ECF-F326-0267-2C24-A5D9FA08693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186024" y="2058580"/>
            <a:ext cx="3048000" cy="2102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6589EE-7CFA-46C9-A241-F91F970371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25618" y="1417999"/>
            <a:ext cx="3950550" cy="84436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E520AD-75D5-40FB-9C02-271214A75C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01004" y="4316858"/>
            <a:ext cx="5029636" cy="42187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7F11BE-9145-4BAB-AA58-5F844C61D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0906" y="8540698"/>
            <a:ext cx="18288000" cy="17463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1F0BF6-9856-43BA-9975-12293226C6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0906" y="4674"/>
            <a:ext cx="18288000" cy="17354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96C1FD-234A-47EC-BDDA-FCE6607BD3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311412" y="-313415"/>
            <a:ext cx="3279932" cy="34628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Hàng bạch  dương    gió     đưa        nhẹ      bên       sông.         Miền  quê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       bao    cây     liễu     xanh.                      Tìm  nơi     đâu      núi     sông     đẹp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tươi       xa.           Từ   biển  khơi      về    thung    lũng   xa.                          Mặt trời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    hương.       Ngời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lên      như    muôn   ánh    sao.                        Mặt trời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   chiếu    trên     miền   quê        ta.             Dài thẳng 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tắp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những con  đường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chiếu   sáng     soi       cả      non        cao.          Tràn hạnh phúc     tương  lai       nở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xa.                                Mãi   đẹp      tươi          nơi      quê        hương    nhà.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hoa.                              Vẫy   gọi        ta             đi       xây         quê       nhà.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Nhạc: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Ka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-ba-lép-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xki</a:t>
            </a:r>
            <a:endParaRPr kumimoji="0" lang="vi-VN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Lời: </a:t>
            </a:r>
            <a:r>
              <a:rPr kumimoji="0" lang="vi-VN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</a:t>
            </a: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-ri-xen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Phỏng dịch: Hoàng Lân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D675F35-8392-549A-66C3-7CF4DBBBF06D}"/>
              </a:ext>
            </a:extLst>
          </p:cNvPr>
          <p:cNvSpPr/>
          <p:nvPr/>
        </p:nvSpPr>
        <p:spPr>
          <a:xfrm>
            <a:off x="152400" y="0"/>
            <a:ext cx="2654185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B79D2D-C57E-8FB1-E221-7A7BF515651D}"/>
              </a:ext>
            </a:extLst>
          </p:cNvPr>
          <p:cNvSpPr/>
          <p:nvPr/>
        </p:nvSpPr>
        <p:spPr>
          <a:xfrm flipH="1">
            <a:off x="15697199" y="0"/>
            <a:ext cx="2554941" cy="3121627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5309" y="816102"/>
            <a:ext cx="1824400" cy="12583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B8B16EC9-0A4F-5B42-E650-ACA64C344A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5031157"/>
            <a:ext cx="1807509" cy="5148412"/>
          </a:xfrm>
          <a:prstGeom prst="rect">
            <a:avLst/>
          </a:prstGeom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31C80DE5-43F9-13C8-24A9-D354DC95FD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163800" y="8554494"/>
            <a:ext cx="3124199" cy="1732506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8CD3A045-EFC7-EE3C-5FEF-A88D5A91CB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54640" y="8683486"/>
            <a:ext cx="2400297" cy="1732506"/>
          </a:xfrm>
          <a:prstGeom prst="rect">
            <a:avLst/>
          </a:prstGeom>
        </p:spPr>
      </p:pic>
      <p:pic>
        <p:nvPicPr>
          <p:cNvPr id="20" name="Miền quê em">
            <a:hlinkClick r:id="" action="ppaction://media"/>
            <a:extLst>
              <a:ext uri="{FF2B5EF4-FFF2-40B4-BE49-F238E27FC236}">
                <a16:creationId xmlns:a16="http://schemas.microsoft.com/office/drawing/2014/main" id="{DB052ACC-1A49-1B9B-C320-ECC747245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687091" y="200251"/>
            <a:ext cx="1008986" cy="100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9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1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720" y="7283073"/>
            <a:ext cx="3519280" cy="295013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257300"/>
            <a:ext cx="15697200" cy="661371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745560" y="2032158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sông.         Miền  quê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2521404" y="3546400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2479902" y="4863215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 Từ   biển  khơi      về    thung    lũng   xa.  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2424953" y="6144214"/>
            <a:ext cx="14782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chiếu    trên 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   những con  đường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2521404" y="7606979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Mãi   đẹp    tươi          nơi      quê        hương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i="1" dirty="0">
                <a:latin typeface="+mj-lt"/>
              </a:rPr>
              <a:t>Nhạc: </a:t>
            </a:r>
            <a:r>
              <a:rPr lang="vi-VN" sz="3200" i="1" dirty="0" err="1">
                <a:latin typeface="+mj-lt"/>
              </a:rPr>
              <a:t>Ka</a:t>
            </a:r>
            <a:r>
              <a:rPr lang="vi-VN" sz="3200" i="1" dirty="0">
                <a:latin typeface="+mj-lt"/>
              </a:rPr>
              <a:t>-ba-lép-</a:t>
            </a:r>
            <a:r>
              <a:rPr lang="vi-VN" sz="3200" i="1" dirty="0" err="1">
                <a:latin typeface="+mj-lt"/>
              </a:rPr>
              <a:t>xki</a:t>
            </a:r>
            <a:endParaRPr lang="vi-VN" sz="3200" i="1" dirty="0">
              <a:latin typeface="+mj-lt"/>
            </a:endParaRPr>
          </a:p>
          <a:p>
            <a:r>
              <a:rPr lang="vi-VN" sz="3200" i="1" dirty="0">
                <a:latin typeface="+mj-lt"/>
              </a:rPr>
              <a:t>Lời: </a:t>
            </a:r>
            <a:r>
              <a:rPr lang="vi-VN" sz="3200" i="1" dirty="0" err="1">
                <a:latin typeface="+mj-lt"/>
              </a:rPr>
              <a:t>Po</a:t>
            </a:r>
            <a:r>
              <a:rPr lang="vi-VN" sz="3200" i="1" dirty="0">
                <a:latin typeface="+mj-lt"/>
              </a:rPr>
              <a:t>-ri-xen</a:t>
            </a:r>
          </a:p>
          <a:p>
            <a:r>
              <a:rPr lang="vi-VN" sz="32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F4A9D6-F528-B9E3-C0B9-BDFD69D5D489}"/>
              </a:ext>
            </a:extLst>
          </p:cNvPr>
          <p:cNvSpPr txBox="1"/>
          <p:nvPr/>
        </p:nvSpPr>
        <p:spPr>
          <a:xfrm>
            <a:off x="478722" y="298325"/>
            <a:ext cx="3180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u="sng" dirty="0">
                <a:latin typeface="+mj-lt"/>
              </a:rPr>
              <a:t>GHÉP LỜI 1</a:t>
            </a:r>
          </a:p>
        </p:txBody>
      </p:sp>
      <p:pic>
        <p:nvPicPr>
          <p:cNvPr id="3" name="cbai">
            <a:hlinkClick r:id="" action="ppaction://media"/>
            <a:extLst>
              <a:ext uri="{FF2B5EF4-FFF2-40B4-BE49-F238E27FC236}">
                <a16:creationId xmlns:a16="http://schemas.microsoft.com/office/drawing/2014/main" id="{4D1ECB64-0F1D-F2CE-CD8D-F5B9BB816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305" y="1339928"/>
            <a:ext cx="1212771" cy="121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251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sông.         Miền  quê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 Từ   biển  khơi      về    thung    lũng   xa.                          Mặt trời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quê    hương.       Ngời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ngời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lên      như    muôn   ánh    sao.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  chiếu    trên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   những con  đường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chiếu   sáng     soi       cả      non        cao.          Tràn hạnh phúc     tương  lai       nở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Mãi   đẹp      tươi          nơi      quê        hương    nhà.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hoa.                              Vẫy   gọi        ta             đi       xây         quê  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Nhạc: </a:t>
            </a:r>
            <a:r>
              <a:rPr lang="vi-VN" sz="2400" i="1" dirty="0" err="1">
                <a:latin typeface="+mj-lt"/>
              </a:rPr>
              <a:t>Ka</a:t>
            </a:r>
            <a:r>
              <a:rPr lang="vi-VN" sz="2400" i="1" dirty="0">
                <a:latin typeface="+mj-lt"/>
              </a:rPr>
              <a:t>-ba-lép-</a:t>
            </a:r>
            <a:r>
              <a:rPr lang="vi-VN" sz="2400" i="1" dirty="0" err="1">
                <a:latin typeface="+mj-lt"/>
              </a:rPr>
              <a:t>xki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Lời: </a:t>
            </a:r>
            <a:r>
              <a:rPr lang="vi-VN" sz="2400" i="1" dirty="0" err="1">
                <a:latin typeface="+mj-lt"/>
              </a:rPr>
              <a:t>Po</a:t>
            </a:r>
            <a:r>
              <a:rPr lang="vi-VN" sz="2400" i="1" dirty="0">
                <a:latin typeface="+mj-lt"/>
              </a:rPr>
              <a:t>-ri-xen</a:t>
            </a:r>
          </a:p>
          <a:p>
            <a:r>
              <a:rPr lang="vi-VN" sz="24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F4A9D6-F528-B9E3-C0B9-BDFD69D5D489}"/>
              </a:ext>
            </a:extLst>
          </p:cNvPr>
          <p:cNvSpPr txBox="1"/>
          <p:nvPr/>
        </p:nvSpPr>
        <p:spPr>
          <a:xfrm>
            <a:off x="2721788" y="-91863"/>
            <a:ext cx="3023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u="sng" dirty="0">
                <a:latin typeface="+mj-lt"/>
              </a:rPr>
              <a:t>GHÉP </a:t>
            </a:r>
          </a:p>
          <a:p>
            <a:pPr algn="ctr"/>
            <a:r>
              <a:rPr lang="vi-VN" sz="2800" b="1" u="sng" dirty="0">
                <a:latin typeface="+mj-lt"/>
              </a:rPr>
              <a:t>TOÀN BÀI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D675F35-8392-549A-66C3-7CF4DBBBF06D}"/>
              </a:ext>
            </a:extLst>
          </p:cNvPr>
          <p:cNvSpPr/>
          <p:nvPr/>
        </p:nvSpPr>
        <p:spPr>
          <a:xfrm>
            <a:off x="152400" y="0"/>
            <a:ext cx="2654185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B79D2D-C57E-8FB1-E221-7A7BF515651D}"/>
              </a:ext>
            </a:extLst>
          </p:cNvPr>
          <p:cNvSpPr/>
          <p:nvPr/>
        </p:nvSpPr>
        <p:spPr>
          <a:xfrm flipH="1">
            <a:off x="15697199" y="0"/>
            <a:ext cx="2554941" cy="3121627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5309" y="816102"/>
            <a:ext cx="1824400" cy="1258300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7267" y="145766"/>
            <a:ext cx="993006" cy="9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096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6300"/>
            <a:ext cx="18516600" cy="1766047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6CF27D7-A87C-3CA4-CFBA-81AA13291A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0" y="6017339"/>
            <a:ext cx="5029200" cy="4215873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9D46659-70B1-6464-87C5-6BA825F12C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859" y="24653"/>
            <a:ext cx="2578173" cy="176604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7FC50F-8EB9-0568-5F93-6DDF85B365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67" y="2662145"/>
            <a:ext cx="16204265" cy="259080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2FE9D661-91FE-9D3B-EE93-2A950094D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-90658" y="1257300"/>
            <a:ext cx="1451462" cy="9392072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4F8C3C6-DFFC-82AB-4AA2-036A8C0A1794}"/>
              </a:ext>
            </a:extLst>
          </p:cNvPr>
          <p:cNvSpPr txBox="1"/>
          <p:nvPr/>
        </p:nvSpPr>
        <p:spPr>
          <a:xfrm>
            <a:off x="2133600" y="4507114"/>
            <a:ext cx="1478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Hàng  bạch      dương          gió          đưa            nhẹ          bên           sông.</a:t>
            </a:r>
          </a:p>
        </p:txBody>
      </p:sp>
      <p:pic>
        <p:nvPicPr>
          <p:cNvPr id="4" name="Hình ảnh 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F344765C-7093-BD97-295E-1922B755B9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494" y="5340306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730B423A-8F16-B771-AA3A-BA8800A927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377" y="5386624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Hình ảnh 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B8BDDE3-5DD2-CECA-4B5F-D0A2190B943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60" y="5432942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Hình ảnh 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A640A0E3-3770-936D-BB46-26EB3F9CCA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048" y="5472833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Hình ảnh 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975776EE-1A99-3FF2-8632-1134BDDEFD9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905" y="537026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Hình ảnh 13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71AD3A96-7132-C71A-0BFB-628337A335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77" y="536279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4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C28EDB7A-7B43-B01B-CB32-CC44E53C85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8256" y="5370261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Hình ảnh 15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CF1946-E603-8235-043C-DC9DA4B3CD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105" y="533046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Hình ảnh 16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5EB87E-D399-2565-6A93-F93DEED36C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316" y="533046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Hình ảnh 17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87B5ED1C-63AF-7115-6870-0D9ED3126F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657" y="538437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Hình ảnh 18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27B8D84B-84E2-0179-FB62-B0DBC5D87BA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9810" y="5252945"/>
            <a:ext cx="914190" cy="9610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Rectangles 7">
            <a:extLst>
              <a:ext uri="{FF2B5EF4-FFF2-40B4-BE49-F238E27FC236}">
                <a16:creationId xmlns:a16="http://schemas.microsoft.com/office/drawing/2014/main" id="{A5197020-898D-20AE-2128-39CD8EAA6769}"/>
              </a:ext>
            </a:extLst>
          </p:cNvPr>
          <p:cNvSpPr/>
          <p:nvPr/>
        </p:nvSpPr>
        <p:spPr>
          <a:xfrm>
            <a:off x="4553977" y="-140670"/>
            <a:ext cx="11811000" cy="258532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4320" b="1" dirty="0"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</a:t>
            </a:r>
          </a:p>
          <a:p>
            <a:pPr algn="ctr" defTabSz="123444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vi-VN" sz="594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VỖ TAY THEO PHÁCH</a:t>
            </a:r>
            <a:endParaRPr lang="en-US" altLang="vi-VN" sz="5940" b="1" dirty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5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B4273D26-031D-19BA-BA07-6A824899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753763"/>
            <a:ext cx="15697200" cy="9102396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099DE5F-CFB6-B8D8-D880-65A7827CC528}"/>
              </a:ext>
            </a:extLst>
          </p:cNvPr>
          <p:cNvSpPr txBox="1"/>
          <p:nvPr/>
        </p:nvSpPr>
        <p:spPr>
          <a:xfrm>
            <a:off x="1866900" y="1859743"/>
            <a:ext cx="14782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latin typeface="+mj-lt"/>
              </a:rPr>
              <a:t>                  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Hàng bạch  dương    gió     đưa        nhẹ      bên       sông.         Miền  quê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                       Tuổi   thơ     em        sống   trong      tình      yêu     thương.        Từng ngày 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023D6C-7BC8-8D1B-77C9-1BA7D2B5175C}"/>
              </a:ext>
            </a:extLst>
          </p:cNvPr>
          <p:cNvSpPr txBox="1"/>
          <p:nvPr/>
        </p:nvSpPr>
        <p:spPr>
          <a:xfrm>
            <a:off x="2474259" y="3776027"/>
            <a:ext cx="1478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em       bao    cây     liễu     xanh.                      Tìm  nơi     đâu      núi     sông     đẹp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qua     càng    trong   sáng    hơn.                     Tuổi   thơ     em      sống   trong   tình 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9D08D574-2331-CBF1-97A0-64B3B2840205}"/>
              </a:ext>
            </a:extLst>
          </p:cNvPr>
          <p:cNvSpPr txBox="1"/>
          <p:nvPr/>
        </p:nvSpPr>
        <p:spPr>
          <a:xfrm>
            <a:off x="2438400" y="563418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tươi       xa.           Từ   biển  khơi      về    thung    lũng   xa.                          Mặt trời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quê    hương.       Ngời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ngời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lên      như    muôn   ánh    sao.                        Mặt trời 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774AE868-FAD0-5CF4-D7FE-1EFF1E6D2646}"/>
              </a:ext>
            </a:extLst>
          </p:cNvPr>
          <p:cNvSpPr txBox="1"/>
          <p:nvPr/>
        </p:nvSpPr>
        <p:spPr>
          <a:xfrm>
            <a:off x="2474259" y="7440271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sáng    chiếu    trên     miền   quê        ta.             Dài thẳng  </a:t>
            </a:r>
            <a:r>
              <a:rPr lang="vi-VN" sz="3200" dirty="0" err="1">
                <a:solidFill>
                  <a:srgbClr val="0066FF"/>
                </a:solidFill>
                <a:latin typeface="+mj-lt"/>
              </a:rPr>
              <a:t>tắp</a:t>
            </a:r>
            <a:r>
              <a:rPr lang="vi-VN" sz="3200" dirty="0">
                <a:solidFill>
                  <a:srgbClr val="0066FF"/>
                </a:solidFill>
                <a:latin typeface="+mj-lt"/>
              </a:rPr>
              <a:t>      những con  đường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chiếu   sáng     soi       cả      non        cao.          Tràn hạnh phúc     tương  lai       nở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 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0BDF4EC-0747-0710-23D2-1F07B1350BDB}"/>
              </a:ext>
            </a:extLst>
          </p:cNvPr>
          <p:cNvSpPr txBox="1"/>
          <p:nvPr/>
        </p:nvSpPr>
        <p:spPr>
          <a:xfrm>
            <a:off x="2438400" y="9185128"/>
            <a:ext cx="1478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xa.                                Mãi   đẹp      tươi          nơi      quê        hương    nhà.</a:t>
            </a:r>
          </a:p>
          <a:p>
            <a:r>
              <a:rPr lang="vi-VN" sz="3200" dirty="0">
                <a:solidFill>
                  <a:srgbClr val="0066FF"/>
                </a:solidFill>
                <a:latin typeface="+mj-lt"/>
              </a:rPr>
              <a:t>hoa.                              Vẫy   gọi        ta             đi       xây         quê       nhà.</a:t>
            </a:r>
          </a:p>
          <a:p>
            <a:endParaRPr lang="vi-VN" sz="3200" dirty="0">
              <a:latin typeface="+mj-lt"/>
            </a:endParaRP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5F42AB2C-81E8-C11E-9724-42A890CD5114}"/>
              </a:ext>
            </a:extLst>
          </p:cNvPr>
          <p:cNvSpPr txBox="1"/>
          <p:nvPr/>
        </p:nvSpPr>
        <p:spPr>
          <a:xfrm>
            <a:off x="5410200" y="107431"/>
            <a:ext cx="4648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i="1" dirty="0">
                <a:solidFill>
                  <a:srgbClr val="FF0000"/>
                </a:solidFill>
                <a:latin typeface="+mj-lt"/>
              </a:rPr>
              <a:t>Miền quê em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3A3010EB-9F96-0D26-E215-0C37359A6C19}"/>
              </a:ext>
            </a:extLst>
          </p:cNvPr>
          <p:cNvSpPr txBox="1"/>
          <p:nvPr/>
        </p:nvSpPr>
        <p:spPr>
          <a:xfrm>
            <a:off x="13106400" y="75069"/>
            <a:ext cx="77493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+mj-lt"/>
              </a:rPr>
              <a:t>Nhạc: </a:t>
            </a:r>
            <a:r>
              <a:rPr lang="vi-VN" sz="2400" i="1" dirty="0" err="1">
                <a:latin typeface="+mj-lt"/>
              </a:rPr>
              <a:t>Ka</a:t>
            </a:r>
            <a:r>
              <a:rPr lang="vi-VN" sz="2400" i="1" dirty="0">
                <a:latin typeface="+mj-lt"/>
              </a:rPr>
              <a:t>-ba-lép-</a:t>
            </a:r>
            <a:r>
              <a:rPr lang="vi-VN" sz="2400" i="1" dirty="0" err="1">
                <a:latin typeface="+mj-lt"/>
              </a:rPr>
              <a:t>xki</a:t>
            </a:r>
            <a:endParaRPr lang="vi-VN" sz="2400" i="1" dirty="0">
              <a:latin typeface="+mj-lt"/>
            </a:endParaRPr>
          </a:p>
          <a:p>
            <a:r>
              <a:rPr lang="vi-VN" sz="2400" i="1" dirty="0">
                <a:latin typeface="+mj-lt"/>
              </a:rPr>
              <a:t>Lời: </a:t>
            </a:r>
            <a:r>
              <a:rPr lang="vi-VN" sz="2400" i="1" dirty="0" err="1">
                <a:latin typeface="+mj-lt"/>
              </a:rPr>
              <a:t>Po</a:t>
            </a:r>
            <a:r>
              <a:rPr lang="vi-VN" sz="2400" i="1" dirty="0">
                <a:latin typeface="+mj-lt"/>
              </a:rPr>
              <a:t>-ri-xen</a:t>
            </a:r>
          </a:p>
          <a:p>
            <a:r>
              <a:rPr lang="vi-VN" sz="2400" i="1" dirty="0">
                <a:latin typeface="+mj-lt"/>
              </a:rPr>
              <a:t>Phỏng dịch: Hoàng Lân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32F4A9D6-F528-B9E3-C0B9-BDFD69D5D489}"/>
              </a:ext>
            </a:extLst>
          </p:cNvPr>
          <p:cNvSpPr txBox="1"/>
          <p:nvPr/>
        </p:nvSpPr>
        <p:spPr>
          <a:xfrm>
            <a:off x="304801" y="3370573"/>
            <a:ext cx="1562100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HÁT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KẾT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HỢP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VỖ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TAY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THEO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solidFill>
                  <a:srgbClr val="002060"/>
                </a:solidFill>
                <a:latin typeface="+mj-lt"/>
              </a:rPr>
              <a:t>PHÁCH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090036EE-9B30-590B-673D-AAF83370C5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79569"/>
            <a:ext cx="18516600" cy="169765"/>
          </a:xfrm>
          <a:prstGeom prst="rect">
            <a:avLst/>
          </a:prstGeom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DD675F35-8392-549A-66C3-7CF4DBBBF06D}"/>
              </a:ext>
            </a:extLst>
          </p:cNvPr>
          <p:cNvSpPr/>
          <p:nvPr/>
        </p:nvSpPr>
        <p:spPr>
          <a:xfrm>
            <a:off x="152400" y="0"/>
            <a:ext cx="2654185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8">
            <a:extLst>
              <a:ext uri="{FF2B5EF4-FFF2-40B4-BE49-F238E27FC236}">
                <a16:creationId xmlns:a16="http://schemas.microsoft.com/office/drawing/2014/main" id="{DBB79D2D-C57E-8FB1-E221-7A7BF515651D}"/>
              </a:ext>
            </a:extLst>
          </p:cNvPr>
          <p:cNvSpPr/>
          <p:nvPr/>
        </p:nvSpPr>
        <p:spPr>
          <a:xfrm flipH="1">
            <a:off x="15697199" y="0"/>
            <a:ext cx="2554941" cy="3121627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2B824F-7DFE-34BD-B330-D9270EF9080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95309" y="816102"/>
            <a:ext cx="1824400" cy="1258300"/>
          </a:xfrm>
          <a:prstGeom prst="rect">
            <a:avLst/>
          </a:prstGeom>
        </p:spPr>
      </p:pic>
      <p:pic>
        <p:nvPicPr>
          <p:cNvPr id="10" name="MIỀN QUÊ EM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5FF84389-52B0-D84A-EC92-1812FD873A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07267" y="145766"/>
            <a:ext cx="993006" cy="99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741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0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/>
          <p:cNvSpPr/>
          <p:nvPr/>
        </p:nvSpPr>
        <p:spPr>
          <a:xfrm>
            <a:off x="152400" y="0"/>
            <a:ext cx="31242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D6A895F6-0C93-43CE-C2CF-2E07DCEF0A50}"/>
              </a:ext>
            </a:extLst>
          </p:cNvPr>
          <p:cNvSpPr/>
          <p:nvPr/>
        </p:nvSpPr>
        <p:spPr>
          <a:xfrm flipH="1">
            <a:off x="14975541" y="0"/>
            <a:ext cx="3276600" cy="3467100"/>
          </a:xfrm>
          <a:custGeom>
            <a:avLst/>
            <a:gdLst/>
            <a:ahLst/>
            <a:cxnLst/>
            <a:rect l="l" t="t" r="r" b="b"/>
            <a:pathLst>
              <a:path w="4400856" h="4114800">
                <a:moveTo>
                  <a:pt x="0" y="0"/>
                </a:moveTo>
                <a:lnTo>
                  <a:pt x="4400855" y="0"/>
                </a:lnTo>
                <a:lnTo>
                  <a:pt x="44008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FA41E64-415F-7E05-A7B6-6DE5CDFA2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234" y="2781300"/>
            <a:ext cx="16693673" cy="3467100"/>
          </a:xfrm>
          <a:prstGeom prst="rect">
            <a:avLst/>
          </a:prstGeom>
        </p:spPr>
      </p:pic>
      <p:sp>
        <p:nvSpPr>
          <p:cNvPr id="12" name="Rectangle 14">
            <a:extLst>
              <a:ext uri="{FF2B5EF4-FFF2-40B4-BE49-F238E27FC236}">
                <a16:creationId xmlns:a16="http://schemas.microsoft.com/office/drawing/2014/main" id="{C96091AF-93D1-DDCA-5405-5204832C3A08}"/>
              </a:ext>
            </a:extLst>
          </p:cNvPr>
          <p:cNvSpPr/>
          <p:nvPr/>
        </p:nvSpPr>
        <p:spPr>
          <a:xfrm>
            <a:off x="779234" y="738020"/>
            <a:ext cx="4448304" cy="157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lang="en-US" altLang="en-US" sz="4000" b="1" noProof="0">
                <a:solidFill>
                  <a:srgbClr val="1810C0"/>
                </a:solidFill>
                <a:latin typeface="Times New Roman" panose="02020603050405020304" pitchFamily="18" charset="0"/>
              </a:rPr>
              <a:t>Ôn đọc nhạc 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14795B8-F95A-C980-FA7C-E3BEEE38340F}"/>
              </a:ext>
            </a:extLst>
          </p:cNvPr>
          <p:cNvSpPr/>
          <p:nvPr/>
        </p:nvSpPr>
        <p:spPr>
          <a:xfrm>
            <a:off x="7244552" y="1485900"/>
            <a:ext cx="2579552" cy="18167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5603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số</a:t>
            </a:r>
            <a:r>
              <a:rPr kumimoji="0" lang="en-US" altLang="en-US" sz="5603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6858000" algn="l"/>
              </a:tabLst>
              <a:defRPr/>
            </a:pPr>
            <a:endParaRPr kumimoji="0" lang="en-US" altLang="en-US" sz="5603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70D7B318-1BB1-9404-C9E6-664DAEAD33BB}"/>
              </a:ext>
            </a:extLst>
          </p:cNvPr>
          <p:cNvSpPr/>
          <p:nvPr/>
        </p:nvSpPr>
        <p:spPr>
          <a:xfrm>
            <a:off x="-7803" y="9015153"/>
            <a:ext cx="18288000" cy="1271847"/>
          </a:xfrm>
          <a:custGeom>
            <a:avLst/>
            <a:gdLst/>
            <a:ahLst/>
            <a:cxnLst/>
            <a:rect l="l" t="t" r="r" b="b"/>
            <a:pathLst>
              <a:path w="3048000" h="847898">
                <a:moveTo>
                  <a:pt x="0" y="0"/>
                </a:moveTo>
                <a:lnTo>
                  <a:pt x="3048000" y="0"/>
                </a:lnTo>
                <a:lnTo>
                  <a:pt x="3048000" y="847898"/>
                </a:lnTo>
                <a:lnTo>
                  <a:pt x="0" y="8478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478DA5AE-1541-D436-80A4-1C37F881D8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86266" y="7306013"/>
            <a:ext cx="2907924" cy="2904066"/>
          </a:xfrm>
          <a:prstGeom prst="rect">
            <a:avLst/>
          </a:prstGeom>
        </p:spPr>
      </p:pic>
      <p:pic>
        <p:nvPicPr>
          <p:cNvPr id="2" name="Bai_so_4">
            <a:hlinkClick r:id="" action="ppaction://media"/>
            <a:extLst>
              <a:ext uri="{FF2B5EF4-FFF2-40B4-BE49-F238E27FC236}">
                <a16:creationId xmlns:a16="http://schemas.microsoft.com/office/drawing/2014/main" id="{3CBC5F66-7758-F4FA-7ADE-FC5E9C5A8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83109" y="1108321"/>
            <a:ext cx="1230732" cy="123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69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08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604</Words>
  <Application>Microsoft Office PowerPoint</Application>
  <PresentationFormat>Custom</PresentationFormat>
  <Paragraphs>87</Paragraphs>
  <Slides>13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Admin</cp:lastModifiedBy>
  <cp:revision>21</cp:revision>
  <dcterms:created xsi:type="dcterms:W3CDTF">2006-08-16T00:00:00Z</dcterms:created>
  <dcterms:modified xsi:type="dcterms:W3CDTF">2025-04-30T00:51:52Z</dcterms:modified>
  <dc:identifier>DAFNYV3U0-c</dc:identifier>
</cp:coreProperties>
</file>