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2" r:id="rId2"/>
    <p:sldId id="297" r:id="rId3"/>
    <p:sldId id="298" r:id="rId4"/>
    <p:sldId id="289" r:id="rId5"/>
    <p:sldId id="305" r:id="rId6"/>
  </p:sldIdLst>
  <p:sldSz cx="18288000" cy="10287000"/>
  <p:notesSz cx="6858000" cy="9144000"/>
  <p:embeddedFontLst>
    <p:embeddedFont>
      <p:font typeface="Calibri" panose="020F0502020204030204" pitchFamily="34" charset="0"/>
      <p:regular r:id="rId7"/>
      <p:bold r:id="rId8"/>
      <p:italic r:id="rId9"/>
      <p:boldItalic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sv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id="{7DBDE8E9-C08C-47DF-EB26-C18D020CA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87192" y="5060524"/>
            <a:ext cx="3670069" cy="4114800"/>
          </a:xfrm>
          <a:prstGeom prst="rect">
            <a:avLst/>
          </a:prstGeom>
        </p:spPr>
      </p:pic>
      <p:pic>
        <p:nvPicPr>
          <p:cNvPr id="8" name="Picture 5">
            <a:extLst>
              <a:ext uri="{FF2B5EF4-FFF2-40B4-BE49-F238E27FC236}">
                <a16:creationId xmlns:a16="http://schemas.microsoft.com/office/drawing/2014/main" id="{3F50EF18-51EE-6E0A-9B77-669AE4541AE2}"/>
              </a:ext>
            </a:extLst>
          </p:cNvPr>
          <p:cNvPicPr>
            <a:picLocks noChangeAspect="1"/>
          </p:cNvPicPr>
          <p:nvPr/>
        </p:nvPicPr>
        <p:blipFill>
          <a:blip r:embed="rId6"/>
          <a:srcRect/>
          <a:stretch>
            <a:fillRect/>
          </a:stretch>
        </p:blipFill>
        <p:spPr>
          <a:xfrm>
            <a:off x="15905189" y="3742484"/>
            <a:ext cx="4313695" cy="6750880"/>
          </a:xfrm>
          <a:prstGeom prst="rect">
            <a:avLst/>
          </a:prstGeom>
        </p:spPr>
      </p:pic>
      <p:sp>
        <p:nvSpPr>
          <p:cNvPr id="9" name="Hộp Văn bản 8">
            <a:extLst>
              <a:ext uri="{FF2B5EF4-FFF2-40B4-BE49-F238E27FC236}">
                <a16:creationId xmlns:a16="http://schemas.microsoft.com/office/drawing/2014/main" id="{616C0213-FF84-0730-EF70-E95C223EFE17}"/>
              </a:ext>
            </a:extLst>
          </p:cNvPr>
          <p:cNvSpPr txBox="1"/>
          <p:nvPr/>
        </p:nvSpPr>
        <p:spPr>
          <a:xfrm>
            <a:off x="7315200" y="2171699"/>
            <a:ext cx="6553200" cy="707886"/>
          </a:xfrm>
          <a:prstGeom prst="rect">
            <a:avLst/>
          </a:prstGeom>
          <a:noFill/>
        </p:spPr>
        <p:txBody>
          <a:bodyPr wrap="square" rtlCol="0">
            <a:spAutoFit/>
          </a:bodyPr>
          <a:lstStyle/>
          <a:p>
            <a:r>
              <a:rPr lang="vi-VN" sz="4000" b="1" dirty="0">
                <a:solidFill>
                  <a:srgbClr val="C00000"/>
                </a:solidFill>
                <a:latin typeface="+mj-lt"/>
              </a:rPr>
              <a:t>Tiết 31</a:t>
            </a:r>
          </a:p>
        </p:txBody>
      </p:sp>
      <p:sp>
        <p:nvSpPr>
          <p:cNvPr id="10" name="Hộp Văn bản 9">
            <a:extLst>
              <a:ext uri="{FF2B5EF4-FFF2-40B4-BE49-F238E27FC236}">
                <a16:creationId xmlns:a16="http://schemas.microsoft.com/office/drawing/2014/main" id="{37816A7B-3C5A-952B-4B23-39FF395A0BBB}"/>
              </a:ext>
            </a:extLst>
          </p:cNvPr>
          <p:cNvSpPr txBox="1"/>
          <p:nvPr/>
        </p:nvSpPr>
        <p:spPr>
          <a:xfrm>
            <a:off x="5791200" y="3961327"/>
            <a:ext cx="8534400"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id="{20EBCFF5-0C6D-0452-83B3-E9FFBE8826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8104" y="6738181"/>
            <a:ext cx="3466750" cy="3467002"/>
          </a:xfrm>
          <a:prstGeom prst="rect">
            <a:avLst/>
          </a:prstGeom>
        </p:spPr>
      </p:pic>
      <p:sp>
        <p:nvSpPr>
          <p:cNvPr id="12" name="Hộp Văn bản 11">
            <a:extLst>
              <a:ext uri="{FF2B5EF4-FFF2-40B4-BE49-F238E27FC236}">
                <a16:creationId xmlns:a16="http://schemas.microsoft.com/office/drawing/2014/main" id="{12752FEC-5AFD-5972-D044-2AED22498C51}"/>
              </a:ext>
            </a:extLst>
          </p:cNvPr>
          <p:cNvSpPr txBox="1"/>
          <p:nvPr/>
        </p:nvSpPr>
        <p:spPr>
          <a:xfrm>
            <a:off x="5257800" y="3055169"/>
            <a:ext cx="8534400" cy="655885"/>
          </a:xfrm>
          <a:prstGeom prst="rect">
            <a:avLst/>
          </a:prstGeom>
          <a:noFill/>
        </p:spPr>
        <p:txBody>
          <a:bodyPr wrap="square" rtlCol="0">
            <a:spAutoFit/>
          </a:bodyPr>
          <a:lstStyle/>
          <a:p>
            <a:pPr lvl="0">
              <a:lnSpc>
                <a:spcPct val="107000"/>
              </a:lnSpc>
              <a:spcAft>
                <a:spcPts val="800"/>
              </a:spcAft>
            </a:pPr>
            <a:r>
              <a:rPr lang="vi-VN"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lang="vi-VN"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E3539F8-8C63-4A5D-AC4D-A90355301861}"/>
              </a:ext>
            </a:extLst>
          </p:cNvPr>
          <p:cNvPicPr>
            <a:picLocks noChangeAspect="1"/>
          </p:cNvPicPr>
          <p:nvPr/>
        </p:nvPicPr>
        <p:blipFill>
          <a:blip r:embed="rId9"/>
          <a:stretch>
            <a:fillRect/>
          </a:stretch>
        </p:blipFill>
        <p:spPr>
          <a:xfrm>
            <a:off x="8942299" y="5834721"/>
            <a:ext cx="4346825" cy="3206774"/>
          </a:xfrm>
          <a:prstGeom prst="rect">
            <a:avLst/>
          </a:prstGeom>
        </p:spPr>
      </p:pic>
      <p:pic>
        <p:nvPicPr>
          <p:cNvPr id="3" name="Picture 2">
            <a:extLst>
              <a:ext uri="{FF2B5EF4-FFF2-40B4-BE49-F238E27FC236}">
                <a16:creationId xmlns:a16="http://schemas.microsoft.com/office/drawing/2014/main" id="{1488D4C3-FE0D-4238-8550-6EAEB0C238A1}"/>
              </a:ext>
            </a:extLst>
          </p:cNvPr>
          <p:cNvPicPr>
            <a:picLocks noChangeAspect="1"/>
          </p:cNvPicPr>
          <p:nvPr/>
        </p:nvPicPr>
        <p:blipFill>
          <a:blip r:embed="rId10"/>
          <a:stretch>
            <a:fillRect/>
          </a:stretch>
        </p:blipFill>
        <p:spPr>
          <a:xfrm>
            <a:off x="13868400" y="6171843"/>
            <a:ext cx="3639627" cy="4115157"/>
          </a:xfrm>
          <a:prstGeom prst="rect">
            <a:avLst/>
          </a:prstGeom>
        </p:spPr>
      </p:pic>
    </p:spTree>
    <p:extLst>
      <p:ext uri="{BB962C8B-B14F-4D97-AF65-F5344CB8AC3E}">
        <p14:creationId xmlns:p14="http://schemas.microsoft.com/office/powerpoint/2010/main" val="36309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68064" y="6596950"/>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5188824">
            <a:off x="-21974" y="111971"/>
            <a:ext cx="1931022" cy="1771869"/>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92678150-AB5E-FB03-58B7-F2E511D6BB19}"/>
              </a:ext>
            </a:extLst>
          </p:cNvPr>
          <p:cNvSpPr/>
          <p:nvPr/>
        </p:nvSpPr>
        <p:spPr>
          <a:xfrm rot="5188824" flipV="1">
            <a:off x="16351968" y="145905"/>
            <a:ext cx="1931022" cy="1825942"/>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Hộp Văn bản 1">
            <a:extLst>
              <a:ext uri="{FF2B5EF4-FFF2-40B4-BE49-F238E27FC236}">
                <a16:creationId xmlns:a16="http://schemas.microsoft.com/office/drawing/2014/main" id="{474D418D-F3B7-BEEC-752D-DD3854848AC5}"/>
              </a:ext>
            </a:extLst>
          </p:cNvPr>
          <p:cNvSpPr txBox="1"/>
          <p:nvPr/>
        </p:nvSpPr>
        <p:spPr>
          <a:xfrm>
            <a:off x="4114800" y="190500"/>
            <a:ext cx="9326410" cy="10676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GIẢ - TÁC PHẨM</a:t>
            </a:r>
          </a:p>
        </p:txBody>
      </p:sp>
      <p:pic>
        <p:nvPicPr>
          <p:cNvPr id="6" name="Hình ảnh 5">
            <a:extLst>
              <a:ext uri="{FF2B5EF4-FFF2-40B4-BE49-F238E27FC236}">
                <a16:creationId xmlns:a16="http://schemas.microsoft.com/office/drawing/2014/main" id="{F30BA60D-2547-C4F7-6812-424983BA5481}"/>
              </a:ext>
            </a:extLst>
          </p:cNvPr>
          <p:cNvPicPr>
            <a:picLocks noChangeAspect="1"/>
          </p:cNvPicPr>
          <p:nvPr/>
        </p:nvPicPr>
        <p:blipFill>
          <a:blip r:embed="rId6"/>
          <a:stretch>
            <a:fillRect/>
          </a:stretch>
        </p:blipFill>
        <p:spPr>
          <a:xfrm>
            <a:off x="995924" y="1307829"/>
            <a:ext cx="4010026" cy="3867033"/>
          </a:xfrm>
          <a:prstGeom prst="rect">
            <a:avLst/>
          </a:prstGeom>
        </p:spPr>
      </p:pic>
      <p:sp>
        <p:nvSpPr>
          <p:cNvPr id="7" name="Hộp Văn bản 6">
            <a:extLst>
              <a:ext uri="{FF2B5EF4-FFF2-40B4-BE49-F238E27FC236}">
                <a16:creationId xmlns:a16="http://schemas.microsoft.com/office/drawing/2014/main" id="{3699E5BB-14D6-70BF-E880-AEF4396C91A4}"/>
              </a:ext>
            </a:extLst>
          </p:cNvPr>
          <p:cNvSpPr txBox="1"/>
          <p:nvPr/>
        </p:nvSpPr>
        <p:spPr>
          <a:xfrm>
            <a:off x="30215" y="5294307"/>
            <a:ext cx="5810687"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rPr>
              <a:t>NS: Trần</a:t>
            </a:r>
            <a:r>
              <a:rPr kumimoji="0" lang="vi-VN" sz="3200" b="1" i="0" u="none" strike="noStrike" kern="1200" cap="none" spc="0" normalizeH="0" noProof="0" dirty="0">
                <a:ln>
                  <a:noFill/>
                </a:ln>
                <a:solidFill>
                  <a:schemeClr val="tx1">
                    <a:lumMod val="75000"/>
                    <a:lumOff val="25000"/>
                  </a:schemeClr>
                </a:solidFill>
                <a:effectLst/>
                <a:uLnTx/>
                <a:uFillTx/>
                <a:latin typeface="Times New Roman" panose="02020603050405020304" pitchFamily="18" charset="0"/>
                <a:ea typeface="+mn-ea"/>
                <a:cs typeface="+mn-cs"/>
              </a:rPr>
              <a:t> Minh Đặng</a:t>
            </a:r>
            <a:endPar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endParaRPr>
          </a:p>
        </p:txBody>
      </p:sp>
      <p:sp>
        <p:nvSpPr>
          <p:cNvPr id="8" name="Hộp Văn bản 7">
            <a:extLst>
              <a:ext uri="{FF2B5EF4-FFF2-40B4-BE49-F238E27FC236}">
                <a16:creationId xmlns:a16="http://schemas.microsoft.com/office/drawing/2014/main" id="{166DD70B-0F97-326A-657A-03B8D8F7BA05}"/>
              </a:ext>
            </a:extLst>
          </p:cNvPr>
          <p:cNvSpPr txBox="1"/>
          <p:nvPr/>
        </p:nvSpPr>
        <p:spPr>
          <a:xfrm>
            <a:off x="5816354" y="1206490"/>
            <a:ext cx="11938246" cy="453919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Nhạc sĩ Trần Minh Đặng sinh năm 1975 tại An Giang</a:t>
            </a:r>
          </a:p>
          <a:p>
            <a:pPr marL="0" marR="0" lvl="0" indent="0" defTabSz="914400" rtl="0" eaLnBrk="1" fontAlgn="auto" latinLnBrk="0" hangingPunct="1">
              <a:lnSpc>
                <a:spcPct val="150000"/>
              </a:lnSpc>
              <a:spcBef>
                <a:spcPts val="0"/>
              </a:spcBef>
              <a:spcAft>
                <a:spcPts val="0"/>
              </a:spcAft>
              <a:buClrTx/>
              <a:buSzTx/>
              <a:buFontTx/>
              <a:buNone/>
              <a:tabLst/>
              <a:defRPr/>
            </a:pPr>
            <a:r>
              <a:rPr lang="vi-VN" sz="2800" b="1" dirty="0">
                <a:solidFill>
                  <a:srgbClr val="0070C0"/>
                </a:solidFill>
                <a:latin typeface="Times New Roman" panose="02020603050405020304" pitchFamily="18" charset="0"/>
              </a:rPr>
              <a:t>H</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iện</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đang là chủ tịch hội đồng nhạc viện thành phố Hồ Chí Minh và tham gia giảng dạy chuyên ngành thanh nhạc.</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là hội viên hội nhạc </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sỹ</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thành phố Hồ Chí Minh và hội nhạc sĩ Việt Nam. Nhạc sĩ Trần Minh Đặng đã có nhiều sáng tác cho thiếu nhi, trong đó phải kể đến một số bài hát như: Chú cuội và ước mơ của em, Sắc màu trung thu, </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Hè vui trên biển, Trời mưa trời gió, Em yêu mùa hè quê em….</a:t>
            </a:r>
          </a:p>
        </p:txBody>
      </p:sp>
      <p:sp>
        <p:nvSpPr>
          <p:cNvPr id="13" name="Hộp Văn bản 12">
            <a:extLst>
              <a:ext uri="{FF2B5EF4-FFF2-40B4-BE49-F238E27FC236}">
                <a16:creationId xmlns:a16="http://schemas.microsoft.com/office/drawing/2014/main" id="{8CC6511E-F554-36E5-A6E3-FA3C55C38B90}"/>
              </a:ext>
            </a:extLst>
          </p:cNvPr>
          <p:cNvSpPr txBox="1"/>
          <p:nvPr/>
        </p:nvSpPr>
        <p:spPr>
          <a:xfrm>
            <a:off x="2667001" y="6266346"/>
            <a:ext cx="14706600" cy="130753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Bài</a:t>
            </a:r>
            <a:r>
              <a:rPr kumimoji="0" lang="vi-VN" sz="28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hát “Em yêu mùa hè quê em” với giai điệu vui tươi trong sáng, nói về một mùa hè thân thương đầy bổ ích của tuổi thơ…..</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14" name="Picture 5">
            <a:extLst>
              <a:ext uri="{FF2B5EF4-FFF2-40B4-BE49-F238E27FC236}">
                <a16:creationId xmlns:a16="http://schemas.microsoft.com/office/drawing/2014/main" id="{0E1C6DB2-F883-90D6-DDDF-FB3C11EA9A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358" y="7725398"/>
            <a:ext cx="2362200" cy="2648446"/>
          </a:xfrm>
          <a:prstGeom prst="rect">
            <a:avLst/>
          </a:prstGeom>
        </p:spPr>
      </p:pic>
      <p:pic>
        <p:nvPicPr>
          <p:cNvPr id="15" name="Picture 5">
            <a:extLst>
              <a:ext uri="{FF2B5EF4-FFF2-40B4-BE49-F238E27FC236}">
                <a16:creationId xmlns:a16="http://schemas.microsoft.com/office/drawing/2014/main" id="{191298BC-B09B-EB51-36D1-E63E7FC228FB}"/>
              </a:ext>
            </a:extLst>
          </p:cNvPr>
          <p:cNvPicPr>
            <a:picLocks noChangeAspect="1"/>
          </p:cNvPicPr>
          <p:nvPr/>
        </p:nvPicPr>
        <p:blipFill>
          <a:blip r:embed="rId9"/>
          <a:srcRect/>
          <a:stretch>
            <a:fillRect/>
          </a:stretch>
        </p:blipFill>
        <p:spPr>
          <a:xfrm>
            <a:off x="16468411" y="5902731"/>
            <a:ext cx="2776463" cy="4345131"/>
          </a:xfrm>
          <a:prstGeom prst="rect">
            <a:avLst/>
          </a:prstGeom>
        </p:spPr>
      </p:pic>
      <p:pic>
        <p:nvPicPr>
          <p:cNvPr id="16" name="Picture 6">
            <a:extLst>
              <a:ext uri="{FF2B5EF4-FFF2-40B4-BE49-F238E27FC236}">
                <a16:creationId xmlns:a16="http://schemas.microsoft.com/office/drawing/2014/main" id="{B3F87D45-DC83-8F2B-9069-AF832F0C52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17173" y="8006519"/>
            <a:ext cx="2231336" cy="2231498"/>
          </a:xfrm>
          <a:prstGeom prst="rect">
            <a:avLst/>
          </a:prstGeom>
        </p:spPr>
      </p:pic>
    </p:spTree>
    <p:extLst>
      <p:ext uri="{BB962C8B-B14F-4D97-AF65-F5344CB8AC3E}">
        <p14:creationId xmlns:p14="http://schemas.microsoft.com/office/powerpoint/2010/main" val="276368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0" y="-136273"/>
            <a:ext cx="2568295" cy="1771369"/>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956D077B-8A54-3749-D29F-E42285A19887}"/>
              </a:ext>
            </a:extLst>
          </p:cNvPr>
          <p:cNvSpPr txBox="1"/>
          <p:nvPr/>
        </p:nvSpPr>
        <p:spPr>
          <a:xfrm>
            <a:off x="10667999" y="338882"/>
            <a:ext cx="4523677"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E9DE8E4-1111-7ED8-D25D-AA55D05FBAF4}"/>
              </a:ext>
            </a:extLst>
          </p:cNvPr>
          <p:cNvSpPr txBox="1"/>
          <p:nvPr/>
        </p:nvSpPr>
        <p:spPr>
          <a:xfrm>
            <a:off x="5652248" y="17168"/>
            <a:ext cx="5029199" cy="655885"/>
          </a:xfrm>
          <a:prstGeom prst="rect">
            <a:avLst/>
          </a:prstGeom>
          <a:noFill/>
        </p:spPr>
        <p:txBody>
          <a:bodyPr wrap="square" rtlCol="0">
            <a:spAutoFit/>
          </a:bodyPr>
          <a:lstStyle/>
          <a:p>
            <a:pPr lvl="0">
              <a:lnSpc>
                <a:spcPct val="107000"/>
              </a:lnSpc>
              <a:spcAft>
                <a:spcPts val="800"/>
              </a:spcAft>
            </a:pPr>
            <a:r>
              <a:rPr lang="vi-VN" sz="3600" b="1" dirty="0">
                <a:solidFill>
                  <a:srgbClr val="CD6209"/>
                </a:solidFill>
                <a:effectLst/>
                <a:latin typeface="Times New Roman" panose="02020603050405020304" pitchFamily="18" charset="0"/>
                <a:ea typeface="Calibri" panose="020F0502020204030204" pitchFamily="34" charset="0"/>
                <a:cs typeface="Times New Roman" panose="02020603050405020304" pitchFamily="18" charset="0"/>
              </a:rPr>
              <a:t>Em yêu mùa hè quê em</a:t>
            </a:r>
            <a:endParaRPr lang="vi-VN" sz="3600" b="1" dirty="0">
              <a:solidFill>
                <a:srgbClr val="CD620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EM YÊU MÙA HÈ QUÊ EM - Bé TRANG THƯ (Official)">
            <a:hlinkClick r:id="" action="ppaction://media"/>
            <a:extLst>
              <a:ext uri="{FF2B5EF4-FFF2-40B4-BE49-F238E27FC236}">
                <a16:creationId xmlns:a16="http://schemas.microsoft.com/office/drawing/2014/main" id="{E2E022B2-9212-2B6F-6432-90A262FFEB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091" y="1980565"/>
            <a:ext cx="1081205" cy="1081205"/>
          </a:xfrm>
          <a:prstGeom prst="rect">
            <a:avLst/>
          </a:prstGeom>
        </p:spPr>
      </p:pic>
      <p:sp>
        <p:nvSpPr>
          <p:cNvPr id="5" name="Hộp Văn bản 4">
            <a:extLst>
              <a:ext uri="{FF2B5EF4-FFF2-40B4-BE49-F238E27FC236}">
                <a16:creationId xmlns:a16="http://schemas.microsoft.com/office/drawing/2014/main" id="{DEBEDB15-D3D8-41EE-9F3E-CE18FE3CA440}"/>
              </a:ext>
            </a:extLst>
          </p:cNvPr>
          <p:cNvSpPr txBox="1"/>
          <p:nvPr/>
        </p:nvSpPr>
        <p:spPr>
          <a:xfrm>
            <a:off x="2559330" y="186059"/>
            <a:ext cx="2261838"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BÀI HÁT MẪU</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8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54354"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2"/>
            <a:ext cx="2064018" cy="1423566"/>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r>
              <a:rPr lang="vi-VN" sz="2400" b="1" dirty="0">
                <a:solidFill>
                  <a:srgbClr val="002060"/>
                </a:solidFill>
                <a:latin typeface="+mj-lt"/>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r>
              <a:rPr lang="vi-VN" sz="2400" b="1" dirty="0">
                <a:solidFill>
                  <a:srgbClr val="002060"/>
                </a:solidFill>
                <a:latin typeface="+mj-lt"/>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r>
              <a:rPr lang="vi-VN" sz="2400" b="1" dirty="0">
                <a:solidFill>
                  <a:srgbClr val="002060"/>
                </a:solidFill>
                <a:latin typeface="+mj-lt"/>
              </a:rPr>
              <a:t>   bay.</a:t>
            </a:r>
            <a:r>
              <a:rPr lang="vi-VN" sz="2400" b="1" dirty="0">
                <a:solidFill>
                  <a:srgbClr val="002060"/>
                </a:solidFill>
              </a:rPr>
              <a:t>                   </a:t>
            </a:r>
            <a:r>
              <a:rPr lang="vi-VN" sz="2400" b="1" dirty="0">
                <a:solidFill>
                  <a:srgbClr val="002060"/>
                </a:solidFill>
                <a:latin typeface="+mj-lt"/>
              </a:rPr>
              <a:t>Em       yêu       cánh diều     xa           </a:t>
            </a:r>
            <a:r>
              <a:rPr lang="vi-VN" sz="2400" b="1" dirty="0" err="1">
                <a:solidFill>
                  <a:srgbClr val="002060"/>
                </a:solidFill>
                <a:latin typeface="+mj-lt"/>
              </a:rPr>
              <a:t>xa</a:t>
            </a:r>
            <a:r>
              <a:rPr lang="vi-VN" sz="2400" b="1" dirty="0">
                <a:solidFill>
                  <a:srgbClr val="002060"/>
                </a:solidFill>
                <a:latin typeface="+mj-lt"/>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r>
              <a:rPr lang="vi-VN" sz="2400" b="1" dirty="0">
                <a:solidFill>
                  <a:srgbClr val="002060"/>
                </a:solidFill>
                <a:latin typeface="+mj-lt"/>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r>
              <a:rPr lang="vi-VN" sz="2400" b="1" dirty="0">
                <a:solidFill>
                  <a:srgbClr val="002060"/>
                </a:solidFill>
                <a:latin typeface="+mj-lt"/>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r>
              <a:rPr lang="vi-VN" sz="2800" b="1" dirty="0">
                <a:solidFill>
                  <a:srgbClr val="002060"/>
                </a:solidFill>
                <a:latin typeface="+mj-lt"/>
              </a:rPr>
              <a:t>  </a:t>
            </a:r>
            <a:r>
              <a:rPr lang="vi-VN" sz="2400" b="1" dirty="0">
                <a:solidFill>
                  <a:srgbClr val="002060"/>
                </a:solidFill>
                <a:latin typeface="+mj-lt"/>
              </a:rPr>
              <a:t>về                              cùng       em        tiếng        ca        chan     hòa.</a:t>
            </a:r>
          </a:p>
        </p:txBody>
      </p:sp>
      <p:sp>
        <p:nvSpPr>
          <p:cNvPr id="2" name="Hộp Văn bản 1">
            <a:extLst>
              <a:ext uri="{FF2B5EF4-FFF2-40B4-BE49-F238E27FC236}">
                <a16:creationId xmlns:a16="http://schemas.microsoft.com/office/drawing/2014/main" id="{BCCEFEE4-1F0B-4981-FF91-3A8375C86698}"/>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0CD11186-70A1-2CE4-24C1-F25FB0587343}"/>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0E02A409-AD04-9294-79EF-C9F4041B8139}"/>
              </a:ext>
            </a:extLst>
          </p:cNvPr>
          <p:cNvSpPr txBox="1"/>
          <p:nvPr/>
        </p:nvSpPr>
        <p:spPr>
          <a:xfrm>
            <a:off x="2120003" y="258495"/>
            <a:ext cx="37338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i="1" baseline="0"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CÙNG</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NHẠC ĐỆM</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KARAOKE, Em yêu mùa hè quê em, beat chuẩn dể hát. NThanh">
            <a:hlinkClick r:id="" action="ppaction://media"/>
            <a:extLst>
              <a:ext uri="{FF2B5EF4-FFF2-40B4-BE49-F238E27FC236}">
                <a16:creationId xmlns:a16="http://schemas.microsoft.com/office/drawing/2014/main" id="{F6CC2F3A-928E-ECED-5AD3-206AA8944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5091" y="2020983"/>
            <a:ext cx="1074420" cy="1074420"/>
          </a:xfrm>
          <a:prstGeom prst="rect">
            <a:avLst/>
          </a:prstGeom>
        </p:spPr>
      </p:pic>
    </p:spTree>
    <p:extLst>
      <p:ext uri="{BB962C8B-B14F-4D97-AF65-F5344CB8AC3E}">
        <p14:creationId xmlns:p14="http://schemas.microsoft.com/office/powerpoint/2010/main" val="18648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0421"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id="{7DBDE8E9-C08C-47DF-EB26-C18D020CA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6172200"/>
            <a:ext cx="3670069" cy="4114800"/>
          </a:xfrm>
          <a:prstGeom prst="rect">
            <a:avLst/>
          </a:prstGeom>
        </p:spPr>
      </p:pic>
      <p:pic>
        <p:nvPicPr>
          <p:cNvPr id="8" name="Picture 5">
            <a:extLst>
              <a:ext uri="{FF2B5EF4-FFF2-40B4-BE49-F238E27FC236}">
                <a16:creationId xmlns:a16="http://schemas.microsoft.com/office/drawing/2014/main" id="{3F50EF18-51EE-6E0A-9B77-669AE4541AE2}"/>
              </a:ext>
            </a:extLst>
          </p:cNvPr>
          <p:cNvPicPr>
            <a:picLocks noChangeAspect="1"/>
          </p:cNvPicPr>
          <p:nvPr/>
        </p:nvPicPr>
        <p:blipFill>
          <a:blip r:embed="rId6"/>
          <a:srcRect/>
          <a:stretch>
            <a:fillRect/>
          </a:stretch>
        </p:blipFill>
        <p:spPr>
          <a:xfrm>
            <a:off x="16459199" y="3687636"/>
            <a:ext cx="4313695" cy="6750880"/>
          </a:xfrm>
          <a:prstGeom prst="rect">
            <a:avLst/>
          </a:prstGeom>
        </p:spPr>
      </p:pic>
      <p:sp>
        <p:nvSpPr>
          <p:cNvPr id="9" name="Hộp Văn bản 8">
            <a:extLst>
              <a:ext uri="{FF2B5EF4-FFF2-40B4-BE49-F238E27FC236}">
                <a16:creationId xmlns:a16="http://schemas.microsoft.com/office/drawing/2014/main" id="{616C0213-FF84-0730-EF70-E95C223EFE17}"/>
              </a:ext>
            </a:extLst>
          </p:cNvPr>
          <p:cNvSpPr txBox="1"/>
          <p:nvPr/>
        </p:nvSpPr>
        <p:spPr>
          <a:xfrm>
            <a:off x="7315200" y="2171699"/>
            <a:ext cx="655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31</a:t>
            </a:r>
          </a:p>
        </p:txBody>
      </p:sp>
      <p:sp>
        <p:nvSpPr>
          <p:cNvPr id="10" name="Hộp Văn bản 9">
            <a:extLst>
              <a:ext uri="{FF2B5EF4-FFF2-40B4-BE49-F238E27FC236}">
                <a16:creationId xmlns:a16="http://schemas.microsoft.com/office/drawing/2014/main" id="{37816A7B-3C5A-952B-4B23-39FF395A0BBB}"/>
              </a:ext>
            </a:extLst>
          </p:cNvPr>
          <p:cNvSpPr txBox="1"/>
          <p:nvPr/>
        </p:nvSpPr>
        <p:spPr>
          <a:xfrm>
            <a:off x="5791200" y="3961327"/>
            <a:ext cx="85344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id="{20EBCFF5-0C6D-0452-83B3-E9FFBE8826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8400" y="6835686"/>
            <a:ext cx="3466750" cy="3467002"/>
          </a:xfrm>
          <a:prstGeom prst="rect">
            <a:avLst/>
          </a:prstGeom>
        </p:spPr>
      </p:pic>
      <p:sp>
        <p:nvSpPr>
          <p:cNvPr id="12" name="Hộp Văn bản 11">
            <a:extLst>
              <a:ext uri="{FF2B5EF4-FFF2-40B4-BE49-F238E27FC236}">
                <a16:creationId xmlns:a16="http://schemas.microsoft.com/office/drawing/2014/main" id="{12752FEC-5AFD-5972-D044-2AED22498C51}"/>
              </a:ext>
            </a:extLst>
          </p:cNvPr>
          <p:cNvSpPr txBox="1"/>
          <p:nvPr/>
        </p:nvSpPr>
        <p:spPr>
          <a:xfrm>
            <a:off x="5257800" y="3055169"/>
            <a:ext cx="8534400"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0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468</Words>
  <Application>Microsoft Office PowerPoint</Application>
  <PresentationFormat>Custom</PresentationFormat>
  <Paragraphs>39</Paragraphs>
  <Slides>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Admin</cp:lastModifiedBy>
  <cp:revision>11</cp:revision>
  <dcterms:created xsi:type="dcterms:W3CDTF">2006-08-16T00:00:00Z</dcterms:created>
  <dcterms:modified xsi:type="dcterms:W3CDTF">2025-04-30T01:09:52Z</dcterms:modified>
  <dc:identifier>DAFh7-UFgYc</dc:identifier>
</cp:coreProperties>
</file>