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  <p:sldMasterId id="2147483742" r:id="rId4"/>
  </p:sldMasterIdLst>
  <p:notesMasterIdLst>
    <p:notesMasterId r:id="rId14"/>
  </p:notesMasterIdLst>
  <p:sldIdLst>
    <p:sldId id="448" r:id="rId5"/>
    <p:sldId id="449" r:id="rId6"/>
    <p:sldId id="433" r:id="rId7"/>
    <p:sldId id="417" r:id="rId8"/>
    <p:sldId id="304" r:id="rId9"/>
    <p:sldId id="425" r:id="rId10"/>
    <p:sldId id="426" r:id="rId11"/>
    <p:sldId id="461" r:id="rId12"/>
    <p:sldId id="4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7">
          <p15:clr>
            <a:srgbClr val="A4A3A4"/>
          </p15:clr>
        </p15:guide>
        <p15:guide id="2" pos="37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78"/>
      </p:cViewPr>
      <p:guideLst>
        <p:guide orient="horz" pos="2107"/>
        <p:guide pos="37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AF5C4-C348-4A36-9368-2D771484A17D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F5C4-C348-4A36-9368-2D771484A1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26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1A978-5CB6-4B07-A121-57644D6545A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55B4-ABDE-40EF-8B53-73A5039229E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71C1-A358-4DEB-8309-97AE599992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8447-BE32-4AE0-9593-5BC6AC63049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3CC77-1ADF-41E5-B14E-033FCF1CDF1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99BC0-FB05-40A4-9CA8-30D5920D77B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409C3-C4C0-44BF-8981-FBEB59A942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5E655-1EC3-443F-B9FD-73F99196C54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6CB54-F9B5-4C57-A7FD-F1FE3E10103E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AE93-7236-4892-AE1C-94007A6BC5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C450C-8279-4245-9E11-F48ACA8DD18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2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30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04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82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5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3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1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61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9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5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0B67-7582-4234-8B7A-F48513EF6AAF}" type="datetimeFigureOut">
              <a:rPr lang="vi-VN" smtClean="0"/>
              <a:t>30/04/2025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6CF1DF-6931-40D3-B881-FAC573C0CD7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7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720" y="3869055"/>
            <a:ext cx="3764280" cy="3094990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0510" y="3948430"/>
            <a:ext cx="3726180" cy="31235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1" name="Rectangles 150"/>
          <p:cNvSpPr/>
          <p:nvPr/>
        </p:nvSpPr>
        <p:spPr>
          <a:xfrm>
            <a:off x="3489075" y="2880995"/>
            <a:ext cx="5436105" cy="175432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n</a:t>
            </a:r>
            <a:r>
              <a:rPr lang="vi-VN" altLang="vi-VN" sz="54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vi-VN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54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xinh</a:t>
            </a:r>
            <a:r>
              <a:rPr lang="vi-VN" sz="54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1" name="Group 34"/>
          <p:cNvGrpSpPr/>
          <p:nvPr/>
        </p:nvGrpSpPr>
        <p:grpSpPr bwMode="auto">
          <a:xfrm>
            <a:off x="-148590" y="6223091"/>
            <a:ext cx="12489180" cy="631805"/>
            <a:chOff x="0" y="4105"/>
            <a:chExt cx="5511" cy="215"/>
          </a:xfrm>
        </p:grpSpPr>
        <p:sp>
          <p:nvSpPr>
            <p:cNvPr id="14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6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0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7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8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4534555" y="97760"/>
            <a:ext cx="3841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7 not nhac xinh.nen">
            <a:hlinkClick r:id="" action="ppaction://media"/>
            <a:extLst>
              <a:ext uri="{FF2B5EF4-FFF2-40B4-BE49-F238E27FC236}">
                <a16:creationId xmlns:a16="http://schemas.microsoft.com/office/drawing/2014/main" id="{2AC7A503-6195-8FFD-7E87-F6B4F6CD5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2165" y="274992"/>
            <a:ext cx="17825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" y="90860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" y="-71199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94" y="156964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9" y="13835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260" y="3534410"/>
            <a:ext cx="3078480" cy="34353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93990C-B37E-4126-E0A2-AC4BFD04ADF9}"/>
              </a:ext>
            </a:extLst>
          </p:cNvPr>
          <p:cNvSpPr txBox="1"/>
          <p:nvPr/>
        </p:nvSpPr>
        <p:spPr>
          <a:xfrm>
            <a:off x="2818649" y="1084211"/>
            <a:ext cx="9306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Ôn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: Em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mùa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hè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lang="en-US" sz="3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endParaRPr lang="vi-VN" sz="3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/>
            <a:r>
              <a:rPr lang="vi-VN" sz="3200" dirty="0">
                <a:latin typeface="Times" panose="02020603050405020304" pitchFamily="18" charset="0"/>
                <a:cs typeface="Times" panose="02020603050405020304" pitchFamily="18" charset="0"/>
              </a:rPr>
              <a:t>- Nhạc cụ</a:t>
            </a:r>
            <a:r>
              <a:rPr lang="vi-VN" sz="320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r>
              <a:rPr lang="vi-VN" sz="3200" b="1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3200">
                <a:latin typeface="Times" panose="02020603050405020304" pitchFamily="18" charset="0"/>
                <a:cs typeface="Times" panose="02020603050405020304" pitchFamily="18" charset="0"/>
              </a:rPr>
              <a:t>Thể </a:t>
            </a:r>
            <a:r>
              <a:rPr lang="vi-VN" sz="3200" dirty="0">
                <a:latin typeface="Times" panose="02020603050405020304" pitchFamily="18" charset="0"/>
                <a:cs typeface="Times" panose="02020603050405020304" pitchFamily="18" charset="0"/>
              </a:rPr>
              <a:t>hiện nhạc cụ gõ hoặc nhạc cụ giai điệu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233680" y="6227607"/>
            <a:ext cx="12489180" cy="659603"/>
            <a:chOff x="0" y="4094"/>
            <a:chExt cx="5511" cy="226"/>
          </a:xfrm>
        </p:grpSpPr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Rectangle 1"/>
          <p:cNvSpPr/>
          <p:nvPr/>
        </p:nvSpPr>
        <p:spPr>
          <a:xfrm>
            <a:off x="2365888" y="2070493"/>
            <a:ext cx="5561139" cy="1241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vi-VN" sz="373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</a:p>
          <a:p>
            <a:pPr algn="ctr"/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735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73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3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6839" y="195909"/>
            <a:ext cx="1035050" cy="984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43F1E4-70FE-1E1D-DA68-9D95222A0BCD}"/>
              </a:ext>
            </a:extLst>
          </p:cNvPr>
          <p:cNvSpPr txBox="1"/>
          <p:nvPr/>
        </p:nvSpPr>
        <p:spPr>
          <a:xfrm>
            <a:off x="5018401" y="3516673"/>
            <a:ext cx="4114237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FormatFactory2021-08-09_173731.png">
            <a:extLst>
              <a:ext uri="{FF2B5EF4-FFF2-40B4-BE49-F238E27FC236}">
                <a16:creationId xmlns:a16="http://schemas.microsoft.com/office/drawing/2014/main" id="{7877222B-E78A-3C01-0F89-8F26721E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08" y="4437533"/>
            <a:ext cx="304165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46C3621A-39A0-90E4-87F3-EBE0ED6C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3"/>
            <a:ext cx="12192000" cy="68869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E2F2A8C-CD10-5E4D-E659-421B31C92D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311427" y="2942042"/>
            <a:ext cx="2327427" cy="397226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68F43A-10AA-D5C6-E1CC-D33073B58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550066"/>
            <a:ext cx="10599271" cy="516305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856DD37-7B28-ED2A-FE1C-09DEFFD61C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76" y="5900055"/>
            <a:ext cx="1414404" cy="104408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10CB4E7-F55B-8385-DD93-24E9ACF52D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20939" y="3429000"/>
            <a:ext cx="871061" cy="3477840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11423BEC-3A52-04C1-0126-5B21DF391D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0644960" y="5562600"/>
            <a:ext cx="1133177" cy="122816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5717E01-E394-CEAF-3D37-BEE586C226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" y="-90848"/>
            <a:ext cx="1376012" cy="94904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8FC0DA1-3898-0009-C53A-64ED679D6B95}"/>
              </a:ext>
            </a:extLst>
          </p:cNvPr>
          <p:cNvSpPr txBox="1"/>
          <p:nvPr/>
        </p:nvSpPr>
        <p:spPr>
          <a:xfrm>
            <a:off x="2743200" y="858195"/>
            <a:ext cx="95479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  yêu        nắng   hồng  quê           em,             yêu       tiếng      ve             nó  kêu     trưa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61ADCA9-1AC8-B036-A056-353DE168F6B8}"/>
              </a:ext>
            </a:extLst>
          </p:cNvPr>
          <p:cNvSpPr txBox="1"/>
          <p:nvPr/>
        </p:nvSpPr>
        <p:spPr>
          <a:xfrm>
            <a:off x="2049929" y="1435220"/>
            <a:ext cx="10142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hè.                    Em      yêu        cánh đồng    xanh   bát ngát,       dòng  kênh ngủ vùi  trong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FB5FA9D-C68F-4FF5-0549-579569A19DB9}"/>
              </a:ext>
            </a:extLst>
          </p:cNvPr>
          <p:cNvSpPr txBox="1"/>
          <p:nvPr/>
        </p:nvSpPr>
        <p:spPr>
          <a:xfrm>
            <a:off x="1712197" y="1860227"/>
            <a:ext cx="1020040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gió                mát,                                    đường                 đê                 bướm              hoa               vờn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00ECCF-FC71-4BDD-E9A4-80714A3BEC42}"/>
              </a:ext>
            </a:extLst>
          </p:cNvPr>
          <p:cNvSpPr txBox="1"/>
          <p:nvPr/>
        </p:nvSpPr>
        <p:spPr>
          <a:xfrm>
            <a:off x="1841505" y="2471787"/>
            <a:ext cx="105649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bay.</a:t>
            </a:r>
            <a:r>
              <a:rPr lang="vi-VN" sz="1600" b="1" dirty="0">
                <a:solidFill>
                  <a:srgbClr val="002060"/>
                </a:solidFill>
                <a:latin typeface="Arial" panose="020B0604020202020204" pitchFamily="34" charset="0"/>
              </a:rPr>
              <a:t>                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Em       yêu       cánh diều     xa           </a:t>
            </a:r>
            <a:r>
              <a:rPr lang="vi-VN" sz="1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xa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          yêu      lũy        tre          với   con     trâu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AC4F91A-76DC-7B6A-B3A6-93DCCE53C8D9}"/>
              </a:ext>
            </a:extLst>
          </p:cNvPr>
          <p:cNvSpPr txBox="1"/>
          <p:nvPr/>
        </p:nvSpPr>
        <p:spPr>
          <a:xfrm>
            <a:off x="1898840" y="2919692"/>
            <a:ext cx="1123668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già.                    Em       yêu        sắc  màu    chim        bói      cá,                 chị         ong       ẩn mình    trong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B04CCDC-5351-61B0-DDAE-FFFB236156F8}"/>
              </a:ext>
            </a:extLst>
          </p:cNvPr>
          <p:cNvSpPr txBox="1"/>
          <p:nvPr/>
        </p:nvSpPr>
        <p:spPr>
          <a:xfrm>
            <a:off x="1898840" y="3513719"/>
            <a:ext cx="10768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tán                  lá                                        cùng                em                  hát                 vang             chào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5A1B39E-2FAA-8EE2-09A5-ADCD8899E03D}"/>
              </a:ext>
            </a:extLst>
          </p:cNvPr>
          <p:cNvSpPr txBox="1"/>
          <p:nvPr/>
        </p:nvSpPr>
        <p:spPr>
          <a:xfrm>
            <a:off x="1841505" y="4510331"/>
            <a:ext cx="990557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tha.                                   Hè             về                                    đàn  cò         trắng     êm            đềm     lướt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4F7AD91-BDEB-1792-E7CB-E1DD78C27715}"/>
              </a:ext>
            </a:extLst>
          </p:cNvPr>
          <p:cNvSpPr txBox="1"/>
          <p:nvPr/>
        </p:nvSpPr>
        <p:spPr>
          <a:xfrm>
            <a:off x="2007026" y="4050249"/>
            <a:ext cx="9905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hè.                                                               Hè         về                       từng  sóng     lúa      uốn    lượn     thướt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4934FBB-CD4D-0B2F-9093-F3A7FF5530CF}"/>
              </a:ext>
            </a:extLst>
          </p:cNvPr>
          <p:cNvSpPr txBox="1"/>
          <p:nvPr/>
        </p:nvSpPr>
        <p:spPr>
          <a:xfrm>
            <a:off x="1730126" y="5001545"/>
            <a:ext cx="11351957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qua.                       Hè           về                   trường thắm sắc      hoa   Phượng đỏ       tươi.                       Hè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B155D1B-036F-EFEF-7487-FC2D772C27D0}"/>
              </a:ext>
            </a:extLst>
          </p:cNvPr>
          <p:cNvSpPr txBox="1"/>
          <p:nvPr/>
        </p:nvSpPr>
        <p:spPr>
          <a:xfrm>
            <a:off x="1858275" y="5633557"/>
            <a:ext cx="1024665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về                              cùng       em        tiếng        ca        chan     hòa.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CEFEE4-1F0B-4981-FF91-3A8375C86698}"/>
              </a:ext>
            </a:extLst>
          </p:cNvPr>
          <p:cNvSpPr txBox="1"/>
          <p:nvPr/>
        </p:nvSpPr>
        <p:spPr>
          <a:xfrm>
            <a:off x="8287225" y="262023"/>
            <a:ext cx="3015785" cy="34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16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Trần Minh Đặng</a:t>
            </a:r>
            <a:endParaRPr lang="vi-VN" sz="1600" b="1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D11186-70A1-2CE4-24C1-F25FB0587343}"/>
              </a:ext>
            </a:extLst>
          </p:cNvPr>
          <p:cNvSpPr txBox="1"/>
          <p:nvPr/>
        </p:nvSpPr>
        <p:spPr>
          <a:xfrm>
            <a:off x="3930185" y="2015"/>
            <a:ext cx="3352799" cy="468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400" b="1" dirty="0">
                <a:solidFill>
                  <a:srgbClr val="CD620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yêu mùa hè quê em</a:t>
            </a:r>
            <a:endParaRPr lang="vi-VN" sz="2400" b="1" dirty="0">
              <a:solidFill>
                <a:srgbClr val="CD62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6CC2F3A-928E-ECED-5AD3-206AA8944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727" y="1347322"/>
            <a:ext cx="71628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5" name="Picture 2" descr="C:\Users\Administrator\Desktop\FormatFactory2021-08-09_1737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96" y="3752532"/>
            <a:ext cx="304165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3132758" y="1957070"/>
            <a:ext cx="6533515" cy="798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altLang="en-US" sz="4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1"/>
            <a:ext cx="609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47594" y="313591"/>
            <a:ext cx="7296811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BÀI HÁT</a:t>
            </a:r>
            <a:endParaRPr lang="en-US" sz="4265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65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26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2895594-38D9-CDC7-C194-BA98E6D04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13493"/>
            <a:ext cx="12192000" cy="5687382"/>
          </a:xfrm>
          <a:prstGeom prst="rect">
            <a:avLst/>
          </a:prstGeom>
        </p:spPr>
      </p:pic>
      <p:pic>
        <p:nvPicPr>
          <p:cNvPr id="6" name="KARAOKE, Em yêu mùa hè quê em, beat chuẩn dể hát. NThanh">
            <a:hlinkClick r:id="" action="ppaction://media"/>
            <a:extLst>
              <a:ext uri="{FF2B5EF4-FFF2-40B4-BE49-F238E27FC236}">
                <a16:creationId xmlns:a16="http://schemas.microsoft.com/office/drawing/2014/main" id="{FC4C45ED-558D-5F0E-BF89-95D4ACB81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5394" y="497213"/>
            <a:ext cx="716280" cy="71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1"/>
            <a:ext cx="6095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447594" y="313591"/>
            <a:ext cx="7296811" cy="140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2.Nhạc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endParaRPr kumimoji="0" lang="en-US" sz="4265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ADD69C4-A01B-7C75-FDCB-616D1AB94321}"/>
              </a:ext>
            </a:extLst>
          </p:cNvPr>
          <p:cNvSpPr/>
          <p:nvPr/>
        </p:nvSpPr>
        <p:spPr>
          <a:xfrm>
            <a:off x="945769" y="2094238"/>
            <a:ext cx="11246231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mẫu âm có nốt la và si trên Ri-</a:t>
            </a:r>
            <a:r>
              <a:rPr lang="vi-VN" alt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lang="vi-V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endParaRPr lang="vi-VN" altLang="en-US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504647-F02A-D21A-4CE2-5D1A101A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159" y="3960201"/>
            <a:ext cx="5255946" cy="2460978"/>
          </a:xfrm>
          <a:prstGeom prst="rect">
            <a:avLst/>
          </a:prstGeom>
        </p:spPr>
      </p:pic>
      <p:pic>
        <p:nvPicPr>
          <p:cNvPr id="7" name="lsi">
            <a:hlinkClick r:id="" action="ppaction://media"/>
            <a:extLst>
              <a:ext uri="{FF2B5EF4-FFF2-40B4-BE49-F238E27FC236}">
                <a16:creationId xmlns:a16="http://schemas.microsoft.com/office/drawing/2014/main" id="{609D0709-F2BE-E455-4624-7A6367C51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8332" y="2052865"/>
            <a:ext cx="609600" cy="6096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80EE695-88E7-8FD2-1865-022D9729E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9" y="2662465"/>
            <a:ext cx="8932772" cy="14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6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2165" y="274992"/>
            <a:ext cx="178250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4" y="908606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39" y="-71199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94" y="156964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9" y="138351"/>
            <a:ext cx="13081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4260" y="3534410"/>
            <a:ext cx="3078480" cy="34353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D93990C-B37E-4126-E0A2-AC4BFD04ADF9}"/>
              </a:ext>
            </a:extLst>
          </p:cNvPr>
          <p:cNvSpPr txBox="1"/>
          <p:nvPr/>
        </p:nvSpPr>
        <p:spPr>
          <a:xfrm>
            <a:off x="2818649" y="1084211"/>
            <a:ext cx="93069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: 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Nhạc cụ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Thể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hiện nhạc cụ gõ hoặc nhạc cụ giai điệu </a:t>
            </a:r>
          </a:p>
        </p:txBody>
      </p:sp>
    </p:spTree>
    <p:extLst>
      <p:ext uri="{BB962C8B-B14F-4D97-AF65-F5344CB8AC3E}">
        <p14:creationId xmlns:p14="http://schemas.microsoft.com/office/powerpoint/2010/main" val="298740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9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247</Words>
  <Application>Microsoft Office PowerPoint</Application>
  <PresentationFormat>Widescreen</PresentationFormat>
  <Paragraphs>31</Paragraphs>
  <Slides>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Times</vt:lpstr>
      <vt:lpstr>Times New Roman</vt:lpstr>
      <vt:lpstr>1_Default Design</vt:lpstr>
      <vt:lpstr>Office Theme</vt:lpstr>
      <vt:lpstr>3_Default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138</cp:revision>
  <dcterms:created xsi:type="dcterms:W3CDTF">2020-08-11T21:22:00Z</dcterms:created>
  <dcterms:modified xsi:type="dcterms:W3CDTF">2025-04-30T01:07:10Z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