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2"/>
  </p:notesMasterIdLst>
  <p:sldIdLst>
    <p:sldId id="289" r:id="rId3"/>
    <p:sldId id="326" r:id="rId4"/>
    <p:sldId id="327" r:id="rId5"/>
    <p:sldId id="359" r:id="rId6"/>
    <p:sldId id="337" r:id="rId7"/>
    <p:sldId id="336" r:id="rId8"/>
    <p:sldId id="344" r:id="rId9"/>
    <p:sldId id="302" r:id="rId10"/>
    <p:sldId id="34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44" autoAdjust="0"/>
  </p:normalViewPr>
  <p:slideViewPr>
    <p:cSldViewPr snapToGrid="0">
      <p:cViewPr varScale="1">
        <p:scale>
          <a:sx n="74" d="100"/>
          <a:sy n="74" d="100"/>
        </p:scale>
        <p:origin x="10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4/30/2025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4/30/2025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4/30/2025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4/30/2025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4/30/2025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2.wdp"/><Relationship Id="rId1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1.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14.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png"/><Relationship Id="rId7"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5.xml"/><Relationship Id="rId6" Type="http://schemas.microsoft.com/office/2007/relationships/hdphoto" Target="../media/hdphoto4.wdp"/><Relationship Id="rId11" Type="http://schemas.openxmlformats.org/officeDocument/2006/relationships/image" Target="../media/image28.svg"/><Relationship Id="rId5" Type="http://schemas.openxmlformats.org/officeDocument/2006/relationships/image" Target="../media/image25.pn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image" Target="../media/image24.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31173"/>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496704" y="337731"/>
            <a:ext cx="7031991" cy="3857392"/>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744170" y="1570833"/>
            <a:ext cx="6547564" cy="2628669"/>
          </a:xfrm>
          <a:prstGeom prst="rect">
            <a:avLst/>
          </a:prstGeom>
        </p:spPr>
      </p:pic>
      <p:sp>
        <p:nvSpPr>
          <p:cNvPr id="3" name="TextBox 2"/>
          <p:cNvSpPr txBox="1"/>
          <p:nvPr/>
        </p:nvSpPr>
        <p:spPr>
          <a:xfrm>
            <a:off x="2496704" y="4492906"/>
            <a:ext cx="7479266" cy="707886"/>
          </a:xfrm>
          <a:prstGeom prst="rect">
            <a:avLst/>
          </a:prstGeom>
          <a:noFill/>
        </p:spPr>
        <p:txBody>
          <a:bodyPr wrap="square" rtlCol="0">
            <a:spAutoFit/>
          </a:bodyPr>
          <a:lstStyle/>
          <a:p>
            <a:r>
              <a:rPr lang="en-US" sz="4000" b="1" smtClean="0">
                <a:latin typeface="Times New Roman" panose="02020603050405020304" pitchFamily="18" charset="0"/>
                <a:cs typeface="Times New Roman" panose="02020603050405020304" pitchFamily="18" charset="0"/>
              </a:rPr>
              <a:t>Giáo viên: Nguyễn Khánh Linh</a:t>
            </a:r>
            <a:endParaRPr lang="en-US" sz="4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279</Words>
  <Application>Microsoft Office PowerPoint</Application>
  <PresentationFormat>Widescreen</PresentationFormat>
  <Paragraphs>89</Paragraphs>
  <Slides>9</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#9Slide02 Noi dung dai</vt:lpstr>
      <vt:lpstr>#9Slide02 Tieu de dai</vt:lpstr>
      <vt:lpstr>Arial</vt:lpstr>
      <vt:lpstr>Calibri</vt:lpstr>
      <vt:lpstr>等线</vt:lpstr>
      <vt:lpstr>等线 Light</vt:lpstr>
      <vt:lpstr>iCiel Cadena</vt:lpstr>
      <vt:lpstr>Times New Roman</vt:lpstr>
      <vt:lpstr>字魂59号-创粗黑</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2022-10-14T10:22:17Z</dcterms:created>
  <dcterms:modified xsi:type="dcterms:W3CDTF">2025-04-30T07:37:23Z</dcterms:modified>
</cp:coreProperties>
</file>