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64" r:id="rId3"/>
    <p:sldId id="269" r:id="rId4"/>
    <p:sldId id="2638" r:id="rId5"/>
    <p:sldId id="263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4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7E327-1825-4A95-9FF4-EA7819D6B779}"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5A3C3-7C74-4A8F-9DC7-A937CD65984A}" type="slidenum">
              <a:rPr lang="en-US" smtClean="0"/>
              <a:t>‹#›</a:t>
            </a:fld>
            <a:endParaRPr lang="en-US"/>
          </a:p>
        </p:txBody>
      </p:sp>
    </p:spTree>
    <p:extLst>
      <p:ext uri="{BB962C8B-B14F-4D97-AF65-F5344CB8AC3E}">
        <p14:creationId xmlns:p14="http://schemas.microsoft.com/office/powerpoint/2010/main" val="237826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ad3b0cac09_0_17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ad3b0cac09_0_17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004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3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3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02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13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453654" flipH="1">
            <a:off x="6382617" y="1578276"/>
            <a:ext cx="4173889" cy="278619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Gloria Hallelujah"/>
              <a:buNone/>
              <a:defRPr sz="5333" b="1">
                <a:solidFill>
                  <a:srgbClr val="29486D"/>
                </a:solidFill>
                <a:latin typeface="Gloria Hallelujah"/>
                <a:ea typeface="Gloria Hallelujah"/>
                <a:cs typeface="Gloria Hallelujah"/>
                <a:sym typeface="Gloria Hallelujah"/>
              </a:defRPr>
            </a:lvl1pPr>
            <a:lvl2pPr lvl="1"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2pPr>
            <a:lvl3pPr lvl="2"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3pPr>
            <a:lvl4pPr lvl="3"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4pPr>
            <a:lvl5pPr lvl="4"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5pPr>
            <a:lvl6pPr lvl="5"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6pPr>
            <a:lvl7pPr lvl="6"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7pPr>
            <a:lvl8pPr lvl="7"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8pPr>
            <a:lvl9pPr lvl="8"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9pPr>
          </a:lstStyle>
          <a:p>
            <a:endParaRPr/>
          </a:p>
        </p:txBody>
      </p:sp>
      <p:sp>
        <p:nvSpPr>
          <p:cNvPr id="10" name="Google Shape;10;p2"/>
          <p:cNvSpPr txBox="1">
            <a:spLocks noGrp="1"/>
          </p:cNvSpPr>
          <p:nvPr>
            <p:ph type="subTitle" idx="1"/>
          </p:nvPr>
        </p:nvSpPr>
        <p:spPr>
          <a:xfrm rot="517064" flipH="1">
            <a:off x="3015218" y="1611314"/>
            <a:ext cx="2632116" cy="12032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Indie Flower"/>
              <a:buNone/>
              <a:defRPr sz="2133">
                <a:latin typeface="Indie Flower"/>
                <a:ea typeface="Indie Flower"/>
                <a:cs typeface="Indie Flower"/>
                <a:sym typeface="Indie Flower"/>
              </a:defRPr>
            </a:lvl1pPr>
            <a:lvl2pPr lvl="1"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2pPr>
            <a:lvl3pPr lvl="2"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3pPr>
            <a:lvl4pPr lvl="3"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4pPr>
            <a:lvl5pPr lvl="4"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5pPr>
            <a:lvl6pPr lvl="5"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6pPr>
            <a:lvl7pPr lvl="6"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7pPr>
            <a:lvl8pPr lvl="7"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8pPr>
            <a:lvl9pPr lvl="8"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9pPr>
          </a:lstStyle>
          <a:p>
            <a:endParaRPr/>
          </a:p>
        </p:txBody>
      </p:sp>
    </p:spTree>
    <p:extLst>
      <p:ext uri="{BB962C8B-B14F-4D97-AF65-F5344CB8AC3E}">
        <p14:creationId xmlns:p14="http://schemas.microsoft.com/office/powerpoint/2010/main" val="22751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extLst>
      <p:ext uri="{BB962C8B-B14F-4D97-AF65-F5344CB8AC3E}">
        <p14:creationId xmlns:p14="http://schemas.microsoft.com/office/powerpoint/2010/main" val="250499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26498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37668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8"/>
        <p:cNvGrpSpPr/>
        <p:nvPr/>
      </p:nvGrpSpPr>
      <p:grpSpPr>
        <a:xfrm>
          <a:off x="0" y="0"/>
          <a:ext cx="0" cy="0"/>
          <a:chOff x="0" y="0"/>
          <a:chExt cx="0" cy="0"/>
        </a:xfrm>
      </p:grpSpPr>
    </p:spTree>
    <p:extLst>
      <p:ext uri="{BB962C8B-B14F-4D97-AF65-F5344CB8AC3E}">
        <p14:creationId xmlns:p14="http://schemas.microsoft.com/office/powerpoint/2010/main" val="4175595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02785A5-11D8-4144-800F-B0B680BBE16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550505" y="344556"/>
            <a:ext cx="1201509" cy="1201509"/>
          </a:xfrm>
          <a:prstGeom prst="rect">
            <a:avLst/>
          </a:prstGeom>
        </p:spPr>
      </p:pic>
    </p:spTree>
    <p:extLst>
      <p:ext uri="{BB962C8B-B14F-4D97-AF65-F5344CB8AC3E}">
        <p14:creationId xmlns:p14="http://schemas.microsoft.com/office/powerpoint/2010/main" val="3165564713"/>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0ED"/>
        </a:solidFill>
        <a:effectLst/>
      </p:bgPr>
    </p:bg>
    <p:spTree>
      <p:nvGrpSpPr>
        <p:cNvPr id="1" name="Shape 1086"/>
        <p:cNvGrpSpPr/>
        <p:nvPr/>
      </p:nvGrpSpPr>
      <p:grpSpPr>
        <a:xfrm>
          <a:off x="0" y="0"/>
          <a:ext cx="0" cy="0"/>
          <a:chOff x="0" y="0"/>
          <a:chExt cx="0" cy="0"/>
        </a:xfrm>
      </p:grpSpPr>
      <p:sp>
        <p:nvSpPr>
          <p:cNvPr id="6" name="Rounded Rectangle 5"/>
          <p:cNvSpPr/>
          <p:nvPr/>
        </p:nvSpPr>
        <p:spPr>
          <a:xfrm>
            <a:off x="340516" y="172761"/>
            <a:ext cx="11104048" cy="6421452"/>
          </a:xfrm>
          <a:prstGeom prst="roundRect">
            <a:avLst>
              <a:gd name="adj" fmla="val 141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nvGrpSpPr>
          <p:cNvPr id="1869" name="Google Shape;1869;p33"/>
          <p:cNvGrpSpPr/>
          <p:nvPr/>
        </p:nvGrpSpPr>
        <p:grpSpPr>
          <a:xfrm>
            <a:off x="9304667" y="1134915"/>
            <a:ext cx="778984" cy="524375"/>
            <a:chOff x="2036625" y="1283600"/>
            <a:chExt cx="333450" cy="224450"/>
          </a:xfrm>
        </p:grpSpPr>
        <p:sp>
          <p:nvSpPr>
            <p:cNvPr id="1870" name="Google Shape;1870;p33"/>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1" name="Google Shape;1871;p33"/>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2" name="Google Shape;1872;p33"/>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3" name="Google Shape;1873;p33"/>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4" name="Google Shape;1874;p33"/>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5" name="Google Shape;1875;p33"/>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6" name="Google Shape;1876;p33"/>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7" name="Google Shape;1877;p33"/>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8" name="Google Shape;1878;p33"/>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9" name="Google Shape;1879;p33"/>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0" name="Google Shape;1880;p33"/>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7" name="Picture 6"/>
          <p:cNvPicPr>
            <a:picLocks noChangeAspect="1"/>
          </p:cNvPicPr>
          <p:nvPr/>
        </p:nvPicPr>
        <p:blipFill>
          <a:blip r:embed="rId3"/>
          <a:stretch>
            <a:fillRect/>
          </a:stretch>
        </p:blipFill>
        <p:spPr>
          <a:xfrm>
            <a:off x="-291096" y="-10922"/>
            <a:ext cx="12258087" cy="6779340"/>
          </a:xfrm>
          <a:prstGeom prst="rect">
            <a:avLst/>
          </a:prstGeom>
        </p:spPr>
      </p:pic>
      <p:grpSp>
        <p:nvGrpSpPr>
          <p:cNvPr id="1881" name="Google Shape;1881;p33"/>
          <p:cNvGrpSpPr/>
          <p:nvPr/>
        </p:nvGrpSpPr>
        <p:grpSpPr>
          <a:xfrm rot="-8298370" flipH="1">
            <a:off x="823998" y="5877171"/>
            <a:ext cx="778977" cy="524383"/>
            <a:chOff x="2036625" y="1283600"/>
            <a:chExt cx="333450" cy="224450"/>
          </a:xfrm>
        </p:grpSpPr>
        <p:sp>
          <p:nvSpPr>
            <p:cNvPr id="1882" name="Google Shape;1882;p33"/>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3" name="Google Shape;1883;p33"/>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4" name="Google Shape;1884;p33"/>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5" name="Google Shape;1885;p33"/>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6" name="Google Shape;1886;p33"/>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7" name="Google Shape;1887;p33"/>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8" name="Google Shape;1888;p33"/>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9" name="Google Shape;1889;p33"/>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0" name="Google Shape;1890;p33"/>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1" name="Google Shape;1891;p33"/>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2" name="Google Shape;1892;p33"/>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66" name="Google Shape;1866;p33"/>
          <p:cNvSpPr/>
          <p:nvPr/>
        </p:nvSpPr>
        <p:spPr>
          <a:xfrm>
            <a:off x="4147182" y="2910865"/>
            <a:ext cx="3490717" cy="60960"/>
          </a:xfrm>
          <a:custGeom>
            <a:avLst/>
            <a:gdLst/>
            <a:ahLst/>
            <a:cxnLst/>
            <a:rect l="l" t="t" r="r" b="b"/>
            <a:pathLst>
              <a:path w="74854" h="11115" extrusionOk="0">
                <a:moveTo>
                  <a:pt x="1335" y="1719"/>
                </a:moveTo>
                <a:cubicBezTo>
                  <a:pt x="1338" y="1720"/>
                  <a:pt x="1341" y="1720"/>
                  <a:pt x="1345" y="1721"/>
                </a:cubicBezTo>
                <a:lnTo>
                  <a:pt x="1345" y="1721"/>
                </a:lnTo>
                <a:cubicBezTo>
                  <a:pt x="1342" y="1720"/>
                  <a:pt x="1338" y="1720"/>
                  <a:pt x="1335" y="1719"/>
                </a:cubicBezTo>
                <a:close/>
                <a:moveTo>
                  <a:pt x="11544" y="1"/>
                </a:moveTo>
                <a:cubicBezTo>
                  <a:pt x="8868" y="1"/>
                  <a:pt x="6202" y="171"/>
                  <a:pt x="3536" y="552"/>
                </a:cubicBezTo>
                <a:cubicBezTo>
                  <a:pt x="3670" y="552"/>
                  <a:pt x="3836" y="585"/>
                  <a:pt x="4003" y="652"/>
                </a:cubicBezTo>
                <a:cubicBezTo>
                  <a:pt x="3703" y="719"/>
                  <a:pt x="3369" y="752"/>
                  <a:pt x="3069" y="785"/>
                </a:cubicBezTo>
                <a:cubicBezTo>
                  <a:pt x="2836" y="785"/>
                  <a:pt x="2402" y="1119"/>
                  <a:pt x="2202" y="1252"/>
                </a:cubicBezTo>
                <a:cubicBezTo>
                  <a:pt x="2073" y="1317"/>
                  <a:pt x="1574" y="1721"/>
                  <a:pt x="1358" y="1721"/>
                </a:cubicBezTo>
                <a:cubicBezTo>
                  <a:pt x="1354" y="1721"/>
                  <a:pt x="1349" y="1721"/>
                  <a:pt x="1345" y="1721"/>
                </a:cubicBezTo>
                <a:lnTo>
                  <a:pt x="1345" y="1721"/>
                </a:lnTo>
                <a:cubicBezTo>
                  <a:pt x="1875" y="1787"/>
                  <a:pt x="2405" y="1820"/>
                  <a:pt x="2902" y="1920"/>
                </a:cubicBezTo>
                <a:lnTo>
                  <a:pt x="1702" y="1920"/>
                </a:lnTo>
                <a:cubicBezTo>
                  <a:pt x="1635" y="1920"/>
                  <a:pt x="1168" y="2787"/>
                  <a:pt x="1135" y="2820"/>
                </a:cubicBezTo>
                <a:cubicBezTo>
                  <a:pt x="1135" y="2820"/>
                  <a:pt x="968" y="3120"/>
                  <a:pt x="834" y="3387"/>
                </a:cubicBezTo>
                <a:cubicBezTo>
                  <a:pt x="634" y="3387"/>
                  <a:pt x="401" y="3387"/>
                  <a:pt x="234" y="3321"/>
                </a:cubicBezTo>
                <a:cubicBezTo>
                  <a:pt x="167" y="3321"/>
                  <a:pt x="34" y="5656"/>
                  <a:pt x="0" y="5656"/>
                </a:cubicBezTo>
                <a:lnTo>
                  <a:pt x="167" y="5656"/>
                </a:lnTo>
                <a:cubicBezTo>
                  <a:pt x="234" y="5989"/>
                  <a:pt x="367" y="6423"/>
                  <a:pt x="367" y="6423"/>
                </a:cubicBezTo>
                <a:cubicBezTo>
                  <a:pt x="367" y="6423"/>
                  <a:pt x="634" y="7490"/>
                  <a:pt x="701" y="7557"/>
                </a:cubicBezTo>
                <a:cubicBezTo>
                  <a:pt x="2235" y="7624"/>
                  <a:pt x="3803" y="7724"/>
                  <a:pt x="5338" y="7757"/>
                </a:cubicBezTo>
                <a:cubicBezTo>
                  <a:pt x="5304" y="7790"/>
                  <a:pt x="5271" y="7890"/>
                  <a:pt x="5271" y="7890"/>
                </a:cubicBezTo>
                <a:cubicBezTo>
                  <a:pt x="6505" y="7957"/>
                  <a:pt x="7773" y="7991"/>
                  <a:pt x="9007" y="8091"/>
                </a:cubicBezTo>
                <a:cubicBezTo>
                  <a:pt x="7839" y="8157"/>
                  <a:pt x="6638" y="8291"/>
                  <a:pt x="5471" y="8424"/>
                </a:cubicBezTo>
                <a:cubicBezTo>
                  <a:pt x="5304" y="8424"/>
                  <a:pt x="5104" y="8558"/>
                  <a:pt x="4871" y="8624"/>
                </a:cubicBezTo>
                <a:cubicBezTo>
                  <a:pt x="3836" y="8724"/>
                  <a:pt x="2802" y="8824"/>
                  <a:pt x="1735" y="8958"/>
                </a:cubicBezTo>
                <a:cubicBezTo>
                  <a:pt x="2002" y="8958"/>
                  <a:pt x="2402" y="9158"/>
                  <a:pt x="2669" y="9258"/>
                </a:cubicBezTo>
                <a:cubicBezTo>
                  <a:pt x="2969" y="9325"/>
                  <a:pt x="3303" y="9458"/>
                  <a:pt x="3570" y="9558"/>
                </a:cubicBezTo>
                <a:cubicBezTo>
                  <a:pt x="6510" y="10382"/>
                  <a:pt x="9502" y="10816"/>
                  <a:pt x="12478" y="10816"/>
                </a:cubicBezTo>
                <a:cubicBezTo>
                  <a:pt x="12878" y="10816"/>
                  <a:pt x="13278" y="10808"/>
                  <a:pt x="13677" y="10793"/>
                </a:cubicBezTo>
                <a:cubicBezTo>
                  <a:pt x="17379" y="10926"/>
                  <a:pt x="21082" y="10993"/>
                  <a:pt x="24818" y="11059"/>
                </a:cubicBezTo>
                <a:cubicBezTo>
                  <a:pt x="28433" y="11098"/>
                  <a:pt x="32059" y="11115"/>
                  <a:pt x="35684" y="11115"/>
                </a:cubicBezTo>
                <a:cubicBezTo>
                  <a:pt x="38247" y="11115"/>
                  <a:pt x="40809" y="11107"/>
                  <a:pt x="43365" y="11093"/>
                </a:cubicBezTo>
                <a:cubicBezTo>
                  <a:pt x="52538" y="11059"/>
                  <a:pt x="61711" y="10826"/>
                  <a:pt x="70884" y="10559"/>
                </a:cubicBezTo>
                <a:cubicBezTo>
                  <a:pt x="71151" y="10559"/>
                  <a:pt x="71351" y="10392"/>
                  <a:pt x="71451" y="10159"/>
                </a:cubicBezTo>
                <a:lnTo>
                  <a:pt x="71785" y="10159"/>
                </a:lnTo>
                <a:cubicBezTo>
                  <a:pt x="71862" y="10159"/>
                  <a:pt x="71941" y="10159"/>
                  <a:pt x="72019" y="10159"/>
                </a:cubicBezTo>
                <a:cubicBezTo>
                  <a:pt x="72686" y="10159"/>
                  <a:pt x="73356" y="10106"/>
                  <a:pt x="73386" y="9091"/>
                </a:cubicBezTo>
                <a:cubicBezTo>
                  <a:pt x="73386" y="8758"/>
                  <a:pt x="73286" y="8491"/>
                  <a:pt x="73186" y="8291"/>
                </a:cubicBezTo>
                <a:cubicBezTo>
                  <a:pt x="73786" y="8257"/>
                  <a:pt x="74520" y="8157"/>
                  <a:pt x="74554" y="7157"/>
                </a:cubicBezTo>
                <a:cubicBezTo>
                  <a:pt x="74554" y="6556"/>
                  <a:pt x="74287" y="6256"/>
                  <a:pt x="73920" y="6089"/>
                </a:cubicBezTo>
                <a:cubicBezTo>
                  <a:pt x="74420" y="5922"/>
                  <a:pt x="74854" y="5656"/>
                  <a:pt x="74854" y="4888"/>
                </a:cubicBezTo>
                <a:cubicBezTo>
                  <a:pt x="74854" y="3754"/>
                  <a:pt x="73886" y="3721"/>
                  <a:pt x="73186" y="3721"/>
                </a:cubicBezTo>
                <a:cubicBezTo>
                  <a:pt x="72686" y="3721"/>
                  <a:pt x="72219" y="3754"/>
                  <a:pt x="71718" y="3754"/>
                </a:cubicBezTo>
                <a:cubicBezTo>
                  <a:pt x="71985" y="3587"/>
                  <a:pt x="72085" y="3287"/>
                  <a:pt x="72085" y="2820"/>
                </a:cubicBezTo>
                <a:cubicBezTo>
                  <a:pt x="72085" y="2720"/>
                  <a:pt x="72052" y="2587"/>
                  <a:pt x="72052" y="2453"/>
                </a:cubicBezTo>
                <a:cubicBezTo>
                  <a:pt x="72719" y="2420"/>
                  <a:pt x="73419" y="2220"/>
                  <a:pt x="73386" y="1219"/>
                </a:cubicBezTo>
                <a:cubicBezTo>
                  <a:pt x="73353" y="118"/>
                  <a:pt x="72586" y="118"/>
                  <a:pt x="71885" y="118"/>
                </a:cubicBezTo>
                <a:cubicBezTo>
                  <a:pt x="61892" y="409"/>
                  <a:pt x="51874" y="598"/>
                  <a:pt x="41875" y="598"/>
                </a:cubicBezTo>
                <a:cubicBezTo>
                  <a:pt x="40392" y="598"/>
                  <a:pt x="38909" y="594"/>
                  <a:pt x="37427" y="585"/>
                </a:cubicBezTo>
                <a:cubicBezTo>
                  <a:pt x="32557" y="552"/>
                  <a:pt x="27687" y="452"/>
                  <a:pt x="22817" y="318"/>
                </a:cubicBezTo>
                <a:cubicBezTo>
                  <a:pt x="20348" y="285"/>
                  <a:pt x="17880" y="218"/>
                  <a:pt x="15478" y="118"/>
                </a:cubicBezTo>
                <a:cubicBezTo>
                  <a:pt x="14163" y="42"/>
                  <a:pt x="12852" y="1"/>
                  <a:pt x="11544" y="1"/>
                </a:cubicBezTo>
                <a:close/>
              </a:path>
            </a:pathLst>
          </a:custGeom>
          <a:solidFill>
            <a:schemeClr val="accent1">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Rounded Rectangle 3">
            <a:extLst>
              <a:ext uri="{FF2B5EF4-FFF2-40B4-BE49-F238E27FC236}">
                <a16:creationId xmlns:a16="http://schemas.microsoft.com/office/drawing/2014/main" id="{89670B22-6B8A-4C95-933F-8812BEDBD9FF}"/>
              </a:ext>
            </a:extLst>
          </p:cNvPr>
          <p:cNvSpPr/>
          <p:nvPr/>
        </p:nvSpPr>
        <p:spPr>
          <a:xfrm>
            <a:off x="3312368" y="587830"/>
            <a:ext cx="4984142" cy="2015412"/>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buClr>
                <a:srgbClr val="000000"/>
              </a:buClr>
            </a:pPr>
            <a:r>
              <a:rPr lang="vi-VN" sz="6600" b="1" kern="0" dirty="0">
                <a:solidFill>
                  <a:srgbClr val="29486D"/>
                </a:solidFill>
                <a:latin typeface="+mj-lt"/>
                <a:cs typeface="Calibri" panose="020F0502020204030204" pitchFamily="34" charset="0"/>
                <a:sym typeface="Arial"/>
              </a:rPr>
              <a:t>Tiếng Việt</a:t>
            </a:r>
            <a:endParaRPr lang="en-US" sz="6600" b="1" kern="0" dirty="0">
              <a:solidFill>
                <a:srgbClr val="29486D"/>
              </a:solidFill>
              <a:latin typeface="+mj-lt"/>
              <a:cs typeface="Calibri" panose="020F0502020204030204" pitchFamily="34" charset="0"/>
              <a:sym typeface="Arial"/>
            </a:endParaRPr>
          </a:p>
        </p:txBody>
      </p:sp>
      <p:pic>
        <p:nvPicPr>
          <p:cNvPr id="4" name="Picture 3">
            <a:extLst>
              <a:ext uri="{FF2B5EF4-FFF2-40B4-BE49-F238E27FC236}">
                <a16:creationId xmlns:a16="http://schemas.microsoft.com/office/drawing/2014/main" id="{F4EBD287-B5DB-4698-89F7-736C7AB33629}"/>
              </a:ext>
            </a:extLst>
          </p:cNvPr>
          <p:cNvPicPr>
            <a:picLocks noChangeAspect="1"/>
          </p:cNvPicPr>
          <p:nvPr/>
        </p:nvPicPr>
        <p:blipFill>
          <a:blip r:embed="rId4"/>
          <a:stretch>
            <a:fillRect/>
          </a:stretch>
        </p:blipFill>
        <p:spPr>
          <a:xfrm>
            <a:off x="798470" y="2493359"/>
            <a:ext cx="10172839" cy="2255924"/>
          </a:xfrm>
          <a:prstGeom prst="rect">
            <a:avLst/>
          </a:prstGeom>
        </p:spPr>
      </p:pic>
      <p:sp>
        <p:nvSpPr>
          <p:cNvPr id="2" name="TextBox 1"/>
          <p:cNvSpPr txBox="1"/>
          <p:nvPr/>
        </p:nvSpPr>
        <p:spPr>
          <a:xfrm>
            <a:off x="2463283" y="4609322"/>
            <a:ext cx="7513996" cy="707886"/>
          </a:xfrm>
          <a:prstGeom prst="rect">
            <a:avLst/>
          </a:prstGeom>
          <a:noFill/>
        </p:spPr>
        <p:txBody>
          <a:bodyPr wrap="square" rtlCol="0">
            <a:spAutoFit/>
          </a:bodyPr>
          <a:lstStyle/>
          <a:p>
            <a:r>
              <a:rPr lang="en-US" sz="4000" smtClean="0"/>
              <a:t>Giáo viên: Nguyễn Khánh Linh</a:t>
            </a:r>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866"/>
                                        </p:tgtEl>
                                        <p:attrNameLst>
                                          <p:attrName>style.visibility</p:attrName>
                                        </p:attrNameLst>
                                      </p:cBhvr>
                                      <p:to>
                                        <p:strVal val="visible"/>
                                      </p:to>
                                    </p:set>
                                    <p:animScale>
                                      <p:cBhvr>
                                        <p:cTn id="7" dur="1000" decel="50000" fill="hold">
                                          <p:stCondLst>
                                            <p:cond delay="0"/>
                                          </p:stCondLst>
                                        </p:cTn>
                                        <p:tgtEl>
                                          <p:spTgt spid="18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66"/>
                                        </p:tgtEl>
                                        <p:attrNameLst>
                                          <p:attrName>ppt_x</p:attrName>
                                          <p:attrName>ppt_y</p:attrName>
                                        </p:attrNameLst>
                                      </p:cBhvr>
                                    </p:animMotion>
                                    <p:animEffect transition="in" filter="fade">
                                      <p:cBhvr>
                                        <p:cTn id="9" dur="1000"/>
                                        <p:tgtEl>
                                          <p:spTgt spid="1866"/>
                                        </p:tgtEl>
                                      </p:cBhvr>
                                    </p:animEffect>
                                  </p:childTnLst>
                                </p:cTn>
                              </p:par>
                              <p:par>
                                <p:cTn id="10" presetID="16" presetClass="entr" presetSubtype="37"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outVertical)">
                                      <p:cBhvr>
                                        <p:cTn id="12" dur="11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6"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grpSp>
        <p:nvGrpSpPr>
          <p:cNvPr id="4356" name="Google Shape;4356;p41"/>
          <p:cNvGrpSpPr/>
          <p:nvPr/>
        </p:nvGrpSpPr>
        <p:grpSpPr>
          <a:xfrm>
            <a:off x="857268" y="181233"/>
            <a:ext cx="10484189" cy="6456887"/>
            <a:chOff x="642951" y="135924"/>
            <a:chExt cx="7863142" cy="4842665"/>
          </a:xfrm>
        </p:grpSpPr>
        <p:grpSp>
          <p:nvGrpSpPr>
            <p:cNvPr id="4357" name="Google Shape;4357;p41"/>
            <p:cNvGrpSpPr/>
            <p:nvPr/>
          </p:nvGrpSpPr>
          <p:grpSpPr>
            <a:xfrm>
              <a:off x="642951" y="218032"/>
              <a:ext cx="7792733" cy="4760557"/>
              <a:chOff x="642951" y="218032"/>
              <a:chExt cx="7792733" cy="4760557"/>
            </a:xfrm>
          </p:grpSpPr>
          <p:grpSp>
            <p:nvGrpSpPr>
              <p:cNvPr id="4358" name="Google Shape;4358;p41"/>
              <p:cNvGrpSpPr/>
              <p:nvPr/>
            </p:nvGrpSpPr>
            <p:grpSpPr>
              <a:xfrm rot="10800000" flipH="1">
                <a:off x="998665" y="4553005"/>
                <a:ext cx="7128265" cy="425584"/>
                <a:chOff x="808125" y="969900"/>
                <a:chExt cx="5974575" cy="333975"/>
              </a:xfrm>
            </p:grpSpPr>
            <p:sp>
              <p:nvSpPr>
                <p:cNvPr id="4359" name="Google Shape;4359;p41"/>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0" name="Google Shape;4360;p41"/>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1" name="Google Shape;4361;p41"/>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2" name="Google Shape;4362;p41"/>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3" name="Google Shape;4363;p41"/>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4" name="Google Shape;4364;p41"/>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5" name="Google Shape;4365;p41"/>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6" name="Google Shape;4366;p41"/>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7" name="Google Shape;4367;p41"/>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8" name="Google Shape;4368;p41"/>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9" name="Google Shape;4369;p41"/>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0" name="Google Shape;4370;p41"/>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1" name="Google Shape;4371;p41"/>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2" name="Google Shape;4372;p41"/>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3" name="Google Shape;4373;p41"/>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4" name="Google Shape;4374;p41"/>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5" name="Google Shape;4375;p41"/>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6" name="Google Shape;4376;p41"/>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7" name="Google Shape;4377;p41"/>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8" name="Google Shape;4378;p41"/>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9" name="Google Shape;4379;p41"/>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0" name="Google Shape;4380;p41"/>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1" name="Google Shape;4381;p41"/>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2" name="Google Shape;4382;p41"/>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83" name="Google Shape;4383;p41"/>
              <p:cNvSpPr/>
              <p:nvPr/>
            </p:nvSpPr>
            <p:spPr>
              <a:xfrm rot="10800000" flipH="1">
                <a:off x="642951" y="218032"/>
                <a:ext cx="7792733" cy="4530806"/>
              </a:xfrm>
              <a:custGeom>
                <a:avLst/>
                <a:gdLst/>
                <a:ahLst/>
                <a:cxnLst/>
                <a:rect l="l" t="t" r="r" b="b"/>
                <a:pathLst>
                  <a:path w="261260" h="142221" extrusionOk="0">
                    <a:moveTo>
                      <a:pt x="5191" y="1"/>
                    </a:moveTo>
                    <a:cubicBezTo>
                      <a:pt x="2322" y="1"/>
                      <a:pt x="0" y="1751"/>
                      <a:pt x="0" y="3918"/>
                    </a:cubicBezTo>
                    <a:lnTo>
                      <a:pt x="0" y="138303"/>
                    </a:lnTo>
                    <a:cubicBezTo>
                      <a:pt x="0" y="140470"/>
                      <a:pt x="2322" y="142220"/>
                      <a:pt x="5191" y="142220"/>
                    </a:cubicBezTo>
                    <a:lnTo>
                      <a:pt x="256056" y="142220"/>
                    </a:lnTo>
                    <a:cubicBezTo>
                      <a:pt x="258937" y="142220"/>
                      <a:pt x="261259" y="140470"/>
                      <a:pt x="261259" y="138303"/>
                    </a:cubicBezTo>
                    <a:lnTo>
                      <a:pt x="261235" y="138303"/>
                    </a:lnTo>
                    <a:lnTo>
                      <a:pt x="261235" y="3918"/>
                    </a:lnTo>
                    <a:cubicBezTo>
                      <a:pt x="261235" y="1751"/>
                      <a:pt x="258914" y="1"/>
                      <a:pt x="256044" y="1"/>
                    </a:cubicBez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384" name="Google Shape;4384;p41"/>
            <p:cNvGrpSpPr/>
            <p:nvPr/>
          </p:nvGrpSpPr>
          <p:grpSpPr>
            <a:xfrm>
              <a:off x="695553" y="135924"/>
              <a:ext cx="7810541" cy="4525622"/>
              <a:chOff x="488150" y="1113350"/>
              <a:chExt cx="6569000" cy="3604350"/>
            </a:xfrm>
          </p:grpSpPr>
          <p:sp>
            <p:nvSpPr>
              <p:cNvPr id="4385" name="Google Shape;4385;p41"/>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6" name="Google Shape;4386;p41"/>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7" name="Google Shape;4387;p41"/>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8" name="Google Shape;4388;p41"/>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9" name="Google Shape;4389;p41"/>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0" name="Google Shape;4390;p41"/>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1" name="Google Shape;4391;p41"/>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2" name="Google Shape;4392;p41"/>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3" name="Google Shape;4393;p41"/>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4" name="Google Shape;4394;p41"/>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5" name="Google Shape;4395;p41"/>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6" name="Google Shape;4396;p41"/>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7" name="Google Shape;4397;p41"/>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8" name="Google Shape;4398;p41"/>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9" name="Google Shape;4399;p41"/>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0" name="Google Shape;4400;p41"/>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1" name="Google Shape;4401;p41"/>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2" name="Google Shape;4402;p41"/>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3" name="Google Shape;4403;p41"/>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4" name="Google Shape;4404;p41"/>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5" name="Google Shape;4405;p41"/>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6" name="Google Shape;4406;p41"/>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7" name="Google Shape;4407;p41"/>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8" name="Google Shape;4408;p41"/>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9" name="Google Shape;4409;p41"/>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0" name="Google Shape;4410;p41"/>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1" name="Google Shape;4411;p41"/>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2" name="Google Shape;4412;p41"/>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3" name="Google Shape;4413;p41"/>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4" name="Google Shape;4414;p41"/>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5" name="Google Shape;4415;p41"/>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6" name="Google Shape;4416;p41"/>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7" name="Google Shape;4417;p41"/>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8" name="Google Shape;4418;p41"/>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9" name="Google Shape;4419;p41"/>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0" name="Google Shape;4420;p41"/>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1" name="Google Shape;4421;p41"/>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2" name="Google Shape;4422;p41"/>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3" name="Google Shape;4423;p41"/>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4" name="Google Shape;4424;p41"/>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5" name="Google Shape;4425;p41"/>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6" name="Google Shape;4426;p41"/>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7" name="Google Shape;4427;p41"/>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8" name="Google Shape;4428;p41"/>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9" name="Google Shape;4429;p41"/>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0" name="Google Shape;4430;p41"/>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1" name="Google Shape;4431;p41"/>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2" name="Google Shape;4432;p41"/>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3" name="Google Shape;4433;p41"/>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4" name="Google Shape;4434;p41"/>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5" name="Google Shape;4435;p41"/>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6" name="Google Shape;4436;p41"/>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7" name="Google Shape;4437;p41"/>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8" name="Google Shape;4438;p41"/>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9" name="Google Shape;4439;p41"/>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0" name="Google Shape;4440;p41"/>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1" name="Google Shape;4441;p41"/>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2" name="Google Shape;4442;p41"/>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3" name="Google Shape;4443;p41"/>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4" name="Google Shape;4444;p41"/>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5" name="Google Shape;4445;p41"/>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6" name="Google Shape;4446;p41"/>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7" name="Google Shape;4447;p41"/>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8" name="Google Shape;4448;p41"/>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9" name="Google Shape;4449;p41"/>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0" name="Google Shape;4450;p41"/>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1" name="Google Shape;4451;p41"/>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2" name="Google Shape;4452;p41"/>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3" name="Google Shape;4453;p41"/>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4" name="Google Shape;4454;p41"/>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5" name="Google Shape;4455;p41"/>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6" name="Google Shape;4456;p41"/>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7" name="Google Shape;4457;p41"/>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8" name="Google Shape;4458;p41"/>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9" name="Google Shape;4459;p41"/>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0" name="Google Shape;4460;p41"/>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1" name="Google Shape;4461;p41"/>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2" name="Google Shape;4462;p41"/>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3" name="Google Shape;4463;p41"/>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4" name="Google Shape;4464;p41"/>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5" name="Google Shape;4465;p41"/>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6" name="Google Shape;4466;p41"/>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7" name="Google Shape;4467;p41"/>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8" name="Google Shape;4468;p41"/>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9" name="Google Shape;4469;p41"/>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0" name="Google Shape;4470;p41"/>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1" name="Google Shape;4471;p41"/>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2" name="Google Shape;4472;p41"/>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3" name="Google Shape;4473;p41"/>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4" name="Google Shape;4474;p41"/>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5" name="Google Shape;4475;p41"/>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6" name="Google Shape;4476;p41"/>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7" name="Google Shape;4477;p41"/>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8" name="Google Shape;4478;p41"/>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9" name="Google Shape;4479;p41"/>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0" name="Google Shape;4480;p41"/>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1" name="Google Shape;4481;p41"/>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2" name="Google Shape;4482;p41"/>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3" name="Google Shape;4483;p41"/>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4" name="Google Shape;4484;p41"/>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5" name="Google Shape;4485;p41"/>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6" name="Google Shape;4486;p41"/>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7" name="Google Shape;4487;p41"/>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8" name="Google Shape;4488;p41"/>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9" name="Google Shape;4489;p41"/>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0" name="Google Shape;4490;p41"/>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1" name="Google Shape;4491;p41"/>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2" name="Google Shape;4492;p41"/>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3" name="Google Shape;4493;p41"/>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4" name="Google Shape;4494;p41"/>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5" name="Google Shape;4495;p41"/>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6" name="Google Shape;4496;p41"/>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7" name="Google Shape;4497;p41"/>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8" name="Google Shape;4498;p41"/>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9" name="Google Shape;4499;p41"/>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0" name="Google Shape;4500;p41"/>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1" name="Google Shape;4501;p41"/>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2" name="Google Shape;4502;p41"/>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3" name="Google Shape;4503;p41"/>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4" name="Google Shape;4504;p41"/>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5" name="Google Shape;4505;p41"/>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6" name="Google Shape;4506;p41"/>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7" name="Google Shape;4507;p41"/>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8" name="Google Shape;4508;p41"/>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9" name="Google Shape;4509;p41"/>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0" name="Google Shape;4510;p41"/>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1" name="Google Shape;4511;p41"/>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2" name="Google Shape;4512;p41"/>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3" name="Google Shape;4513;p41"/>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4" name="Google Shape;4514;p41"/>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5" name="Google Shape;4515;p41"/>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6" name="Google Shape;4516;p41"/>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7" name="Google Shape;4517;p41"/>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8" name="Google Shape;4518;p41"/>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9" name="Google Shape;4519;p41"/>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0" name="Google Shape;4520;p41"/>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1" name="Google Shape;4521;p41"/>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2" name="Google Shape;4522;p41"/>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3" name="Google Shape;4523;p41"/>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4" name="Google Shape;4524;p41"/>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5" name="Google Shape;4525;p41"/>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6" name="Google Shape;4526;p41"/>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7" name="Google Shape;4527;p41"/>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8" name="Google Shape;4528;p41"/>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9" name="Google Shape;4529;p41"/>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0" name="Google Shape;4530;p41"/>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1" name="Google Shape;4531;p41"/>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2" name="Google Shape;4532;p41"/>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3" name="Google Shape;4533;p41"/>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4" name="Google Shape;4534;p41"/>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5" name="Google Shape;4535;p41"/>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6" name="Google Shape;4536;p41"/>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7" name="Google Shape;4537;p41"/>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8" name="Google Shape;4538;p41"/>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9" name="Google Shape;4539;p41"/>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0" name="Google Shape;4540;p41"/>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1" name="Google Shape;4541;p41"/>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2" name="Google Shape;4542;p41"/>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3" name="Google Shape;4543;p41"/>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4" name="Google Shape;4544;p41"/>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5" name="Google Shape;4545;p41"/>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6" name="Google Shape;4546;p41"/>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7" name="Google Shape;4547;p41"/>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8" name="Google Shape;4548;p41"/>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9" name="Google Shape;4549;p41"/>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0" name="Google Shape;4550;p41"/>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1" name="Google Shape;4551;p41"/>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2" name="Google Shape;4552;p41"/>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3" name="Google Shape;4553;p41"/>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4" name="Google Shape;4554;p41"/>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5" name="Google Shape;4555;p41"/>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6" name="Google Shape;4556;p41"/>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7" name="Google Shape;4557;p41"/>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8" name="Google Shape;4558;p41"/>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9" name="Google Shape;4559;p41"/>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0" name="Google Shape;4560;p41"/>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1" name="Google Shape;4561;p41"/>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2" name="Google Shape;4562;p41"/>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3" name="Google Shape;4563;p41"/>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4" name="Google Shape;4564;p41"/>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5" name="Google Shape;4565;p41"/>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6" name="Google Shape;4566;p41"/>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7" name="Google Shape;4567;p41"/>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8" name="Google Shape;4568;p41"/>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9" name="Google Shape;4569;p41"/>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0" name="Google Shape;4570;p41"/>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1" name="Google Shape;4571;p41"/>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2" name="Google Shape;4572;p41"/>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3" name="Google Shape;4573;p41"/>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4" name="Google Shape;4574;p41"/>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5" name="Google Shape;4575;p41"/>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6" name="Google Shape;4576;p41"/>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7" name="Google Shape;4577;p41"/>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8" name="Google Shape;4578;p41"/>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9" name="Google Shape;4579;p41"/>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0" name="Google Shape;4580;p41"/>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1" name="Google Shape;4581;p41"/>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2" name="Google Shape;4582;p41"/>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3" name="Google Shape;4583;p41"/>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4" name="Google Shape;4584;p41"/>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5" name="Google Shape;4585;p41"/>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6" name="Google Shape;4586;p41"/>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7" name="Google Shape;4587;p41"/>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8" name="Google Shape;4588;p41"/>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9" name="Google Shape;4589;p41"/>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0" name="Google Shape;4590;p41"/>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1" name="Google Shape;4591;p41"/>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2" name="Google Shape;4592;p41"/>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3" name="Google Shape;4593;p41"/>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4" name="Google Shape;4594;p41"/>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5" name="Google Shape;4595;p41"/>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6" name="Google Shape;4596;p41"/>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7" name="Google Shape;4597;p41"/>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8" name="Google Shape;4598;p41"/>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9" name="Google Shape;4599;p41"/>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0" name="Google Shape;4600;p41"/>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1" name="Google Shape;4601;p41"/>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2" name="Google Shape;4602;p41"/>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3" name="Google Shape;4603;p41"/>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4" name="Google Shape;4604;p41"/>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5" name="Google Shape;4605;p41"/>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6" name="Google Shape;4606;p41"/>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7" name="Google Shape;4607;p41"/>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8" name="Google Shape;4608;p41"/>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9" name="Google Shape;4609;p41"/>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0" name="Google Shape;4610;p41"/>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1" name="Google Shape;4611;p41"/>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2" name="Google Shape;4612;p41"/>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3" name="Google Shape;4613;p41"/>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4" name="Google Shape;4614;p41"/>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5" name="Google Shape;4615;p41"/>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6" name="Google Shape;4616;p41"/>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7" name="Google Shape;4617;p41"/>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8" name="Google Shape;4618;p41"/>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9" name="Google Shape;4619;p41"/>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0" name="Google Shape;4620;p41"/>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1" name="Google Shape;4621;p41"/>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2" name="Google Shape;4622;p41"/>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3" name="Google Shape;4623;p41"/>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4" name="Google Shape;4624;p41"/>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5" name="Google Shape;4625;p41"/>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6" name="Google Shape;4626;p41"/>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7" name="Google Shape;4627;p41"/>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8" name="Google Shape;4628;p41"/>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9" name="Google Shape;4629;p41"/>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0" name="Google Shape;4630;p41"/>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1" name="Google Shape;4631;p41"/>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2" name="Google Shape;4632;p41"/>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3" name="Google Shape;4633;p41"/>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4" name="Google Shape;4634;p41"/>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5" name="Google Shape;4635;p41"/>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6" name="Google Shape;4636;p41"/>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7" name="Google Shape;4637;p41"/>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8" name="Google Shape;4638;p41"/>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9" name="Google Shape;4639;p41"/>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0" name="Google Shape;4640;p41"/>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1" name="Google Shape;4641;p41"/>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2" name="Google Shape;4642;p41"/>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3" name="Google Shape;4643;p41"/>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4" name="Google Shape;4644;p41"/>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5" name="Google Shape;4645;p41"/>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6" name="Google Shape;4646;p41"/>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7" name="Google Shape;4647;p41"/>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8" name="Google Shape;4648;p41"/>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9" name="Google Shape;4649;p41"/>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0" name="Google Shape;4650;p41"/>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1" name="Google Shape;4651;p41"/>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2" name="Google Shape;4652;p41"/>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3" name="Google Shape;4653;p41"/>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4" name="Google Shape;4654;p41"/>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5" name="Google Shape;4655;p41"/>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6" name="Google Shape;4656;p41"/>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7" name="Google Shape;4657;p41"/>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8" name="Google Shape;4658;p41"/>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9" name="Google Shape;4659;p41"/>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0" name="Google Shape;4660;p41"/>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1" name="Google Shape;4661;p41"/>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2" name="Google Shape;4662;p41"/>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3" name="Google Shape;4663;p41"/>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4" name="Google Shape;4664;p41"/>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5" name="Google Shape;4665;p41"/>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6" name="Google Shape;4666;p41"/>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7" name="Google Shape;4667;p41"/>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8" name="Google Shape;4668;p41"/>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9" name="Google Shape;4669;p41"/>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0" name="Google Shape;4670;p41"/>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1" name="Google Shape;4671;p41"/>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2" name="Google Shape;4672;p41"/>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3" name="Google Shape;4673;p41"/>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4" name="Google Shape;4674;p41"/>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5" name="Google Shape;4675;p41"/>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6" name="Google Shape;4676;p41"/>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7" name="Google Shape;4677;p41"/>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8" name="Google Shape;4678;p41"/>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9" name="Google Shape;4679;p41"/>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0" name="Google Shape;4680;p41"/>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1" name="Google Shape;4681;p41"/>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2" name="Google Shape;4682;p41"/>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3" name="Google Shape;4683;p41"/>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4" name="Google Shape;4684;p41"/>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5" name="Google Shape;4685;p41"/>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6" name="Google Shape;4686;p41"/>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7" name="Google Shape;4687;p41"/>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8" name="Google Shape;4688;p41"/>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9" name="Google Shape;4689;p41"/>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0" name="Google Shape;4690;p41"/>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1" name="Google Shape;4691;p41"/>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2" name="Google Shape;4692;p41"/>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3" name="Google Shape;4693;p41"/>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4" name="Google Shape;4694;p41"/>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5" name="Google Shape;4695;p41"/>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6" name="Google Shape;4696;p41"/>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7" name="Google Shape;4697;p41"/>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8" name="Google Shape;4698;p41"/>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9" name="Google Shape;4699;p41"/>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0" name="Google Shape;4700;p41"/>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1" name="Google Shape;4701;p41"/>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2" name="Google Shape;4702;p41"/>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3" name="Google Shape;4703;p41"/>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4" name="Google Shape;4704;p41"/>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5" name="Google Shape;4705;p41"/>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6" name="Google Shape;4706;p41"/>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7" name="Google Shape;4707;p41"/>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8" name="Google Shape;4708;p41"/>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9" name="Google Shape;4709;p41"/>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0" name="Google Shape;4710;p41"/>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1" name="Google Shape;4711;p41"/>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2" name="Google Shape;4712;p41"/>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3" name="Google Shape;4713;p41"/>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4" name="Google Shape;4714;p41"/>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5" name="Google Shape;4715;p41"/>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6" name="Google Shape;4716;p41"/>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7" name="Google Shape;4717;p41"/>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8" name="Google Shape;4718;p41"/>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9" name="Google Shape;4719;p41"/>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0" name="Google Shape;4720;p41"/>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1" name="Google Shape;4721;p41"/>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2" name="Google Shape;4722;p41"/>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3" name="Google Shape;4723;p41"/>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4" name="Google Shape;4724;p41"/>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5" name="Google Shape;4725;p41"/>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6" name="Google Shape;4726;p41"/>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7" name="Google Shape;4727;p41"/>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8" name="Google Shape;4728;p41"/>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9" name="Google Shape;4729;p41"/>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0" name="Google Shape;4730;p41"/>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1" name="Google Shape;4731;p41"/>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2" name="Google Shape;4732;p41"/>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3" name="Google Shape;4733;p41"/>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4" name="Google Shape;4734;p41"/>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5" name="Google Shape;4735;p41"/>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6" name="Google Shape;4736;p41"/>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7" name="Google Shape;4737;p41"/>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8" name="Google Shape;4738;p41"/>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9" name="Google Shape;4739;p41"/>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0" name="Google Shape;4740;p41"/>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1" name="Google Shape;4741;p41"/>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2" name="Google Shape;4742;p41"/>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3" name="Google Shape;4743;p41"/>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4" name="Google Shape;4744;p41"/>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5" name="Google Shape;4745;p41"/>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6" name="Google Shape;4746;p41"/>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7" name="Google Shape;4747;p41"/>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8" name="Google Shape;4748;p41"/>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9" name="Google Shape;4749;p41"/>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0" name="Google Shape;4750;p41"/>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1" name="Google Shape;4751;p41"/>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2" name="Google Shape;4752;p41"/>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3" name="Google Shape;4753;p41"/>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4" name="Google Shape;4754;p41"/>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5" name="Google Shape;4755;p41"/>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6" name="Google Shape;4756;p41"/>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7" name="Google Shape;4757;p41"/>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8" name="Google Shape;4758;p41"/>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9" name="Google Shape;4759;p41"/>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0" name="Google Shape;4760;p41"/>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1" name="Google Shape;4761;p41"/>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2" name="Google Shape;4762;p41"/>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3" name="Google Shape;4763;p41"/>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4" name="Google Shape;4764;p41"/>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5" name="Google Shape;4765;p41"/>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6" name="Google Shape;4766;p41"/>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7" name="Google Shape;4767;p41"/>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8" name="Google Shape;4768;p41"/>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9" name="Google Shape;4769;p41"/>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0" name="Google Shape;4770;p41"/>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1" name="Google Shape;4771;p41"/>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2" name="Google Shape;4772;p41"/>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3" name="Google Shape;4773;p41"/>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4" name="Google Shape;4774;p41"/>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5" name="Google Shape;4775;p41"/>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6" name="Google Shape;4776;p41"/>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7" name="Google Shape;4777;p41"/>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8" name="Google Shape;4778;p41"/>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9" name="Google Shape;4779;p41"/>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0" name="Google Shape;4780;p41"/>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1" name="Google Shape;4781;p41"/>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2" name="Google Shape;4782;p41"/>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3" name="Google Shape;4783;p41"/>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4" name="Google Shape;4784;p41"/>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5" name="Google Shape;4785;p41"/>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6" name="Google Shape;4786;p41"/>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7" name="Google Shape;4787;p41"/>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8" name="Google Shape;4788;p41"/>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9" name="Google Shape;4789;p41"/>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0" name="Google Shape;4790;p41"/>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1" name="Google Shape;4791;p41"/>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2" name="Google Shape;4792;p41"/>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3" name="Google Shape;4793;p41"/>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4" name="Google Shape;4794;p41"/>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5" name="Google Shape;4795;p41"/>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6" name="Google Shape;4796;p41"/>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7" name="Google Shape;4797;p41"/>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8" name="Google Shape;4798;p41"/>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9" name="Google Shape;4799;p41"/>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0" name="Google Shape;4800;p41"/>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1" name="Google Shape;4801;p41"/>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2" name="Google Shape;4802;p41"/>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3" name="Google Shape;4803;p41"/>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4" name="Google Shape;4804;p41"/>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5" name="Google Shape;4805;p41"/>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6" name="Google Shape;4806;p41"/>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7" name="Google Shape;4807;p41"/>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8" name="Google Shape;4808;p41"/>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9" name="Google Shape;4809;p41"/>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0" name="Google Shape;4810;p41"/>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1" name="Google Shape;4811;p41"/>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2" name="Google Shape;4812;p41"/>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3" name="Google Shape;4813;p41"/>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4" name="Google Shape;4814;p41"/>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5" name="Google Shape;4815;p41"/>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6" name="Google Shape;4816;p41"/>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7" name="Google Shape;4817;p41"/>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8" name="Google Shape;4818;p41"/>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9" name="Google Shape;4819;p41"/>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0" name="Google Shape;4820;p41"/>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1" name="Google Shape;4821;p41"/>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2" name="Google Shape;4822;p41"/>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3" name="Google Shape;4823;p41"/>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4" name="Google Shape;4824;p41"/>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5" name="Google Shape;4825;p41"/>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6" name="Google Shape;4826;p41"/>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7" name="Google Shape;4827;p41"/>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8" name="Google Shape;4828;p41"/>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9" name="Google Shape;4829;p41"/>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0" name="Google Shape;4830;p41"/>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1" name="Google Shape;4831;p41"/>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2" name="Google Shape;4832;p41"/>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3" name="Google Shape;4833;p41"/>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4" name="Google Shape;4834;p41"/>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5" name="Google Shape;4835;p41"/>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6" name="Google Shape;4836;p41"/>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7" name="Google Shape;4837;p41"/>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8" name="Google Shape;4838;p41"/>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9" name="Google Shape;4839;p41"/>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0" name="Google Shape;4840;p41"/>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1" name="Google Shape;4841;p41"/>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2" name="Google Shape;4842;p41"/>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3" name="Google Shape;4843;p41"/>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4" name="Google Shape;4844;p41"/>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5" name="Google Shape;4845;p41"/>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6" name="Google Shape;4846;p41"/>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7" name="Google Shape;4847;p41"/>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8" name="Google Shape;4848;p41"/>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9" name="Google Shape;4849;p41"/>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0" name="Google Shape;4850;p41"/>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1" name="Google Shape;4851;p41"/>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2" name="Google Shape;4852;p41"/>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3" name="Google Shape;4853;p41"/>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4" name="Google Shape;4854;p41"/>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5" name="Google Shape;4855;p41"/>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6" name="Google Shape;4856;p41"/>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7" name="Google Shape;4857;p41"/>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8" name="Google Shape;4858;p41"/>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9" name="Google Shape;4859;p41"/>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0" name="Google Shape;4860;p41"/>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1" name="Google Shape;4861;p41"/>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2" name="Google Shape;4862;p41"/>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3" name="Google Shape;4863;p41"/>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4" name="Google Shape;4864;p41"/>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5" name="Google Shape;4865;p41"/>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6" name="Google Shape;4866;p41"/>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7" name="Google Shape;4867;p41"/>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8" name="Google Shape;4868;p41"/>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9" name="Google Shape;4869;p41"/>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0" name="Google Shape;4870;p41"/>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1" name="Google Shape;4871;p41"/>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2" name="Google Shape;4872;p41"/>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3" name="Google Shape;4873;p41"/>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4" name="Google Shape;4874;p41"/>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5" name="Google Shape;4875;p41"/>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6" name="Google Shape;4876;p41"/>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7" name="Google Shape;4877;p41"/>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8" name="Google Shape;4878;p41"/>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9" name="Google Shape;4879;p41"/>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0" name="Google Shape;4880;p41"/>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1" name="Google Shape;4881;p41"/>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2" name="Google Shape;4882;p41"/>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3" name="Google Shape;4883;p41"/>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4" name="Google Shape;4884;p41"/>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5" name="Google Shape;4885;p41"/>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6" name="Google Shape;4886;p41"/>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7" name="Google Shape;4887;p41"/>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8" name="Google Shape;4888;p41"/>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9" name="Google Shape;4889;p41"/>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0" name="Google Shape;4890;p41"/>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1" name="Google Shape;4891;p41"/>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2" name="Google Shape;4892;p41"/>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3" name="Google Shape;4893;p41"/>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4" name="Google Shape;4894;p41"/>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5" name="Google Shape;4895;p41"/>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6" name="Google Shape;4896;p41"/>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7" name="Google Shape;4897;p41"/>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8" name="Google Shape;4898;p41"/>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9" name="Google Shape;4899;p41"/>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0" name="Google Shape;4900;p41"/>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1" name="Google Shape;4901;p41"/>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2" name="Google Shape;4902;p41"/>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3" name="Google Shape;4903;p41"/>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4" name="Google Shape;4904;p41"/>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5" name="Google Shape;4905;p41"/>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6" name="Google Shape;4906;p41"/>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7" name="Google Shape;4907;p41"/>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8" name="Google Shape;4908;p41"/>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9" name="Google Shape;4909;p41"/>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0" name="Google Shape;4910;p41"/>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1" name="Google Shape;4911;p41"/>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2" name="Google Shape;4912;p41"/>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3" name="Google Shape;4913;p41"/>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4" name="Google Shape;4914;p41"/>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5" name="Google Shape;4915;p41"/>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6" name="Google Shape;4916;p41"/>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7" name="Google Shape;4917;p41"/>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8" name="Google Shape;4918;p41"/>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9" name="Google Shape;4919;p41"/>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0" name="Google Shape;4920;p41"/>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1" name="Google Shape;4921;p41"/>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2" name="Google Shape;4922;p41"/>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3" name="Google Shape;4923;p41"/>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4" name="Google Shape;4924;p41"/>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5" name="Google Shape;4925;p41"/>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6" name="Google Shape;4926;p41"/>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7" name="Google Shape;4927;p41"/>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8" name="Google Shape;4928;p41"/>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9" name="Google Shape;4929;p41"/>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0" name="Google Shape;4930;p41"/>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1" name="Google Shape;4931;p41"/>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2" name="Google Shape;4932;p41"/>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3" name="Google Shape;4933;p41"/>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4" name="Google Shape;4934;p41"/>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5" name="Google Shape;4935;p41"/>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6" name="Google Shape;4936;p41"/>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7" name="Google Shape;4937;p41"/>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8" name="Google Shape;4938;p41"/>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9" name="Google Shape;4939;p41"/>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0" name="Google Shape;4940;p41"/>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1" name="Google Shape;4941;p41"/>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2" name="Google Shape;4942;p41"/>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3" name="Google Shape;4943;p41"/>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4" name="Google Shape;4944;p41"/>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5" name="Google Shape;4945;p41"/>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6" name="Google Shape;4946;p41"/>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7" name="Google Shape;4947;p41"/>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8" name="Google Shape;4948;p41"/>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9" name="Google Shape;4949;p41"/>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0" name="Google Shape;4950;p41"/>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1" name="Google Shape;4951;p41"/>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2" name="Google Shape;4952;p41"/>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3" name="Google Shape;4953;p41"/>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4" name="Google Shape;4954;p41"/>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5" name="Google Shape;4955;p41"/>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6" name="Google Shape;4956;p41"/>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7" name="Google Shape;4957;p41"/>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8" name="Google Shape;4958;p41"/>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9" name="Google Shape;4959;p41"/>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0" name="Google Shape;4960;p41"/>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1" name="Google Shape;4961;p41"/>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2" name="Google Shape;4962;p41"/>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3" name="Google Shape;4963;p41"/>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4" name="Google Shape;4964;p41"/>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5" name="Google Shape;4965;p41"/>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6" name="Google Shape;4966;p41"/>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7" name="Google Shape;4967;p41"/>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8" name="Google Shape;4968;p41"/>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9" name="Google Shape;4969;p41"/>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0" name="Google Shape;4970;p41"/>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1" name="Google Shape;4971;p41"/>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2" name="Google Shape;4972;p41"/>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3" name="Google Shape;4973;p41"/>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4" name="Google Shape;4974;p41"/>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5" name="Google Shape;4975;p41"/>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6" name="Google Shape;4976;p41"/>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7" name="Google Shape;4977;p41"/>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8" name="Google Shape;4978;p41"/>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9" name="Google Shape;4979;p41"/>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0" name="Google Shape;4980;p41"/>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1" name="Google Shape;4981;p41"/>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2" name="Google Shape;4982;p41"/>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3" name="Google Shape;4983;p41"/>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4" name="Google Shape;4984;p41"/>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5" name="Google Shape;4985;p41"/>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6" name="Google Shape;4986;p41"/>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7" name="Google Shape;4987;p41"/>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8" name="Google Shape;4988;p41"/>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9" name="Google Shape;4989;p41"/>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0" name="Google Shape;4990;p41"/>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1" name="Google Shape;4991;p41"/>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2" name="Google Shape;4992;p41"/>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3" name="Google Shape;4993;p41"/>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4" name="Google Shape;4994;p41"/>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5" name="Google Shape;4995;p41"/>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6" name="Google Shape;4996;p41"/>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7" name="Google Shape;4997;p41"/>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8" name="Google Shape;4998;p41"/>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9" name="Google Shape;4999;p41"/>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0" name="Google Shape;5000;p41"/>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1" name="Google Shape;5001;p41"/>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2" name="Google Shape;5002;p41"/>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3" name="Google Shape;5003;p41"/>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4" name="Google Shape;5004;p41"/>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5" name="Google Shape;5005;p41"/>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6" name="Google Shape;5006;p41"/>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7" name="Google Shape;5007;p41"/>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8" name="Google Shape;5008;p41"/>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9" name="Google Shape;5009;p41"/>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0" name="Google Shape;5010;p41"/>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1" name="Google Shape;5011;p41"/>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2" name="Google Shape;5012;p41"/>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3" name="Google Shape;5013;p41"/>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4" name="Google Shape;5014;p41"/>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5" name="Google Shape;5015;p41"/>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6" name="Google Shape;5016;p41"/>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7" name="Google Shape;5017;p41"/>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8" name="Google Shape;5018;p41"/>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9" name="Google Shape;5019;p41"/>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0" name="Google Shape;5020;p41"/>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1" name="Google Shape;5021;p41"/>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2" name="Google Shape;5022;p41"/>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3" name="Google Shape;5023;p41"/>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4" name="Google Shape;5024;p41"/>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5" name="Google Shape;5025;p41"/>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6" name="Google Shape;5026;p41"/>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7" name="Google Shape;5027;p41"/>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8" name="Google Shape;5028;p41"/>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9" name="Google Shape;5029;p41"/>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0" name="Google Shape;5030;p41"/>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1" name="Google Shape;5031;p41"/>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2" name="Google Shape;5032;p41"/>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3" name="Google Shape;5033;p41"/>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4" name="Google Shape;5034;p41"/>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5" name="Google Shape;5035;p41"/>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6" name="Google Shape;5036;p41"/>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7" name="Google Shape;5037;p41"/>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8" name="Google Shape;5038;p41"/>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9" name="Google Shape;5039;p41"/>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0" name="Google Shape;5040;p41"/>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1" name="Google Shape;5041;p41"/>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2" name="Google Shape;5042;p41"/>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3" name="Google Shape;5043;p41"/>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4" name="Google Shape;5044;p41"/>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5" name="Google Shape;5045;p41"/>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6" name="Google Shape;5046;p41"/>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7" name="Google Shape;5047;p41"/>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8" name="Google Shape;5048;p41"/>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9" name="Google Shape;5049;p41"/>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0" name="Google Shape;5050;p41"/>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1" name="Google Shape;5051;p41"/>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2" name="Google Shape;5052;p41"/>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3" name="Google Shape;5053;p41"/>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4" name="Google Shape;5054;p41"/>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5" name="Google Shape;5055;p41"/>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6" name="Google Shape;5056;p41"/>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7" name="Google Shape;5057;p41"/>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8" name="Google Shape;5058;p41"/>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9" name="Google Shape;5059;p41"/>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0" name="Google Shape;5060;p41"/>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1" name="Google Shape;5061;p41"/>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2" name="Google Shape;5062;p41"/>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3" name="Google Shape;5063;p41"/>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4" name="Google Shape;5064;p41"/>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5" name="Google Shape;5065;p41"/>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6" name="Google Shape;5066;p41"/>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7" name="Google Shape;5067;p41"/>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8" name="Google Shape;5068;p41"/>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9" name="Google Shape;5069;p41"/>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0" name="Google Shape;5070;p41"/>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1" name="Google Shape;5071;p41"/>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2" name="Google Shape;5072;p41"/>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3" name="Google Shape;5073;p41"/>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4" name="Google Shape;5074;p41"/>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5" name="Google Shape;5075;p41"/>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6" name="Google Shape;5076;p41"/>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7" name="Google Shape;5077;p41"/>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8" name="Google Shape;5078;p41"/>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9" name="Google Shape;5079;p41"/>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0" name="Google Shape;5080;p41"/>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1" name="Google Shape;5081;p41"/>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2" name="Google Shape;5082;p41"/>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3" name="Google Shape;5083;p41"/>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4" name="Google Shape;5084;p41"/>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5" name="Google Shape;5085;p41"/>
              <p:cNvSpPr/>
              <p:nvPr/>
            </p:nvSpPr>
            <p:spPr>
              <a:xfrm>
                <a:off x="3071200" y="112825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6" name="Google Shape;5086;p41"/>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7" name="Google Shape;5087;p41"/>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8" name="Google Shape;5088;p41"/>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9" name="Google Shape;5089;p41"/>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0" name="Google Shape;5090;p41"/>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1" name="Google Shape;5091;p41"/>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2" name="Google Shape;5092;p41"/>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3" name="Google Shape;5093;p41"/>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4" name="Google Shape;5094;p41"/>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5" name="Google Shape;5095;p41"/>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6" name="Google Shape;5096;p41"/>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7" name="Google Shape;5097;p41"/>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8" name="Google Shape;5098;p41"/>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9" name="Google Shape;5099;p41"/>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0" name="Google Shape;5100;p41"/>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1" name="Google Shape;5101;p41"/>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2" name="Google Shape;5102;p41"/>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3" name="Google Shape;5103;p41"/>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4" name="Google Shape;5104;p41"/>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5" name="Google Shape;5105;p41"/>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6" name="Google Shape;5106;p41"/>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7" name="Google Shape;5107;p41"/>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8" name="Google Shape;5108;p41"/>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9" name="Google Shape;5109;p41"/>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0" name="Google Shape;5110;p41"/>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1" name="Google Shape;5111;p41"/>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2" name="Google Shape;5112;p41"/>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3" name="Google Shape;5113;p41"/>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4" name="Google Shape;5114;p41"/>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5" name="Google Shape;5115;p41"/>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6" name="Google Shape;5116;p41"/>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7" name="Google Shape;5117;p41"/>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8" name="Google Shape;5118;p41"/>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9" name="Google Shape;5119;p41"/>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0" name="Google Shape;5120;p41"/>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1" name="Google Shape;5121;p41"/>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2" name="Google Shape;5122;p41"/>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3" name="Google Shape;5123;p41"/>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4" name="Google Shape;5124;p41"/>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5" name="Google Shape;5125;p41"/>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6" name="Google Shape;5126;p41"/>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7" name="Google Shape;5127;p41"/>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8" name="Google Shape;5128;p41"/>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9" name="Google Shape;5129;p41"/>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0" name="Google Shape;5130;p41"/>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1" name="Google Shape;5131;p41"/>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2" name="Google Shape;5132;p41"/>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3" name="Google Shape;5133;p41"/>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4" name="Google Shape;5134;p41"/>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5" name="Google Shape;5135;p41"/>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6" name="Google Shape;5136;p41"/>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7" name="Google Shape;5137;p41"/>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8" name="Google Shape;5138;p41"/>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9" name="Google Shape;5139;p41"/>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0" name="Google Shape;5140;p41"/>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1" name="Google Shape;5141;p41"/>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2" name="Google Shape;5142;p41"/>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3" name="Google Shape;5143;p41"/>
              <p:cNvSpPr/>
              <p:nvPr/>
            </p:nvSpPr>
            <p:spPr>
              <a:xfrm>
                <a:off x="5055375" y="1130325"/>
                <a:ext cx="22950" cy="6575"/>
              </a:xfrm>
              <a:custGeom>
                <a:avLst/>
                <a:gdLst/>
                <a:ahLst/>
                <a:cxnLst/>
                <a:rect l="l" t="t" r="r" b="b"/>
                <a:pathLst>
                  <a:path w="918" h="263" extrusionOk="0">
                    <a:moveTo>
                      <a:pt x="477" y="1"/>
                    </a:moveTo>
                    <a:cubicBezTo>
                      <a:pt x="322" y="1"/>
                      <a:pt x="191" y="36"/>
                      <a:pt x="84" y="144"/>
                    </a:cubicBezTo>
                    <a:cubicBezTo>
                      <a:pt x="60" y="179"/>
                      <a:pt x="25" y="215"/>
                      <a:pt x="1" y="263"/>
                    </a:cubicBezTo>
                    <a:lnTo>
                      <a:pt x="918" y="263"/>
                    </a:lnTo>
                    <a:cubicBezTo>
                      <a:pt x="906" y="239"/>
                      <a:pt x="894" y="203"/>
                      <a:pt x="858" y="179"/>
                    </a:cubicBezTo>
                    <a:cubicBezTo>
                      <a:pt x="763" y="72"/>
                      <a:pt x="620" y="13"/>
                      <a:pt x="47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4" name="Google Shape;5144;p41"/>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5" name="Google Shape;5145;p41"/>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6" name="Google Shape;5146;p41"/>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7" name="Google Shape;5147;p41"/>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8" name="Google Shape;5148;p41"/>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9" name="Google Shape;5149;p41"/>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0" name="Google Shape;5150;p41"/>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1" name="Google Shape;5151;p41"/>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2" name="Google Shape;5152;p41"/>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3" name="Google Shape;5153;p41"/>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4" name="Google Shape;5154;p41"/>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5" name="Google Shape;5155;p41"/>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6" name="Google Shape;5156;p41"/>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7" name="Google Shape;5157;p41"/>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8" name="Google Shape;5158;p41"/>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9" name="Google Shape;5159;p41"/>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0" name="Google Shape;5160;p41"/>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1" name="Google Shape;5161;p41"/>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2" name="Google Shape;5162;p41"/>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3" name="Google Shape;5163;p41"/>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4" name="Google Shape;5164;p41"/>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5" name="Google Shape;5165;p41"/>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6" name="Google Shape;5166;p41"/>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7" name="Google Shape;5167;p41"/>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8" name="Google Shape;5168;p41"/>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9" name="Google Shape;5169;p41"/>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0" name="Google Shape;5170;p41"/>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1" name="Google Shape;5171;p41"/>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2" name="Google Shape;5172;p41"/>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3" name="Google Shape;5173;p41"/>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4" name="Google Shape;5174;p41"/>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5" name="Google Shape;5175;p41"/>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6" name="Google Shape;5176;p41"/>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7" name="Google Shape;5177;p41"/>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8" name="Google Shape;5178;p41"/>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9" name="Google Shape;5179;p41"/>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0" name="Google Shape;5180;p41"/>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1" name="Google Shape;5181;p41"/>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2" name="Google Shape;5182;p41"/>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3" name="Google Shape;5183;p41"/>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4" name="Google Shape;5184;p41"/>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5" name="Google Shape;5185;p41"/>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6" name="Google Shape;5186;p41"/>
              <p:cNvSpPr/>
              <p:nvPr/>
            </p:nvSpPr>
            <p:spPr>
              <a:xfrm>
                <a:off x="3673075" y="1115750"/>
                <a:ext cx="129200" cy="245875"/>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7" name="Google Shape;5187;p41"/>
              <p:cNvSpPr/>
              <p:nvPr/>
            </p:nvSpPr>
            <p:spPr>
              <a:xfrm>
                <a:off x="3764150" y="1125275"/>
                <a:ext cx="13425" cy="11625"/>
              </a:xfrm>
              <a:custGeom>
                <a:avLst/>
                <a:gdLst/>
                <a:ahLst/>
                <a:cxnLst/>
                <a:rect l="l" t="t" r="r" b="b"/>
                <a:pathLst>
                  <a:path w="537" h="465" extrusionOk="0">
                    <a:moveTo>
                      <a:pt x="453" y="0"/>
                    </a:moveTo>
                    <a:cubicBezTo>
                      <a:pt x="334" y="119"/>
                      <a:pt x="179" y="274"/>
                      <a:pt x="0" y="465"/>
                    </a:cubicBezTo>
                    <a:lnTo>
                      <a:pt x="536" y="465"/>
                    </a:lnTo>
                    <a:cubicBezTo>
                      <a:pt x="512" y="286"/>
                      <a:pt x="477" y="119"/>
                      <a:pt x="45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8" name="Google Shape;5188;p41"/>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189" name="Google Shape;5189;p41"/>
            <p:cNvGrpSpPr/>
            <p:nvPr/>
          </p:nvGrpSpPr>
          <p:grpSpPr>
            <a:xfrm rot="10800000" flipH="1">
              <a:off x="856219" y="297273"/>
              <a:ext cx="7513219" cy="4611214"/>
              <a:chOff x="640550" y="969900"/>
              <a:chExt cx="6297225" cy="3618625"/>
            </a:xfrm>
          </p:grpSpPr>
          <p:sp>
            <p:nvSpPr>
              <p:cNvPr id="5190" name="Google Shape;5190;p41"/>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1" name="Google Shape;5191;p41"/>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2" name="Google Shape;5192;p41"/>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3" name="Google Shape;5193;p41"/>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4" name="Google Shape;5194;p41"/>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5" name="Google Shape;5195;p41"/>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6" name="Google Shape;5196;p41"/>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7" name="Google Shape;5197;p41"/>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8" name="Google Shape;5198;p41"/>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9" name="Google Shape;5199;p41"/>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0" name="Google Shape;5200;p41"/>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1" name="Google Shape;5201;p41"/>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2" name="Google Shape;5202;p41"/>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3" name="Google Shape;5203;p41"/>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4" name="Google Shape;5204;p41"/>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5" name="Google Shape;5205;p41"/>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6" name="Google Shape;5206;p41"/>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7" name="Google Shape;5207;p41"/>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8" name="Google Shape;5208;p41"/>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9" name="Google Shape;5209;p41"/>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0" name="Google Shape;5210;p41"/>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1" name="Google Shape;5211;p41"/>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2" name="Google Shape;5212;p41"/>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3" name="Google Shape;5213;p41"/>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4" name="Google Shape;5214;p41"/>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5" name="Google Shape;5215;p41"/>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6" name="Google Shape;5216;p41"/>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7" name="Google Shape;5217;p41"/>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8" name="Google Shape;5218;p41"/>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9" name="Google Shape;5219;p41"/>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0" name="Google Shape;5220;p41"/>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1" name="Google Shape;5221;p41"/>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2" name="Google Shape;5222;p41"/>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3" name="Google Shape;5223;p41"/>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4" name="Google Shape;5224;p41"/>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5" name="Google Shape;5225;p41"/>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6" name="Google Shape;5226;p41"/>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7" name="Google Shape;5227;p41"/>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8" name="Google Shape;5228;p41"/>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9" name="Google Shape;5229;p41"/>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0" name="Google Shape;5230;p41"/>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1" name="Google Shape;5231;p41"/>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2" name="Google Shape;5232;p41"/>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3" name="Google Shape;5233;p41"/>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4" name="Google Shape;5234;p41"/>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5" name="Google Shape;5235;p41"/>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6" name="Google Shape;5236;p41"/>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7" name="Google Shape;5237;p41"/>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8" name="Google Shape;5238;p41"/>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9" name="Google Shape;5239;p41"/>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0" name="Google Shape;5240;p41"/>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1" name="Google Shape;5241;p41"/>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2" name="Google Shape;5242;p41"/>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3" name="Google Shape;5243;p41"/>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4" name="Google Shape;5244;p41"/>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5" name="Google Shape;5245;p41"/>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6" name="Google Shape;5246;p41"/>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7" name="Google Shape;5247;p41"/>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8" name="Google Shape;5248;p41"/>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9" name="Google Shape;5249;p41"/>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0" name="Google Shape;5250;p41"/>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1" name="Google Shape;5251;p41"/>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2" name="Google Shape;5252;p41"/>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3" name="Google Shape;5253;p41"/>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4" name="Google Shape;5254;p41"/>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5" name="Google Shape;5255;p41"/>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6" name="Google Shape;5256;p41"/>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7" name="Google Shape;5257;p41"/>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8" name="Google Shape;5258;p41"/>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9" name="Google Shape;5259;p41"/>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0" name="Google Shape;5260;p41"/>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1" name="Google Shape;5261;p41"/>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2" name="Google Shape;5262;p41"/>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3" name="Google Shape;5263;p41"/>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4" name="Google Shape;5264;p41"/>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5" name="Google Shape;5265;p41"/>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6" name="Google Shape;5266;p41"/>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7" name="Google Shape;5267;p41"/>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8" name="Google Shape;5268;p41"/>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9" name="Google Shape;5269;p41"/>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0" name="Google Shape;5270;p41"/>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1" name="Google Shape;5271;p41"/>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2" name="Google Shape;5272;p41"/>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3" name="Google Shape;5273;p41"/>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4" name="Google Shape;5274;p41"/>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5" name="Google Shape;5275;p41"/>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6" name="Google Shape;5276;p41"/>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7" name="Google Shape;5277;p41"/>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8" name="Google Shape;5278;p41"/>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9" name="Google Shape;5279;p41"/>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0" name="Google Shape;5280;p41"/>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1" name="Google Shape;5281;p41"/>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2" name="Google Shape;5282;p41"/>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3" name="Google Shape;5283;p41"/>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4" name="Google Shape;5284;p41"/>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5" name="Google Shape;5285;p41"/>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6" name="Google Shape;5286;p41"/>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7" name="Google Shape;5287;p41"/>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8" name="Google Shape;5288;p41"/>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9" name="Google Shape;5289;p41"/>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0" name="Google Shape;5290;p41"/>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1" name="Google Shape;5291;p41"/>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2" name="Google Shape;5292;p41"/>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3" name="Google Shape;5293;p41"/>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4" name="Google Shape;5294;p41"/>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5" name="Google Shape;5295;p41"/>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6" name="Google Shape;5296;p41"/>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7" name="Google Shape;5297;p41"/>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8" name="Google Shape;5298;p41"/>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9" name="Google Shape;5299;p41"/>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0" name="Google Shape;5300;p41"/>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1" name="Google Shape;5301;p41"/>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2" name="Google Shape;5302;p41"/>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3" name="Google Shape;5303;p41"/>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4" name="Google Shape;5304;p41"/>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5" name="Google Shape;5305;p41"/>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6" name="Google Shape;5306;p41"/>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7" name="Google Shape;5307;p41"/>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8" name="Google Shape;5308;p41"/>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9" name="Google Shape;5309;p41"/>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0" name="Google Shape;5310;p41"/>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1" name="Google Shape;5311;p41"/>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2" name="Google Shape;5312;p41"/>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3" name="Google Shape;5313;p41"/>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4" name="Google Shape;5314;p41"/>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5" name="Google Shape;5315;p41"/>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6" name="Google Shape;5316;p41"/>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344" name="Google Shape;5344;p41"/>
          <p:cNvGrpSpPr/>
          <p:nvPr/>
        </p:nvGrpSpPr>
        <p:grpSpPr>
          <a:xfrm rot="-4011279">
            <a:off x="1007797" y="596654"/>
            <a:ext cx="778996" cy="524381"/>
            <a:chOff x="2036625" y="1283600"/>
            <a:chExt cx="333450" cy="224450"/>
          </a:xfrm>
        </p:grpSpPr>
        <p:sp>
          <p:nvSpPr>
            <p:cNvPr id="5345" name="Google Shape;5345;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6" name="Google Shape;5346;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7" name="Google Shape;5347;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8" name="Google Shape;5348;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9" name="Google Shape;5349;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0" name="Google Shape;5350;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1" name="Google Shape;5351;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2" name="Google Shape;5352;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3" name="Google Shape;5353;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4" name="Google Shape;5354;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5" name="Google Shape;5355;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356" name="Google Shape;5356;p41"/>
          <p:cNvGrpSpPr/>
          <p:nvPr/>
        </p:nvGrpSpPr>
        <p:grpSpPr>
          <a:xfrm rot="6788721">
            <a:off x="10444205" y="328856"/>
            <a:ext cx="778996" cy="524381"/>
            <a:chOff x="2036625" y="1283600"/>
            <a:chExt cx="333450" cy="224450"/>
          </a:xfrm>
        </p:grpSpPr>
        <p:sp>
          <p:nvSpPr>
            <p:cNvPr id="5357" name="Google Shape;5357;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8" name="Google Shape;5358;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9" name="Google Shape;5359;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0" name="Google Shape;5360;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1" name="Google Shape;5361;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2" name="Google Shape;5362;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3" name="Google Shape;5363;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4" name="Google Shape;5364;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5" name="Google Shape;5365;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6" name="Google Shape;5366;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7" name="Google Shape;5367;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06" name="Google Shape;5342;p41"/>
          <p:cNvSpPr/>
          <p:nvPr/>
        </p:nvSpPr>
        <p:spPr>
          <a:xfrm rot="11700014">
            <a:off x="1411884" y="3771613"/>
            <a:ext cx="850305" cy="743903"/>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5317;p41">
            <a:extLst>
              <a:ext uri="{FF2B5EF4-FFF2-40B4-BE49-F238E27FC236}">
                <a16:creationId xmlns:a16="http://schemas.microsoft.com/office/drawing/2014/main" id="{B1DB14EE-F7EA-4239-A983-E29EFBB8D010}"/>
              </a:ext>
            </a:extLst>
          </p:cNvPr>
          <p:cNvSpPr txBox="1">
            <a:spLocks/>
          </p:cNvSpPr>
          <p:nvPr/>
        </p:nvSpPr>
        <p:spPr>
          <a:xfrm>
            <a:off x="1544148" y="894522"/>
            <a:ext cx="9316009" cy="4572000"/>
          </a:xfrm>
          <a:prstGeom prst="rect">
            <a:avLst/>
          </a:prstGeom>
          <a:solidFill>
            <a:schemeClr val="accent6">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1219170">
              <a:buClr>
                <a:srgbClr val="29486D"/>
              </a:buClr>
            </a:pPr>
            <a:r>
              <a:rPr lang="vi-VN" sz="3000" kern="0" dirty="0">
                <a:solidFill>
                  <a:srgbClr val="29486D"/>
                </a:solidFill>
                <a:latin typeface="Calibri" panose="020F0502020204030204" pitchFamily="34" charset="0"/>
                <a:cs typeface="Calibri" panose="020F0502020204030204" pitchFamily="34" charset="0"/>
              </a:rPr>
              <a:t>Trăng trên biển</a:t>
            </a:r>
          </a:p>
          <a:p>
            <a:pPr algn="just" defTabSz="1219170">
              <a:buClr>
                <a:srgbClr val="29486D"/>
              </a:buClr>
            </a:pPr>
            <a:r>
              <a:rPr lang="en-US" sz="3000" b="0" kern="0" dirty="0">
                <a:solidFill>
                  <a:srgbClr val="29486D"/>
                </a:solidFill>
                <a:latin typeface="Calibri" panose="020F0502020204030204" pitchFamily="34" charset="0"/>
                <a:cs typeface="Calibri" panose="020F0502020204030204" pitchFamily="34" charset="0"/>
              </a:rPr>
              <a:t>   </a:t>
            </a:r>
            <a:r>
              <a:rPr lang="vi-VN" sz="3000" b="0" kern="0" dirty="0">
                <a:solidFill>
                  <a:srgbClr val="29486D"/>
                </a:solidFill>
                <a:latin typeface="Calibri" panose="020F0502020204030204" pitchFamily="34" charset="0"/>
                <a:cs typeface="Calibri" panose="020F0502020204030204" pitchFamily="34" charset="0"/>
              </a:rPr>
              <a:t>Trăng trên sông, trên đồng, trên làng quê, tôi đã thấy nhiều.</a:t>
            </a:r>
            <a:r>
              <a:rPr lang="en-US" sz="3000" b="0" kern="0" dirty="0">
                <a:solidFill>
                  <a:srgbClr val="29486D"/>
                </a:solidFill>
                <a:latin typeface="Calibri" panose="020F0502020204030204" pitchFamily="34" charset="0"/>
                <a:cs typeface="Calibri" panose="020F0502020204030204" pitchFamily="34" charset="0"/>
              </a:rPr>
              <a:t> </a:t>
            </a:r>
            <a:r>
              <a:rPr lang="vi-VN" sz="3000" b="0" kern="0" dirty="0">
                <a:solidFill>
                  <a:srgbClr val="29486D"/>
                </a:solidFill>
                <a:latin typeface="Calibri" panose="020F0502020204030204" pitchFamily="34" charset="0"/>
                <a:cs typeface="Calibri" panose="020F0502020204030204" pitchFamily="34" charset="0"/>
              </a:rPr>
              <a:t>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pPr algn="r" defTabSz="1219170">
              <a:buClr>
                <a:srgbClr val="29486D"/>
              </a:buClr>
            </a:pPr>
            <a:r>
              <a:rPr lang="vi-VN" sz="3000" b="0" kern="0" dirty="0">
                <a:solidFill>
                  <a:srgbClr val="29486D"/>
                </a:solidFill>
                <a:latin typeface="Calibri" panose="020F0502020204030204" pitchFamily="34" charset="0"/>
                <a:cs typeface="Calibri" panose="020F0502020204030204" pitchFamily="34" charset="0"/>
              </a:rPr>
              <a:t>(Theo Trần Hoài Dương)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06"/>
                                        </p:tgtEl>
                                        <p:attrNameLst>
                                          <p:attrName>style.visibility</p:attrName>
                                        </p:attrNameLst>
                                      </p:cBhvr>
                                      <p:to>
                                        <p:strVal val="visible"/>
                                      </p:to>
                                    </p:set>
                                    <p:animEffect transition="in" filter="wipe(left)">
                                      <p:cBhvr>
                                        <p:cTn id="7" dur="500"/>
                                        <p:tgtEl>
                                          <p:spTgt spid="1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grpSp>
        <p:nvGrpSpPr>
          <p:cNvPr id="5763" name="Google Shape;5763;p46"/>
          <p:cNvGrpSpPr/>
          <p:nvPr/>
        </p:nvGrpSpPr>
        <p:grpSpPr>
          <a:xfrm>
            <a:off x="-107893" y="-105643"/>
            <a:ext cx="12407785" cy="6851256"/>
            <a:chOff x="695553" y="135924"/>
            <a:chExt cx="7810541" cy="4772563"/>
          </a:xfrm>
        </p:grpSpPr>
        <p:grpSp>
          <p:nvGrpSpPr>
            <p:cNvPr id="5764" name="Google Shape;5764;p46"/>
            <p:cNvGrpSpPr/>
            <p:nvPr/>
          </p:nvGrpSpPr>
          <p:grpSpPr>
            <a:xfrm>
              <a:off x="695553" y="135924"/>
              <a:ext cx="7810541" cy="4525622"/>
              <a:chOff x="488150" y="1113350"/>
              <a:chExt cx="6569000" cy="3604350"/>
            </a:xfrm>
          </p:grpSpPr>
          <p:sp>
            <p:nvSpPr>
              <p:cNvPr id="5765" name="Google Shape;5765;p46"/>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6" name="Google Shape;5766;p46"/>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7" name="Google Shape;5767;p46"/>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8" name="Google Shape;5768;p46"/>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9" name="Google Shape;5769;p46"/>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0" name="Google Shape;5770;p46"/>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1" name="Google Shape;5771;p46"/>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2" name="Google Shape;5772;p46"/>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3" name="Google Shape;5773;p46"/>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4" name="Google Shape;5774;p46"/>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5" name="Google Shape;5775;p46"/>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6" name="Google Shape;5776;p46"/>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7" name="Google Shape;5777;p46"/>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8" name="Google Shape;5778;p46"/>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9" name="Google Shape;5779;p46"/>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0" name="Google Shape;5780;p46"/>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1" name="Google Shape;5781;p46"/>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2" name="Google Shape;5782;p46"/>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3" name="Google Shape;5783;p46"/>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4" name="Google Shape;5784;p46"/>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5" name="Google Shape;5785;p46"/>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6" name="Google Shape;5786;p46"/>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7" name="Google Shape;5787;p46"/>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8" name="Google Shape;5788;p46"/>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9" name="Google Shape;5789;p46"/>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0" name="Google Shape;5790;p46"/>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1" name="Google Shape;5791;p46"/>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2" name="Google Shape;5792;p46"/>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3" name="Google Shape;5793;p46"/>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4" name="Google Shape;5794;p46"/>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5" name="Google Shape;5795;p46"/>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6" name="Google Shape;5796;p46"/>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7" name="Google Shape;5797;p46"/>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8" name="Google Shape;5798;p46"/>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9" name="Google Shape;5799;p46"/>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0" name="Google Shape;5800;p46"/>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1" name="Google Shape;5801;p46"/>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2" name="Google Shape;5802;p46"/>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3" name="Google Shape;5803;p46"/>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4" name="Google Shape;5804;p46"/>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5" name="Google Shape;5805;p46"/>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6" name="Google Shape;5806;p46"/>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7" name="Google Shape;5807;p46"/>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8" name="Google Shape;5808;p46"/>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9" name="Google Shape;5809;p46"/>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0" name="Google Shape;5810;p46"/>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1" name="Google Shape;5811;p46"/>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2" name="Google Shape;5812;p46"/>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3" name="Google Shape;5813;p46"/>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4" name="Google Shape;5814;p46"/>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5" name="Google Shape;5815;p46"/>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6" name="Google Shape;5816;p46"/>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7" name="Google Shape;5817;p46"/>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8" name="Google Shape;5818;p46"/>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9" name="Google Shape;5819;p46"/>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0" name="Google Shape;5820;p46"/>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1" name="Google Shape;5821;p46"/>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2" name="Google Shape;5822;p46"/>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3" name="Google Shape;5823;p46"/>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4" name="Google Shape;5824;p46"/>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5" name="Google Shape;5825;p46"/>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6" name="Google Shape;5826;p46"/>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7" name="Google Shape;5827;p46"/>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8" name="Google Shape;5828;p46"/>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9" name="Google Shape;5829;p46"/>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0" name="Google Shape;5830;p46"/>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1" name="Google Shape;5831;p46"/>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2" name="Google Shape;5832;p46"/>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3" name="Google Shape;5833;p46"/>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4" name="Google Shape;5834;p46"/>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5" name="Google Shape;5835;p46"/>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6" name="Google Shape;5836;p46"/>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7" name="Google Shape;5837;p46"/>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8" name="Google Shape;5838;p46"/>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9" name="Google Shape;5839;p46"/>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0" name="Google Shape;5840;p46"/>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1" name="Google Shape;5841;p46"/>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2" name="Google Shape;5842;p46"/>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3" name="Google Shape;5843;p46"/>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4" name="Google Shape;5844;p46"/>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5" name="Google Shape;5845;p46"/>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6" name="Google Shape;5846;p46"/>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7" name="Google Shape;5847;p46"/>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8" name="Google Shape;5848;p46"/>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9" name="Google Shape;5849;p46"/>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0" name="Google Shape;5850;p46"/>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1" name="Google Shape;5851;p46"/>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2" name="Google Shape;5852;p46"/>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3" name="Google Shape;5853;p46"/>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4" name="Google Shape;5854;p46"/>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5" name="Google Shape;5855;p46"/>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6" name="Google Shape;5856;p46"/>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7" name="Google Shape;5857;p46"/>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8" name="Google Shape;5858;p46"/>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9" name="Google Shape;5859;p46"/>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0" name="Google Shape;5860;p46"/>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1" name="Google Shape;5861;p46"/>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2" name="Google Shape;5862;p46"/>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3" name="Google Shape;5863;p46"/>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4" name="Google Shape;5864;p46"/>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5" name="Google Shape;5865;p46"/>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6" name="Google Shape;5866;p46"/>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7" name="Google Shape;5867;p46"/>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8" name="Google Shape;5868;p46"/>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9" name="Google Shape;5869;p46"/>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0" name="Google Shape;5870;p46"/>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1" name="Google Shape;5871;p46"/>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2" name="Google Shape;5872;p46"/>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3" name="Google Shape;5873;p46"/>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4" name="Google Shape;5874;p46"/>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5" name="Google Shape;5875;p46"/>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6" name="Google Shape;5876;p46"/>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7" name="Google Shape;5877;p46"/>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8" name="Google Shape;5878;p46"/>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9" name="Google Shape;5879;p46"/>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0" name="Google Shape;5880;p46"/>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1" name="Google Shape;5881;p46"/>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2" name="Google Shape;5882;p46"/>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3" name="Google Shape;5883;p46"/>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4" name="Google Shape;5884;p46"/>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5" name="Google Shape;5885;p46"/>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6" name="Google Shape;5886;p46"/>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7" name="Google Shape;5887;p46"/>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8" name="Google Shape;5888;p46"/>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9" name="Google Shape;5889;p46"/>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0" name="Google Shape;5890;p46"/>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1" name="Google Shape;5891;p46"/>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2" name="Google Shape;5892;p46"/>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3" name="Google Shape;5893;p46"/>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4" name="Google Shape;5894;p46"/>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5" name="Google Shape;5895;p46"/>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6" name="Google Shape;5896;p46"/>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7" name="Google Shape;5897;p46"/>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8" name="Google Shape;5898;p46"/>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9" name="Google Shape;5899;p46"/>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0" name="Google Shape;5900;p46"/>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1" name="Google Shape;5901;p46"/>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2" name="Google Shape;5902;p46"/>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3" name="Google Shape;5903;p46"/>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4" name="Google Shape;5904;p46"/>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5" name="Google Shape;5905;p46"/>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6" name="Google Shape;5906;p46"/>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7" name="Google Shape;5907;p46"/>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8" name="Google Shape;5908;p46"/>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9" name="Google Shape;5909;p46"/>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0" name="Google Shape;5910;p46"/>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1" name="Google Shape;5911;p46"/>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2" name="Google Shape;5912;p46"/>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3" name="Google Shape;5913;p46"/>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4" name="Google Shape;5914;p46"/>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5" name="Google Shape;5915;p46"/>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6" name="Google Shape;5916;p46"/>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7" name="Google Shape;5917;p46"/>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8" name="Google Shape;5918;p46"/>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9" name="Google Shape;5919;p46"/>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0" name="Google Shape;5920;p46"/>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1" name="Google Shape;5921;p46"/>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2" name="Google Shape;5922;p46"/>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3" name="Google Shape;5923;p46"/>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4" name="Google Shape;5924;p46"/>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5" name="Google Shape;5925;p46"/>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6" name="Google Shape;5926;p46"/>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7" name="Google Shape;5927;p46"/>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8" name="Google Shape;5928;p46"/>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9" name="Google Shape;5929;p46"/>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0" name="Google Shape;5930;p46"/>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1" name="Google Shape;5931;p46"/>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2" name="Google Shape;5932;p46"/>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3" name="Google Shape;5933;p46"/>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4" name="Google Shape;5934;p46"/>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5" name="Google Shape;5935;p46"/>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6" name="Google Shape;5936;p46"/>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7" name="Google Shape;5937;p46"/>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8" name="Google Shape;5938;p46"/>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9" name="Google Shape;5939;p46"/>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0" name="Google Shape;5940;p46"/>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1" name="Google Shape;5941;p46"/>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2" name="Google Shape;5942;p46"/>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3" name="Google Shape;5943;p46"/>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4" name="Google Shape;5944;p46"/>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5" name="Google Shape;5945;p46"/>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6" name="Google Shape;5946;p46"/>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7" name="Google Shape;5947;p46"/>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8" name="Google Shape;5948;p46"/>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9" name="Google Shape;5949;p46"/>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0" name="Google Shape;5950;p46"/>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1" name="Google Shape;5951;p46"/>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2" name="Google Shape;5952;p46"/>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3" name="Google Shape;5953;p46"/>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4" name="Google Shape;5954;p46"/>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5" name="Google Shape;5955;p46"/>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6" name="Google Shape;5956;p46"/>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7" name="Google Shape;5957;p46"/>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8" name="Google Shape;5958;p46"/>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9" name="Google Shape;5959;p46"/>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0" name="Google Shape;5960;p46"/>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1" name="Google Shape;5961;p46"/>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2" name="Google Shape;5962;p46"/>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3" name="Google Shape;5963;p46"/>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4" name="Google Shape;5964;p46"/>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5" name="Google Shape;5965;p46"/>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6" name="Google Shape;5966;p46"/>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7" name="Google Shape;5967;p46"/>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8" name="Google Shape;5968;p46"/>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9" name="Google Shape;5969;p46"/>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0" name="Google Shape;5970;p46"/>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1" name="Google Shape;5971;p46"/>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2" name="Google Shape;5972;p46"/>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3" name="Google Shape;5973;p46"/>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4" name="Google Shape;5974;p46"/>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5" name="Google Shape;5975;p46"/>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6" name="Google Shape;5976;p46"/>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7" name="Google Shape;5977;p46"/>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8" name="Google Shape;5978;p46"/>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9" name="Google Shape;5979;p46"/>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0" name="Google Shape;5980;p46"/>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1" name="Google Shape;5981;p46"/>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2" name="Google Shape;5982;p46"/>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3" name="Google Shape;5983;p46"/>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4" name="Google Shape;5984;p46"/>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5" name="Google Shape;5985;p46"/>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6" name="Google Shape;5986;p46"/>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7" name="Google Shape;5987;p46"/>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8" name="Google Shape;5988;p46"/>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9" name="Google Shape;5989;p46"/>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0" name="Google Shape;5990;p46"/>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1" name="Google Shape;5991;p46"/>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2" name="Google Shape;5992;p46"/>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3" name="Google Shape;5993;p46"/>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4" name="Google Shape;5994;p46"/>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5" name="Google Shape;5995;p46"/>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6" name="Google Shape;5996;p46"/>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7" name="Google Shape;5997;p46"/>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8" name="Google Shape;5998;p46"/>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9" name="Google Shape;5999;p46"/>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0" name="Google Shape;6000;p46"/>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1" name="Google Shape;6001;p46"/>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2" name="Google Shape;6002;p46"/>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3" name="Google Shape;6003;p46"/>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4" name="Google Shape;6004;p46"/>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5" name="Google Shape;6005;p46"/>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6" name="Google Shape;6006;p46"/>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7" name="Google Shape;6007;p46"/>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8" name="Google Shape;6008;p46"/>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9" name="Google Shape;6009;p46"/>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0" name="Google Shape;6010;p46"/>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1" name="Google Shape;6011;p46"/>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2" name="Google Shape;6012;p46"/>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3" name="Google Shape;6013;p46"/>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4" name="Google Shape;6014;p46"/>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5" name="Google Shape;6015;p46"/>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6" name="Google Shape;6016;p46"/>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7" name="Google Shape;6017;p46"/>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8" name="Google Shape;6018;p46"/>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9" name="Google Shape;6019;p46"/>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0" name="Google Shape;6020;p46"/>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1" name="Google Shape;6021;p46"/>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2" name="Google Shape;6022;p46"/>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3" name="Google Shape;6023;p46"/>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4" name="Google Shape;6024;p46"/>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5" name="Google Shape;6025;p46"/>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6" name="Google Shape;6026;p46"/>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7" name="Google Shape;6027;p46"/>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8" name="Google Shape;6028;p46"/>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9" name="Google Shape;6029;p46"/>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0" name="Google Shape;6030;p46"/>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1" name="Google Shape;6031;p46"/>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2" name="Google Shape;6032;p46"/>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3" name="Google Shape;6033;p46"/>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4" name="Google Shape;6034;p46"/>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5" name="Google Shape;6035;p46"/>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6" name="Google Shape;6036;p46"/>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7" name="Google Shape;6037;p46"/>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8" name="Google Shape;6038;p46"/>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9" name="Google Shape;6039;p46"/>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0" name="Google Shape;6040;p46"/>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1" name="Google Shape;6041;p46"/>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2" name="Google Shape;6042;p46"/>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3" name="Google Shape;6043;p46"/>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4" name="Google Shape;6044;p46"/>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5" name="Google Shape;6045;p46"/>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6" name="Google Shape;6046;p46"/>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7" name="Google Shape;6047;p46"/>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8" name="Google Shape;6048;p46"/>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9" name="Google Shape;6049;p46"/>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0" name="Google Shape;6050;p46"/>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1" name="Google Shape;6051;p46"/>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2" name="Google Shape;6052;p46"/>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3" name="Google Shape;6053;p46"/>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4" name="Google Shape;6054;p46"/>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5" name="Google Shape;6055;p46"/>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6" name="Google Shape;6056;p46"/>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7" name="Google Shape;6057;p46"/>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8" name="Google Shape;6058;p46"/>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9" name="Google Shape;6059;p46"/>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0" name="Google Shape;6060;p46"/>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1" name="Google Shape;6061;p46"/>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2" name="Google Shape;6062;p46"/>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3" name="Google Shape;6063;p46"/>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4" name="Google Shape;6064;p46"/>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5" name="Google Shape;6065;p46"/>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6" name="Google Shape;6066;p46"/>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7" name="Google Shape;6067;p46"/>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8" name="Google Shape;6068;p46"/>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9" name="Google Shape;6069;p46"/>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0" name="Google Shape;6070;p46"/>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1" name="Google Shape;6071;p46"/>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2" name="Google Shape;6072;p46"/>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3" name="Google Shape;6073;p46"/>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4" name="Google Shape;6074;p46"/>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5" name="Google Shape;6075;p46"/>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6" name="Google Shape;6076;p46"/>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7" name="Google Shape;6077;p46"/>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8" name="Google Shape;6078;p46"/>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9" name="Google Shape;6079;p46"/>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0" name="Google Shape;6080;p46"/>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1" name="Google Shape;6081;p46"/>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2" name="Google Shape;6082;p46"/>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3" name="Google Shape;6083;p46"/>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4" name="Google Shape;6084;p46"/>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5" name="Google Shape;6085;p46"/>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6" name="Google Shape;6086;p46"/>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7" name="Google Shape;6087;p46"/>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8" name="Google Shape;6088;p46"/>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9" name="Google Shape;6089;p46"/>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0" name="Google Shape;6090;p46"/>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1" name="Google Shape;6091;p46"/>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2" name="Google Shape;6092;p46"/>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3" name="Google Shape;6093;p46"/>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4" name="Google Shape;6094;p46"/>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5" name="Google Shape;6095;p46"/>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6" name="Google Shape;6096;p46"/>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7" name="Google Shape;6097;p46"/>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8" name="Google Shape;6098;p46"/>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9" name="Google Shape;6099;p46"/>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0" name="Google Shape;6100;p46"/>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1" name="Google Shape;6101;p46"/>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2" name="Google Shape;6102;p46"/>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3" name="Google Shape;6103;p46"/>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4" name="Google Shape;6104;p46"/>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5" name="Google Shape;6105;p46"/>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6" name="Google Shape;6106;p46"/>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7" name="Google Shape;6107;p46"/>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8" name="Google Shape;6108;p46"/>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9" name="Google Shape;6109;p46"/>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0" name="Google Shape;6110;p46"/>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1" name="Google Shape;6111;p46"/>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2" name="Google Shape;6112;p46"/>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3" name="Google Shape;6113;p46"/>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4" name="Google Shape;6114;p46"/>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5" name="Google Shape;6115;p46"/>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6" name="Google Shape;6116;p46"/>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7" name="Google Shape;6117;p46"/>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8" name="Google Shape;6118;p46"/>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9" name="Google Shape;6119;p46"/>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0" name="Google Shape;6120;p46"/>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1" name="Google Shape;6121;p46"/>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2" name="Google Shape;6122;p46"/>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3" name="Google Shape;6123;p46"/>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4" name="Google Shape;6124;p46"/>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5" name="Google Shape;6125;p46"/>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6" name="Google Shape;6126;p46"/>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7" name="Google Shape;6127;p46"/>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8" name="Google Shape;6128;p46"/>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9" name="Google Shape;6129;p46"/>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0" name="Google Shape;6130;p46"/>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1" name="Google Shape;6131;p46"/>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2" name="Google Shape;6132;p46"/>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3" name="Google Shape;6133;p46"/>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4" name="Google Shape;6134;p46"/>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5" name="Google Shape;6135;p46"/>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6" name="Google Shape;6136;p46"/>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7" name="Google Shape;6137;p46"/>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8" name="Google Shape;6138;p46"/>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9" name="Google Shape;6139;p46"/>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0" name="Google Shape;6140;p46"/>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1" name="Google Shape;6141;p46"/>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2" name="Google Shape;6142;p46"/>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3" name="Google Shape;6143;p46"/>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4" name="Google Shape;6144;p46"/>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5" name="Google Shape;6145;p46"/>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6" name="Google Shape;6146;p46"/>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7" name="Google Shape;6147;p46"/>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8" name="Google Shape;6148;p46"/>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9" name="Google Shape;6149;p46"/>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0" name="Google Shape;6150;p46"/>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1" name="Google Shape;6151;p46"/>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2" name="Google Shape;6152;p46"/>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3" name="Google Shape;6153;p46"/>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4" name="Google Shape;6154;p46"/>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5" name="Google Shape;6155;p46"/>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6" name="Google Shape;6156;p46"/>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7" name="Google Shape;6157;p46"/>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8" name="Google Shape;6158;p46"/>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9" name="Google Shape;6159;p46"/>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0" name="Google Shape;6160;p46"/>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1" name="Google Shape;6161;p46"/>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2" name="Google Shape;6162;p46"/>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3" name="Google Shape;6163;p46"/>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4" name="Google Shape;6164;p46"/>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5" name="Google Shape;6165;p46"/>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6" name="Google Shape;6166;p46"/>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7" name="Google Shape;6167;p46"/>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8" name="Google Shape;6168;p46"/>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9" name="Google Shape;6169;p46"/>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0" name="Google Shape;6170;p46"/>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1" name="Google Shape;6171;p46"/>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2" name="Google Shape;6172;p46"/>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3" name="Google Shape;6173;p46"/>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4" name="Google Shape;6174;p46"/>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5" name="Google Shape;6175;p46"/>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6" name="Google Shape;6176;p46"/>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7" name="Google Shape;6177;p46"/>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8" name="Google Shape;6178;p46"/>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9" name="Google Shape;6179;p46"/>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0" name="Google Shape;6180;p46"/>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1" name="Google Shape;6181;p46"/>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2" name="Google Shape;6182;p46"/>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3" name="Google Shape;6183;p46"/>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4" name="Google Shape;6184;p46"/>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5" name="Google Shape;6185;p46"/>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6" name="Google Shape;6186;p46"/>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7" name="Google Shape;6187;p46"/>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8" name="Google Shape;6188;p46"/>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9" name="Google Shape;6189;p46"/>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0" name="Google Shape;6190;p46"/>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1" name="Google Shape;6191;p46"/>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2" name="Google Shape;6192;p46"/>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3" name="Google Shape;6193;p46"/>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4" name="Google Shape;6194;p46"/>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5" name="Google Shape;6195;p46"/>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6" name="Google Shape;6196;p46"/>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7" name="Google Shape;6197;p46"/>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8" name="Google Shape;6198;p46"/>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9" name="Google Shape;6199;p46"/>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0" name="Google Shape;6200;p46"/>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1" name="Google Shape;6201;p46"/>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2" name="Google Shape;6202;p46"/>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3" name="Google Shape;6203;p46"/>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4" name="Google Shape;6204;p46"/>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5" name="Google Shape;6205;p46"/>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6" name="Google Shape;6206;p46"/>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7" name="Google Shape;6207;p46"/>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8" name="Google Shape;6208;p46"/>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9" name="Google Shape;6209;p46"/>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0" name="Google Shape;6210;p46"/>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1" name="Google Shape;6211;p46"/>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2" name="Google Shape;6212;p46"/>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3" name="Google Shape;6213;p46"/>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4" name="Google Shape;6214;p46"/>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5" name="Google Shape;6215;p46"/>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6" name="Google Shape;6216;p46"/>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7" name="Google Shape;6217;p46"/>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8" name="Google Shape;6218;p46"/>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9" name="Google Shape;6219;p46"/>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0" name="Google Shape;6220;p46"/>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1" name="Google Shape;6221;p46"/>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2" name="Google Shape;6222;p46"/>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3" name="Google Shape;6223;p46"/>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4" name="Google Shape;6224;p46"/>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5" name="Google Shape;6225;p46"/>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6" name="Google Shape;6226;p46"/>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7" name="Google Shape;6227;p46"/>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8" name="Google Shape;6228;p46"/>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9" name="Google Shape;6229;p46"/>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0" name="Google Shape;6230;p46"/>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1" name="Google Shape;6231;p46"/>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2" name="Google Shape;6232;p46"/>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3" name="Google Shape;6233;p46"/>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4" name="Google Shape;6234;p46"/>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5" name="Google Shape;6235;p46"/>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6" name="Google Shape;6236;p46"/>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7" name="Google Shape;6237;p46"/>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8" name="Google Shape;6238;p46"/>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9" name="Google Shape;6239;p46"/>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0" name="Google Shape;6240;p46"/>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1" name="Google Shape;6241;p46"/>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2" name="Google Shape;6242;p46"/>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3" name="Google Shape;6243;p46"/>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4" name="Google Shape;6244;p46"/>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5" name="Google Shape;6245;p46"/>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6" name="Google Shape;6246;p46"/>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7" name="Google Shape;6247;p46"/>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8" name="Google Shape;6248;p46"/>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9" name="Google Shape;6249;p46"/>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0" name="Google Shape;6250;p46"/>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1" name="Google Shape;6251;p46"/>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2" name="Google Shape;6252;p46"/>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3" name="Google Shape;6253;p46"/>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4" name="Google Shape;6254;p46"/>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5" name="Google Shape;6255;p46"/>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6" name="Google Shape;6256;p46"/>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7" name="Google Shape;6257;p46"/>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8" name="Google Shape;6258;p46"/>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9" name="Google Shape;6259;p46"/>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0" name="Google Shape;6260;p46"/>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1" name="Google Shape;6261;p46"/>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2" name="Google Shape;6262;p46"/>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3" name="Google Shape;6263;p46"/>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4" name="Google Shape;6264;p46"/>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5" name="Google Shape;6265;p46"/>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6" name="Google Shape;6266;p46"/>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7" name="Google Shape;6267;p46"/>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8" name="Google Shape;6268;p46"/>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9" name="Google Shape;6269;p46"/>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0" name="Google Shape;6270;p46"/>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1" name="Google Shape;6271;p46"/>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2" name="Google Shape;6272;p46"/>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3" name="Google Shape;6273;p46"/>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4" name="Google Shape;6274;p46"/>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5" name="Google Shape;6275;p46"/>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6" name="Google Shape;6276;p46"/>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7" name="Google Shape;6277;p46"/>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8" name="Google Shape;6278;p46"/>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9" name="Google Shape;6279;p46"/>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0" name="Google Shape;6280;p46"/>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1" name="Google Shape;6281;p46"/>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2" name="Google Shape;6282;p46"/>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3" name="Google Shape;6283;p46"/>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4" name="Google Shape;6284;p46"/>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5" name="Google Shape;6285;p46"/>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6" name="Google Shape;6286;p46"/>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7" name="Google Shape;6287;p46"/>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8" name="Google Shape;6288;p46"/>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9" name="Google Shape;6289;p46"/>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0" name="Google Shape;6290;p46"/>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1" name="Google Shape;6291;p46"/>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2" name="Google Shape;6292;p46"/>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3" name="Google Shape;6293;p46"/>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4" name="Google Shape;6294;p46"/>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5" name="Google Shape;6295;p46"/>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6" name="Google Shape;6296;p46"/>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7" name="Google Shape;6297;p46"/>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8" name="Google Shape;6298;p46"/>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9" name="Google Shape;6299;p46"/>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0" name="Google Shape;6300;p46"/>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1" name="Google Shape;6301;p46"/>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2" name="Google Shape;6302;p46"/>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3" name="Google Shape;6303;p46"/>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4" name="Google Shape;6304;p46"/>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5" name="Google Shape;6305;p46"/>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6" name="Google Shape;6306;p46"/>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7" name="Google Shape;6307;p46"/>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8" name="Google Shape;6308;p46"/>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9" name="Google Shape;6309;p46"/>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0" name="Google Shape;6310;p46"/>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1" name="Google Shape;6311;p46"/>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2" name="Google Shape;6312;p46"/>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3" name="Google Shape;6313;p46"/>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4" name="Google Shape;6314;p46"/>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5" name="Google Shape;6315;p46"/>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6" name="Google Shape;6316;p46"/>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7" name="Google Shape;6317;p46"/>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8" name="Google Shape;6318;p46"/>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9" name="Google Shape;6319;p46"/>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0" name="Google Shape;6320;p46"/>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1" name="Google Shape;6321;p46"/>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2" name="Google Shape;6322;p46"/>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3" name="Google Shape;6323;p46"/>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4" name="Google Shape;6324;p46"/>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5" name="Google Shape;6325;p46"/>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6" name="Google Shape;6326;p46"/>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7" name="Google Shape;6327;p46"/>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8" name="Google Shape;6328;p46"/>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9" name="Google Shape;6329;p46"/>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0" name="Google Shape;6330;p46"/>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1" name="Google Shape;6331;p46"/>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2" name="Google Shape;6332;p46"/>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3" name="Google Shape;6333;p46"/>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4" name="Google Shape;6334;p46"/>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5" name="Google Shape;6335;p46"/>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6" name="Google Shape;6336;p46"/>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7" name="Google Shape;6337;p46"/>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8" name="Google Shape;6338;p46"/>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9" name="Google Shape;6339;p46"/>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0" name="Google Shape;6340;p46"/>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1" name="Google Shape;6341;p46"/>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2" name="Google Shape;6342;p46"/>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3" name="Google Shape;6343;p46"/>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4" name="Google Shape;6344;p46"/>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5" name="Google Shape;6345;p46"/>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6" name="Google Shape;6346;p46"/>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7" name="Google Shape;6347;p46"/>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8" name="Google Shape;6348;p46"/>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9" name="Google Shape;6349;p46"/>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0" name="Google Shape;6350;p46"/>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1" name="Google Shape;6351;p46"/>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2" name="Google Shape;6352;p46"/>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3" name="Google Shape;6353;p46"/>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4" name="Google Shape;6354;p46"/>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5" name="Google Shape;6355;p46"/>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6" name="Google Shape;6356;p46"/>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7" name="Google Shape;6357;p46"/>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8" name="Google Shape;6358;p46"/>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9" name="Google Shape;6359;p46"/>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0" name="Google Shape;6360;p46"/>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1" name="Google Shape;6361;p46"/>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2" name="Google Shape;6362;p46"/>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3" name="Google Shape;6363;p46"/>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4" name="Google Shape;6364;p46"/>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5" name="Google Shape;6365;p46"/>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6" name="Google Shape;6366;p46"/>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7" name="Google Shape;6367;p46"/>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8" name="Google Shape;6368;p46"/>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9" name="Google Shape;6369;p46"/>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0" name="Google Shape;6370;p46"/>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1" name="Google Shape;6371;p46"/>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2" name="Google Shape;6372;p46"/>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3" name="Google Shape;6373;p46"/>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4" name="Google Shape;6374;p46"/>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5" name="Google Shape;6375;p46"/>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6" name="Google Shape;6376;p46"/>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7" name="Google Shape;6377;p46"/>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8" name="Google Shape;6378;p46"/>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9" name="Google Shape;6379;p46"/>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0" name="Google Shape;6380;p46"/>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1" name="Google Shape;6381;p46"/>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2" name="Google Shape;6382;p46"/>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3" name="Google Shape;6383;p46"/>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6"/>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5" name="Google Shape;6385;p46"/>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6"/>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6"/>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6"/>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6"/>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6"/>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6"/>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6"/>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6"/>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6"/>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6"/>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6"/>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6"/>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6"/>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6"/>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6"/>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6"/>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6"/>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6"/>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6"/>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6"/>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6"/>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6"/>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6"/>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6"/>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6"/>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6"/>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6"/>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6"/>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6"/>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6"/>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6"/>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6"/>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6"/>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6"/>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6"/>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6"/>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6"/>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6"/>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4" name="Google Shape;6424;p46"/>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5" name="Google Shape;6425;p46"/>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6" name="Google Shape;6426;p46"/>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7" name="Google Shape;6427;p46"/>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6"/>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6"/>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6"/>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6"/>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6"/>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6"/>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6"/>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6"/>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6"/>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6"/>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6"/>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6"/>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6"/>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6"/>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6"/>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6"/>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6"/>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6"/>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6"/>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6"/>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6"/>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6"/>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6"/>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6"/>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6"/>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6"/>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6"/>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6"/>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6"/>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6"/>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6"/>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6"/>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6"/>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6"/>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6"/>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6"/>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6"/>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6"/>
              <p:cNvSpPr/>
              <p:nvPr/>
            </p:nvSpPr>
            <p:spPr>
              <a:xfrm>
                <a:off x="3071200" y="113246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6"/>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6"/>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6"/>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6"/>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6"/>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6"/>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6"/>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6"/>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6"/>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6"/>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6"/>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6"/>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6"/>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9" name="Google Shape;6479;p46"/>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0" name="Google Shape;6480;p46"/>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6"/>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6"/>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6"/>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6"/>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6"/>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6"/>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6"/>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6"/>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6"/>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6"/>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6"/>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6"/>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6"/>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6"/>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6"/>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6"/>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6"/>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6"/>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6"/>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6"/>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6"/>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6"/>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6"/>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6"/>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6"/>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6"/>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6"/>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6"/>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6"/>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6"/>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6"/>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6"/>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6"/>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6"/>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6"/>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6"/>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6"/>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8" name="Google Shape;6518;p46"/>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6"/>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6"/>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6"/>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2" name="Google Shape;6522;p46"/>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3" name="Google Shape;6523;p46"/>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4" name="Google Shape;6524;p46"/>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5" name="Google Shape;6525;p46"/>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6" name="Google Shape;6526;p46"/>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7" name="Google Shape;6527;p46"/>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8" name="Google Shape;6528;p46"/>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9" name="Google Shape;6529;p46"/>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0" name="Google Shape;6530;p46"/>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1" name="Google Shape;6531;p46"/>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2" name="Google Shape;6532;p46"/>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3" name="Google Shape;6533;p46"/>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4" name="Google Shape;6534;p46"/>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5" name="Google Shape;6535;p46"/>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6" name="Google Shape;6536;p46"/>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7" name="Google Shape;6537;p46"/>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8" name="Google Shape;6538;p46"/>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9" name="Google Shape;6539;p46"/>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0" name="Google Shape;6540;p46"/>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1" name="Google Shape;6541;p46"/>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2" name="Google Shape;6542;p46"/>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3" name="Google Shape;6543;p46"/>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4" name="Google Shape;6544;p46"/>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5" name="Google Shape;6545;p46"/>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6" name="Google Shape;6546;p46"/>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7" name="Google Shape;6547;p46"/>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8" name="Google Shape;6548;p46"/>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9" name="Google Shape;6549;p46"/>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0" name="Google Shape;6550;p46"/>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1" name="Google Shape;6551;p46"/>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2" name="Google Shape;6552;p46"/>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3" name="Google Shape;6553;p46"/>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4" name="Google Shape;6554;p46"/>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5" name="Google Shape;6555;p46"/>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6" name="Google Shape;6556;p46"/>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7" name="Google Shape;6557;p46"/>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8" name="Google Shape;6558;p46"/>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9" name="Google Shape;6559;p46"/>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0" name="Google Shape;6560;p46"/>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1" name="Google Shape;6561;p46"/>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2" name="Google Shape;6562;p46"/>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3" name="Google Shape;6563;p46"/>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4" name="Google Shape;6564;p46"/>
              <p:cNvSpPr/>
              <p:nvPr/>
            </p:nvSpPr>
            <p:spPr>
              <a:xfrm rot="-10371176">
                <a:off x="3673137" y="1136691"/>
                <a:ext cx="129079" cy="246107"/>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5" name="Google Shape;6565;p46"/>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6" name="Google Shape;6566;p46"/>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567" name="Google Shape;6567;p46"/>
            <p:cNvGrpSpPr/>
            <p:nvPr/>
          </p:nvGrpSpPr>
          <p:grpSpPr>
            <a:xfrm rot="10800000" flipH="1">
              <a:off x="856219" y="297273"/>
              <a:ext cx="7513219" cy="4611214"/>
              <a:chOff x="640550" y="969900"/>
              <a:chExt cx="6297225" cy="3618625"/>
            </a:xfrm>
          </p:grpSpPr>
          <p:sp>
            <p:nvSpPr>
              <p:cNvPr id="6568" name="Google Shape;6568;p46"/>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9" name="Google Shape;6569;p46"/>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0" name="Google Shape;6570;p46"/>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1" name="Google Shape;6571;p46"/>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2" name="Google Shape;6572;p46"/>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3" name="Google Shape;6573;p46"/>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4" name="Google Shape;6574;p46"/>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5" name="Google Shape;6575;p46"/>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6" name="Google Shape;6576;p46"/>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7" name="Google Shape;6577;p46"/>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8" name="Google Shape;6578;p46"/>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9" name="Google Shape;6579;p46"/>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0" name="Google Shape;6580;p46"/>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1" name="Google Shape;6581;p46"/>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2" name="Google Shape;6582;p46"/>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3" name="Google Shape;6583;p46"/>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4" name="Google Shape;6584;p46"/>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5" name="Google Shape;6585;p46"/>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6" name="Google Shape;6586;p46"/>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7" name="Google Shape;6587;p46"/>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8" name="Google Shape;6588;p46"/>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9" name="Google Shape;6589;p46"/>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0" name="Google Shape;6590;p46"/>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1" name="Google Shape;6591;p46"/>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2" name="Google Shape;6592;p46"/>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3" name="Google Shape;6593;p46"/>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4" name="Google Shape;6594;p46"/>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5" name="Google Shape;6595;p46"/>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6" name="Google Shape;6596;p46"/>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7" name="Google Shape;6597;p46"/>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8" name="Google Shape;6598;p46"/>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9" name="Google Shape;6599;p46"/>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0" name="Google Shape;6600;p46"/>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1" name="Google Shape;6601;p46"/>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2" name="Google Shape;6602;p46"/>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3" name="Google Shape;6603;p46"/>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4" name="Google Shape;6604;p46"/>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5" name="Google Shape;6605;p46"/>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6" name="Google Shape;6606;p46"/>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7" name="Google Shape;6607;p46"/>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8" name="Google Shape;6608;p46"/>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9" name="Google Shape;6609;p46"/>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0" name="Google Shape;6610;p46"/>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1" name="Google Shape;6611;p46"/>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2" name="Google Shape;6612;p46"/>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3" name="Google Shape;6613;p46"/>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4" name="Google Shape;6614;p46"/>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5" name="Google Shape;6615;p46"/>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6" name="Google Shape;6616;p46"/>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7" name="Google Shape;6617;p46"/>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8" name="Google Shape;6618;p46"/>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9" name="Google Shape;6619;p46"/>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0" name="Google Shape;6620;p46"/>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1" name="Google Shape;6621;p46"/>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2" name="Google Shape;6622;p46"/>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3" name="Google Shape;6623;p46"/>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4" name="Google Shape;6624;p46"/>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5" name="Google Shape;6625;p46"/>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6" name="Google Shape;6626;p46"/>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7" name="Google Shape;6627;p46"/>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8" name="Google Shape;6628;p46"/>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9" name="Google Shape;6629;p46"/>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0" name="Google Shape;6630;p46"/>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1" name="Google Shape;6631;p46"/>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2" name="Google Shape;6632;p46"/>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3" name="Google Shape;6633;p46"/>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4" name="Google Shape;6634;p46"/>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5" name="Google Shape;6635;p46"/>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6" name="Google Shape;6636;p46"/>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7" name="Google Shape;6637;p46"/>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8" name="Google Shape;6638;p46"/>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9" name="Google Shape;6639;p46"/>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0" name="Google Shape;6640;p46"/>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1" name="Google Shape;6641;p46"/>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2" name="Google Shape;6642;p46"/>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3" name="Google Shape;6643;p46"/>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4" name="Google Shape;6644;p46"/>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5" name="Google Shape;6645;p46"/>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6" name="Google Shape;6646;p46"/>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7" name="Google Shape;6647;p46"/>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8" name="Google Shape;6648;p46"/>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9" name="Google Shape;6649;p46"/>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0" name="Google Shape;6650;p46"/>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1" name="Google Shape;6651;p46"/>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2" name="Google Shape;6652;p46"/>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3" name="Google Shape;6653;p46"/>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4" name="Google Shape;6654;p46"/>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5" name="Google Shape;6655;p46"/>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6" name="Google Shape;6656;p46"/>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7" name="Google Shape;6657;p46"/>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8" name="Google Shape;6658;p46"/>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9" name="Google Shape;6659;p46"/>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0" name="Google Shape;6660;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1" name="Google Shape;6661;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2" name="Google Shape;6662;p46"/>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3" name="Google Shape;6663;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4" name="Google Shape;6664;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5" name="Google Shape;6665;p46"/>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6" name="Google Shape;6666;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7" name="Google Shape;6667;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8" name="Google Shape;6668;p46"/>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9" name="Google Shape;6669;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0" name="Google Shape;6670;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1" name="Google Shape;6671;p46"/>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2" name="Google Shape;6672;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3" name="Google Shape;6673;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4" name="Google Shape;6674;p46"/>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5" name="Google Shape;6675;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6" name="Google Shape;6676;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7" name="Google Shape;6677;p46"/>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8" name="Google Shape;6678;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9" name="Google Shape;6679;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0" name="Google Shape;6680;p46"/>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1" name="Google Shape;6681;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2" name="Google Shape;6682;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3" name="Google Shape;6683;p46"/>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4" name="Google Shape;6684;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5" name="Google Shape;6685;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6" name="Google Shape;6686;p46"/>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7" name="Google Shape;6687;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8" name="Google Shape;6688;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9" name="Google Shape;6689;p46"/>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0" name="Google Shape;6690;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1" name="Google Shape;6691;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2" name="Google Shape;6692;p46"/>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3" name="Google Shape;6693;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4" name="Google Shape;6694;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998" name="Google Shape;5317;p41"/>
          <p:cNvSpPr txBox="1">
            <a:spLocks noGrp="1"/>
          </p:cNvSpPr>
          <p:nvPr>
            <p:ph type="title"/>
          </p:nvPr>
        </p:nvSpPr>
        <p:spPr>
          <a:xfrm>
            <a:off x="701747" y="305081"/>
            <a:ext cx="9275036" cy="723401"/>
          </a:xfrm>
          <a:prstGeom prst="rect">
            <a:avLst/>
          </a:prstGeom>
        </p:spPr>
        <p:txBody>
          <a:bodyPr spcFirstLastPara="1" wrap="square" lIns="121900" tIns="121900" rIns="121900" bIns="121900" anchor="t" anchorCtr="0">
            <a:noAutofit/>
          </a:bodyPr>
          <a:lstStyle/>
          <a:p>
            <a:pPr lvl="0"/>
            <a:r>
              <a:rPr lang="vi-VN" sz="4267" dirty="0">
                <a:latin typeface="Calibri" panose="020F0502020204030204" pitchFamily="34" charset="0"/>
                <a:cs typeface="Calibri" panose="020F0502020204030204" pitchFamily="34" charset="0"/>
              </a:rPr>
              <a:t>a. Chọn tiếng phù hợp thay cho ô vuông</a:t>
            </a:r>
            <a:br>
              <a:rPr lang="vi-VN" sz="4267" dirty="0">
                <a:latin typeface="Calibri" panose="020F0502020204030204" pitchFamily="34" charset="0"/>
                <a:cs typeface="Calibri" panose="020F0502020204030204" pitchFamily="34" charset="0"/>
              </a:rPr>
            </a:br>
            <a:endParaRPr lang="en-US" sz="4267" dirty="0">
              <a:solidFill>
                <a:schemeClr val="accent5"/>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3DDB06D-ADC2-4CDC-AB01-42DB91C7FCAA}"/>
              </a:ext>
            </a:extLst>
          </p:cNvPr>
          <p:cNvPicPr>
            <a:picLocks noChangeAspect="1"/>
          </p:cNvPicPr>
          <p:nvPr/>
        </p:nvPicPr>
        <p:blipFill>
          <a:blip r:embed="rId3"/>
          <a:stretch>
            <a:fillRect/>
          </a:stretch>
        </p:blipFill>
        <p:spPr>
          <a:xfrm>
            <a:off x="1499980" y="1632088"/>
            <a:ext cx="8953500" cy="3295650"/>
          </a:xfrm>
          <a:prstGeom prst="rect">
            <a:avLst/>
          </a:prstGeom>
        </p:spPr>
      </p:pic>
      <p:sp>
        <p:nvSpPr>
          <p:cNvPr id="5" name="Oval 4">
            <a:extLst>
              <a:ext uri="{FF2B5EF4-FFF2-40B4-BE49-F238E27FC236}">
                <a16:creationId xmlns:a16="http://schemas.microsoft.com/office/drawing/2014/main" id="{98EEF0DF-E651-4271-9C24-0C2A352EC49D}"/>
              </a:ext>
            </a:extLst>
          </p:cNvPr>
          <p:cNvSpPr/>
          <p:nvPr/>
        </p:nvSpPr>
        <p:spPr>
          <a:xfrm>
            <a:off x="3627783" y="2266122"/>
            <a:ext cx="1123121" cy="95415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7" name="Oval 946">
            <a:extLst>
              <a:ext uri="{FF2B5EF4-FFF2-40B4-BE49-F238E27FC236}">
                <a16:creationId xmlns:a16="http://schemas.microsoft.com/office/drawing/2014/main" id="{B106ABF2-5E39-4E9C-93F4-E7839BBEF609}"/>
              </a:ext>
            </a:extLst>
          </p:cNvPr>
          <p:cNvSpPr/>
          <p:nvPr/>
        </p:nvSpPr>
        <p:spPr>
          <a:xfrm>
            <a:off x="8219661" y="2266122"/>
            <a:ext cx="1123121" cy="95415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9" name="Oval 948">
            <a:extLst>
              <a:ext uri="{FF2B5EF4-FFF2-40B4-BE49-F238E27FC236}">
                <a16:creationId xmlns:a16="http://schemas.microsoft.com/office/drawing/2014/main" id="{8ABE9AEE-822E-44E0-93C9-7F62EC3A0231}"/>
              </a:ext>
            </a:extLst>
          </p:cNvPr>
          <p:cNvSpPr/>
          <p:nvPr/>
        </p:nvSpPr>
        <p:spPr>
          <a:xfrm>
            <a:off x="4721087" y="3925957"/>
            <a:ext cx="1123121" cy="95415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0" name="Oval 949">
            <a:extLst>
              <a:ext uri="{FF2B5EF4-FFF2-40B4-BE49-F238E27FC236}">
                <a16:creationId xmlns:a16="http://schemas.microsoft.com/office/drawing/2014/main" id="{336E1E33-86DD-4E48-8C38-87ED2A31ACE7}"/>
              </a:ext>
            </a:extLst>
          </p:cNvPr>
          <p:cNvSpPr/>
          <p:nvPr/>
        </p:nvSpPr>
        <p:spPr>
          <a:xfrm>
            <a:off x="8209722" y="3955775"/>
            <a:ext cx="1123121" cy="95415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63"/>
                                        </p:tgtEl>
                                        <p:attrNameLst>
                                          <p:attrName>style.visibility</p:attrName>
                                        </p:attrNameLst>
                                      </p:cBhvr>
                                      <p:to>
                                        <p:strVal val="visible"/>
                                      </p:to>
                                    </p:set>
                                    <p:anim calcmode="lin" valueType="num">
                                      <p:cBhvr>
                                        <p:cTn id="7" dur="500" fill="hold"/>
                                        <p:tgtEl>
                                          <p:spTgt spid="5763"/>
                                        </p:tgtEl>
                                        <p:attrNameLst>
                                          <p:attrName>ppt_w</p:attrName>
                                        </p:attrNameLst>
                                      </p:cBhvr>
                                      <p:tavLst>
                                        <p:tav tm="0">
                                          <p:val>
                                            <p:fltVal val="0"/>
                                          </p:val>
                                        </p:tav>
                                        <p:tav tm="100000">
                                          <p:val>
                                            <p:strVal val="#ppt_w"/>
                                          </p:val>
                                        </p:tav>
                                      </p:tavLst>
                                    </p:anim>
                                    <p:anim calcmode="lin" valueType="num">
                                      <p:cBhvr>
                                        <p:cTn id="8" dur="500" fill="hold"/>
                                        <p:tgtEl>
                                          <p:spTgt spid="5763"/>
                                        </p:tgtEl>
                                        <p:attrNameLst>
                                          <p:attrName>ppt_h</p:attrName>
                                        </p:attrNameLst>
                                      </p:cBhvr>
                                      <p:tavLst>
                                        <p:tav tm="0">
                                          <p:val>
                                            <p:fltVal val="0"/>
                                          </p:val>
                                        </p:tav>
                                        <p:tav tm="100000">
                                          <p:val>
                                            <p:strVal val="#ppt_h"/>
                                          </p:val>
                                        </p:tav>
                                      </p:tavLst>
                                    </p:anim>
                                    <p:animEffect transition="in" filter="fade">
                                      <p:cBhvr>
                                        <p:cTn id="9" dur="500"/>
                                        <p:tgtEl>
                                          <p:spTgt spid="57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98"/>
                                        </p:tgtEl>
                                        <p:attrNameLst>
                                          <p:attrName>style.visibility</p:attrName>
                                        </p:attrNameLst>
                                      </p:cBhvr>
                                      <p:to>
                                        <p:strVal val="visible"/>
                                      </p:to>
                                    </p:set>
                                    <p:anim calcmode="lin" valueType="num">
                                      <p:cBhvr>
                                        <p:cTn id="12" dur="500" fill="hold"/>
                                        <p:tgtEl>
                                          <p:spTgt spid="998"/>
                                        </p:tgtEl>
                                        <p:attrNameLst>
                                          <p:attrName>ppt_w</p:attrName>
                                        </p:attrNameLst>
                                      </p:cBhvr>
                                      <p:tavLst>
                                        <p:tav tm="0">
                                          <p:val>
                                            <p:fltVal val="0"/>
                                          </p:val>
                                        </p:tav>
                                        <p:tav tm="100000">
                                          <p:val>
                                            <p:strVal val="#ppt_w"/>
                                          </p:val>
                                        </p:tav>
                                      </p:tavLst>
                                    </p:anim>
                                    <p:anim calcmode="lin" valueType="num">
                                      <p:cBhvr>
                                        <p:cTn id="13" dur="500" fill="hold"/>
                                        <p:tgtEl>
                                          <p:spTgt spid="998"/>
                                        </p:tgtEl>
                                        <p:attrNameLst>
                                          <p:attrName>ppt_h</p:attrName>
                                        </p:attrNameLst>
                                      </p:cBhvr>
                                      <p:tavLst>
                                        <p:tav tm="0">
                                          <p:val>
                                            <p:fltVal val="0"/>
                                          </p:val>
                                        </p:tav>
                                        <p:tav tm="100000">
                                          <p:val>
                                            <p:strVal val="#ppt_h"/>
                                          </p:val>
                                        </p:tav>
                                      </p:tavLst>
                                    </p:anim>
                                    <p:animEffect transition="in" filter="fade">
                                      <p:cBhvr>
                                        <p:cTn id="14" dur="500"/>
                                        <p:tgtEl>
                                          <p:spTgt spid="9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47"/>
                                        </p:tgtEl>
                                        <p:attrNameLst>
                                          <p:attrName>style.visibility</p:attrName>
                                        </p:attrNameLst>
                                      </p:cBhvr>
                                      <p:to>
                                        <p:strVal val="visible"/>
                                      </p:to>
                                    </p:set>
                                    <p:animEffect transition="in" filter="wipe(down)">
                                      <p:cBhvr>
                                        <p:cTn id="30" dur="500"/>
                                        <p:tgtEl>
                                          <p:spTgt spid="94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49"/>
                                        </p:tgtEl>
                                        <p:attrNameLst>
                                          <p:attrName>style.visibility</p:attrName>
                                        </p:attrNameLst>
                                      </p:cBhvr>
                                      <p:to>
                                        <p:strVal val="visible"/>
                                      </p:to>
                                    </p:set>
                                    <p:animEffect transition="in" filter="wipe(down)">
                                      <p:cBhvr>
                                        <p:cTn id="35" dur="500"/>
                                        <p:tgtEl>
                                          <p:spTgt spid="94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50"/>
                                        </p:tgtEl>
                                        <p:attrNameLst>
                                          <p:attrName>style.visibility</p:attrName>
                                        </p:attrNameLst>
                                      </p:cBhvr>
                                      <p:to>
                                        <p:strVal val="visible"/>
                                      </p:to>
                                    </p:set>
                                    <p:animEffect transition="in" filter="wipe(down)">
                                      <p:cBhvr>
                                        <p:cTn id="40" dur="500"/>
                                        <p:tgtEl>
                                          <p:spTgt spid="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0"/>
      <p:bldP spid="5" grpId="0" animBg="1"/>
      <p:bldP spid="947" grpId="0" animBg="1"/>
      <p:bldP spid="949" grpId="0" animBg="1"/>
      <p:bldP spid="9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grpSp>
        <p:nvGrpSpPr>
          <p:cNvPr id="5763" name="Google Shape;5763;p46"/>
          <p:cNvGrpSpPr/>
          <p:nvPr/>
        </p:nvGrpSpPr>
        <p:grpSpPr>
          <a:xfrm>
            <a:off x="-107893" y="-105643"/>
            <a:ext cx="12407785" cy="6851256"/>
            <a:chOff x="695553" y="135924"/>
            <a:chExt cx="7810541" cy="4772563"/>
          </a:xfrm>
        </p:grpSpPr>
        <p:grpSp>
          <p:nvGrpSpPr>
            <p:cNvPr id="5764" name="Google Shape;5764;p46"/>
            <p:cNvGrpSpPr/>
            <p:nvPr/>
          </p:nvGrpSpPr>
          <p:grpSpPr>
            <a:xfrm>
              <a:off x="695553" y="135924"/>
              <a:ext cx="7810541" cy="4525622"/>
              <a:chOff x="488150" y="1113350"/>
              <a:chExt cx="6569000" cy="3604350"/>
            </a:xfrm>
          </p:grpSpPr>
          <p:sp>
            <p:nvSpPr>
              <p:cNvPr id="5765" name="Google Shape;5765;p46"/>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6" name="Google Shape;5766;p46"/>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7" name="Google Shape;5767;p46"/>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8" name="Google Shape;5768;p46"/>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9" name="Google Shape;5769;p46"/>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0" name="Google Shape;5770;p46"/>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1" name="Google Shape;5771;p46"/>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2" name="Google Shape;5772;p46"/>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3" name="Google Shape;5773;p46"/>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4" name="Google Shape;5774;p46"/>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5" name="Google Shape;5775;p46"/>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6" name="Google Shape;5776;p46"/>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7" name="Google Shape;5777;p46"/>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8" name="Google Shape;5778;p46"/>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9" name="Google Shape;5779;p46"/>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0" name="Google Shape;5780;p46"/>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1" name="Google Shape;5781;p46"/>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2" name="Google Shape;5782;p46"/>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3" name="Google Shape;5783;p46"/>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4" name="Google Shape;5784;p46"/>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5" name="Google Shape;5785;p46"/>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6" name="Google Shape;5786;p46"/>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7" name="Google Shape;5787;p46"/>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8" name="Google Shape;5788;p46"/>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9" name="Google Shape;5789;p46"/>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0" name="Google Shape;5790;p46"/>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1" name="Google Shape;5791;p46"/>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2" name="Google Shape;5792;p46"/>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3" name="Google Shape;5793;p46"/>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4" name="Google Shape;5794;p46"/>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5" name="Google Shape;5795;p46"/>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6" name="Google Shape;5796;p46"/>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7" name="Google Shape;5797;p46"/>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8" name="Google Shape;5798;p46"/>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9" name="Google Shape;5799;p46"/>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0" name="Google Shape;5800;p46"/>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1" name="Google Shape;5801;p46"/>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2" name="Google Shape;5802;p46"/>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3" name="Google Shape;5803;p46"/>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4" name="Google Shape;5804;p46"/>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5" name="Google Shape;5805;p46"/>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6" name="Google Shape;5806;p46"/>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7" name="Google Shape;5807;p46"/>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8" name="Google Shape;5808;p46"/>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9" name="Google Shape;5809;p46"/>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0" name="Google Shape;5810;p46"/>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1" name="Google Shape;5811;p46"/>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2" name="Google Shape;5812;p46"/>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3" name="Google Shape;5813;p46"/>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4" name="Google Shape;5814;p46"/>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5" name="Google Shape;5815;p46"/>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6" name="Google Shape;5816;p46"/>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7" name="Google Shape;5817;p46"/>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8" name="Google Shape;5818;p46"/>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9" name="Google Shape;5819;p46"/>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0" name="Google Shape;5820;p46"/>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1" name="Google Shape;5821;p46"/>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2" name="Google Shape;5822;p46"/>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3" name="Google Shape;5823;p46"/>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4" name="Google Shape;5824;p46"/>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5" name="Google Shape;5825;p46"/>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6" name="Google Shape;5826;p46"/>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7" name="Google Shape;5827;p46"/>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8" name="Google Shape;5828;p46"/>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9" name="Google Shape;5829;p46"/>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0" name="Google Shape;5830;p46"/>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1" name="Google Shape;5831;p46"/>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2" name="Google Shape;5832;p46"/>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3" name="Google Shape;5833;p46"/>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4" name="Google Shape;5834;p46"/>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5" name="Google Shape;5835;p46"/>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6" name="Google Shape;5836;p46"/>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7" name="Google Shape;5837;p46"/>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8" name="Google Shape;5838;p46"/>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9" name="Google Shape;5839;p46"/>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0" name="Google Shape;5840;p46"/>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1" name="Google Shape;5841;p46"/>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2" name="Google Shape;5842;p46"/>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3" name="Google Shape;5843;p46"/>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4" name="Google Shape;5844;p46"/>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5" name="Google Shape;5845;p46"/>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6" name="Google Shape;5846;p46"/>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7" name="Google Shape;5847;p46"/>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8" name="Google Shape;5848;p46"/>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9" name="Google Shape;5849;p46"/>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0" name="Google Shape;5850;p46"/>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1" name="Google Shape;5851;p46"/>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2" name="Google Shape;5852;p46"/>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3" name="Google Shape;5853;p46"/>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4" name="Google Shape;5854;p46"/>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5" name="Google Shape;5855;p46"/>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6" name="Google Shape;5856;p46"/>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7" name="Google Shape;5857;p46"/>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8" name="Google Shape;5858;p46"/>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9" name="Google Shape;5859;p46"/>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0" name="Google Shape;5860;p46"/>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1" name="Google Shape;5861;p46"/>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2" name="Google Shape;5862;p46"/>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3" name="Google Shape;5863;p46"/>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4" name="Google Shape;5864;p46"/>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5" name="Google Shape;5865;p46"/>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6" name="Google Shape;5866;p46"/>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7" name="Google Shape;5867;p46"/>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8" name="Google Shape;5868;p46"/>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9" name="Google Shape;5869;p46"/>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0" name="Google Shape;5870;p46"/>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1" name="Google Shape;5871;p46"/>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2" name="Google Shape;5872;p46"/>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3" name="Google Shape;5873;p46"/>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4" name="Google Shape;5874;p46"/>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5" name="Google Shape;5875;p46"/>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6" name="Google Shape;5876;p46"/>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7" name="Google Shape;5877;p46"/>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8" name="Google Shape;5878;p46"/>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9" name="Google Shape;5879;p46"/>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0" name="Google Shape;5880;p46"/>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1" name="Google Shape;5881;p46"/>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2" name="Google Shape;5882;p46"/>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3" name="Google Shape;5883;p46"/>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4" name="Google Shape;5884;p46"/>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5" name="Google Shape;5885;p46"/>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6" name="Google Shape;5886;p46"/>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7" name="Google Shape;5887;p46"/>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8" name="Google Shape;5888;p46"/>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9" name="Google Shape;5889;p46"/>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0" name="Google Shape;5890;p46"/>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1" name="Google Shape;5891;p46"/>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2" name="Google Shape;5892;p46"/>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3" name="Google Shape;5893;p46"/>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4" name="Google Shape;5894;p46"/>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46"/>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46"/>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46"/>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8" name="Google Shape;5898;p46"/>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9" name="Google Shape;5899;p46"/>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0" name="Google Shape;5900;p46"/>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1" name="Google Shape;5901;p46"/>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2" name="Google Shape;5902;p46"/>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3" name="Google Shape;5903;p46"/>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4" name="Google Shape;5904;p46"/>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5" name="Google Shape;5905;p46"/>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6" name="Google Shape;5906;p46"/>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7" name="Google Shape;5907;p46"/>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8" name="Google Shape;5908;p46"/>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9" name="Google Shape;5909;p46"/>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0" name="Google Shape;5910;p46"/>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1" name="Google Shape;5911;p46"/>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2" name="Google Shape;5912;p46"/>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3" name="Google Shape;5913;p46"/>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4" name="Google Shape;5914;p46"/>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5" name="Google Shape;5915;p46"/>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6" name="Google Shape;5916;p46"/>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7" name="Google Shape;5917;p46"/>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8" name="Google Shape;5918;p46"/>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9" name="Google Shape;5919;p46"/>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0" name="Google Shape;5920;p46"/>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1" name="Google Shape;5921;p46"/>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2" name="Google Shape;5922;p46"/>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3" name="Google Shape;5923;p46"/>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4" name="Google Shape;5924;p46"/>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5" name="Google Shape;5925;p46"/>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6" name="Google Shape;5926;p46"/>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7" name="Google Shape;5927;p46"/>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8" name="Google Shape;5928;p46"/>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9" name="Google Shape;5929;p46"/>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0" name="Google Shape;5930;p46"/>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1" name="Google Shape;5931;p46"/>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2" name="Google Shape;5932;p46"/>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3" name="Google Shape;5933;p46"/>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4" name="Google Shape;5934;p46"/>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5" name="Google Shape;5935;p46"/>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6" name="Google Shape;5936;p46"/>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7" name="Google Shape;5937;p46"/>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8" name="Google Shape;5938;p46"/>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9" name="Google Shape;5939;p46"/>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0" name="Google Shape;5940;p46"/>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1" name="Google Shape;5941;p46"/>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2" name="Google Shape;5942;p46"/>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3" name="Google Shape;5943;p46"/>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4" name="Google Shape;5944;p46"/>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5" name="Google Shape;5945;p46"/>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6" name="Google Shape;5946;p46"/>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7" name="Google Shape;5947;p46"/>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8" name="Google Shape;5948;p46"/>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9" name="Google Shape;5949;p46"/>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0" name="Google Shape;5950;p46"/>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1" name="Google Shape;5951;p46"/>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2" name="Google Shape;5952;p46"/>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3" name="Google Shape;5953;p46"/>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4" name="Google Shape;5954;p46"/>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5" name="Google Shape;5955;p46"/>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6" name="Google Shape;5956;p46"/>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7" name="Google Shape;5957;p46"/>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8" name="Google Shape;5958;p46"/>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9" name="Google Shape;5959;p46"/>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0" name="Google Shape;5960;p46"/>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1" name="Google Shape;5961;p46"/>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2" name="Google Shape;5962;p46"/>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3" name="Google Shape;5963;p46"/>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4" name="Google Shape;5964;p46"/>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5" name="Google Shape;5965;p46"/>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6" name="Google Shape;5966;p46"/>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7" name="Google Shape;5967;p46"/>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8" name="Google Shape;5968;p46"/>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9" name="Google Shape;5969;p46"/>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0" name="Google Shape;5970;p46"/>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1" name="Google Shape;5971;p46"/>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2" name="Google Shape;5972;p46"/>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3" name="Google Shape;5973;p46"/>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4" name="Google Shape;5974;p46"/>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5" name="Google Shape;5975;p46"/>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6" name="Google Shape;5976;p46"/>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7" name="Google Shape;5977;p46"/>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8" name="Google Shape;5978;p46"/>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9" name="Google Shape;5979;p46"/>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0" name="Google Shape;5980;p46"/>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1" name="Google Shape;5981;p46"/>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2" name="Google Shape;5982;p46"/>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3" name="Google Shape;5983;p46"/>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4" name="Google Shape;5984;p46"/>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5" name="Google Shape;5985;p46"/>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6" name="Google Shape;5986;p46"/>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7" name="Google Shape;5987;p46"/>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8" name="Google Shape;5988;p46"/>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9" name="Google Shape;5989;p46"/>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0" name="Google Shape;5990;p46"/>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1" name="Google Shape;5991;p46"/>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2" name="Google Shape;5992;p46"/>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3" name="Google Shape;5993;p46"/>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4" name="Google Shape;5994;p46"/>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5" name="Google Shape;5995;p46"/>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6" name="Google Shape;5996;p46"/>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7" name="Google Shape;5997;p46"/>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8" name="Google Shape;5998;p46"/>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9" name="Google Shape;5999;p46"/>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0" name="Google Shape;6000;p46"/>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1" name="Google Shape;6001;p46"/>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2" name="Google Shape;6002;p46"/>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3" name="Google Shape;6003;p46"/>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4" name="Google Shape;6004;p46"/>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5" name="Google Shape;6005;p46"/>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6" name="Google Shape;6006;p46"/>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7" name="Google Shape;6007;p46"/>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8" name="Google Shape;6008;p46"/>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9" name="Google Shape;6009;p46"/>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0" name="Google Shape;6010;p46"/>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1" name="Google Shape;6011;p46"/>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2" name="Google Shape;6012;p46"/>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3" name="Google Shape;6013;p46"/>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4" name="Google Shape;6014;p46"/>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5" name="Google Shape;6015;p46"/>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6" name="Google Shape;6016;p46"/>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7" name="Google Shape;6017;p46"/>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8" name="Google Shape;6018;p46"/>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9" name="Google Shape;6019;p46"/>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0" name="Google Shape;6020;p46"/>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1" name="Google Shape;6021;p46"/>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2" name="Google Shape;6022;p46"/>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3" name="Google Shape;6023;p46"/>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4" name="Google Shape;6024;p46"/>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5" name="Google Shape;6025;p46"/>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6" name="Google Shape;6026;p46"/>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7" name="Google Shape;6027;p46"/>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8" name="Google Shape;6028;p46"/>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9" name="Google Shape;6029;p46"/>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0" name="Google Shape;6030;p46"/>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1" name="Google Shape;6031;p46"/>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2" name="Google Shape;6032;p46"/>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3" name="Google Shape;6033;p46"/>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4" name="Google Shape;6034;p46"/>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5" name="Google Shape;6035;p46"/>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6" name="Google Shape;6036;p46"/>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7" name="Google Shape;6037;p46"/>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8" name="Google Shape;6038;p46"/>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9" name="Google Shape;6039;p46"/>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0" name="Google Shape;6040;p46"/>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1" name="Google Shape;6041;p46"/>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2" name="Google Shape;6042;p46"/>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3" name="Google Shape;6043;p46"/>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4" name="Google Shape;6044;p46"/>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5" name="Google Shape;6045;p46"/>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6" name="Google Shape;6046;p46"/>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7" name="Google Shape;6047;p46"/>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8" name="Google Shape;6048;p46"/>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9" name="Google Shape;6049;p46"/>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0" name="Google Shape;6050;p46"/>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1" name="Google Shape;6051;p46"/>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2" name="Google Shape;6052;p46"/>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3" name="Google Shape;6053;p46"/>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4" name="Google Shape;6054;p46"/>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5" name="Google Shape;6055;p46"/>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6" name="Google Shape;6056;p46"/>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7" name="Google Shape;6057;p46"/>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8" name="Google Shape;6058;p46"/>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9" name="Google Shape;6059;p46"/>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0" name="Google Shape;6060;p46"/>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1" name="Google Shape;6061;p46"/>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2" name="Google Shape;6062;p46"/>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3" name="Google Shape;6063;p46"/>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4" name="Google Shape;6064;p46"/>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5" name="Google Shape;6065;p46"/>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6" name="Google Shape;6066;p46"/>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7" name="Google Shape;6067;p46"/>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8" name="Google Shape;6068;p46"/>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9" name="Google Shape;6069;p46"/>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0" name="Google Shape;6070;p46"/>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1" name="Google Shape;6071;p46"/>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2" name="Google Shape;6072;p46"/>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3" name="Google Shape;6073;p46"/>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4" name="Google Shape;6074;p46"/>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5" name="Google Shape;6075;p46"/>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6" name="Google Shape;6076;p46"/>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7" name="Google Shape;6077;p46"/>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8" name="Google Shape;6078;p46"/>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9" name="Google Shape;6079;p46"/>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0" name="Google Shape;6080;p46"/>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1" name="Google Shape;6081;p46"/>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2" name="Google Shape;6082;p46"/>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3" name="Google Shape;6083;p46"/>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4" name="Google Shape;6084;p46"/>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5" name="Google Shape;6085;p46"/>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6" name="Google Shape;6086;p46"/>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7" name="Google Shape;6087;p46"/>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8" name="Google Shape;6088;p46"/>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9" name="Google Shape;6089;p46"/>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0" name="Google Shape;6090;p46"/>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1" name="Google Shape;6091;p46"/>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2" name="Google Shape;6092;p46"/>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3" name="Google Shape;6093;p46"/>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4" name="Google Shape;6094;p46"/>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5" name="Google Shape;6095;p46"/>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6" name="Google Shape;6096;p46"/>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7" name="Google Shape;6097;p46"/>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8" name="Google Shape;6098;p46"/>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9" name="Google Shape;6099;p46"/>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0" name="Google Shape;6100;p46"/>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1" name="Google Shape;6101;p46"/>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2" name="Google Shape;6102;p46"/>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3" name="Google Shape;6103;p46"/>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4" name="Google Shape;6104;p46"/>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5" name="Google Shape;6105;p46"/>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6" name="Google Shape;6106;p46"/>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7" name="Google Shape;6107;p46"/>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8" name="Google Shape;6108;p46"/>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9" name="Google Shape;6109;p46"/>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0" name="Google Shape;6110;p46"/>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1" name="Google Shape;6111;p46"/>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2" name="Google Shape;6112;p46"/>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3" name="Google Shape;6113;p46"/>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4" name="Google Shape;6114;p46"/>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5" name="Google Shape;6115;p46"/>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6" name="Google Shape;6116;p46"/>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46"/>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46"/>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46"/>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46"/>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46"/>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46"/>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46"/>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46"/>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46"/>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46"/>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46"/>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46"/>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46"/>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46"/>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46"/>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46"/>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46"/>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4" name="Google Shape;6134;p46"/>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5" name="Google Shape;6135;p46"/>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46"/>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46"/>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46"/>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46"/>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0" name="Google Shape;6140;p46"/>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1" name="Google Shape;6141;p46"/>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46"/>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46"/>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46"/>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5" name="Google Shape;6145;p46"/>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6" name="Google Shape;6146;p46"/>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46"/>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46"/>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46"/>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46"/>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1" name="Google Shape;6151;p46"/>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2" name="Google Shape;6152;p46"/>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46"/>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46"/>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5" name="Google Shape;6155;p46"/>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6" name="Google Shape;6156;p46"/>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7" name="Google Shape;6157;p46"/>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8" name="Google Shape;6158;p46"/>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9" name="Google Shape;6159;p46"/>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0" name="Google Shape;6160;p46"/>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1" name="Google Shape;6161;p46"/>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46"/>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46"/>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46"/>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46"/>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46"/>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46"/>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46"/>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46"/>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46"/>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46"/>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2" name="Google Shape;6172;p46"/>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3" name="Google Shape;6173;p46"/>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46"/>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46"/>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46"/>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46"/>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46"/>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46"/>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46"/>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46"/>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46"/>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46"/>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4" name="Google Shape;6184;p46"/>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5" name="Google Shape;6185;p46"/>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46"/>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46"/>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8" name="Google Shape;6188;p46"/>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9" name="Google Shape;6189;p46"/>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0" name="Google Shape;6190;p46"/>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46"/>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46"/>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46"/>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46"/>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46"/>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46"/>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7" name="Google Shape;6197;p46"/>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8" name="Google Shape;6198;p46"/>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46"/>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46"/>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46"/>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2" name="Google Shape;6202;p46"/>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3" name="Google Shape;6203;p46"/>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4" name="Google Shape;6204;p46"/>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5" name="Google Shape;6205;p46"/>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6" name="Google Shape;6206;p46"/>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7" name="Google Shape;6207;p46"/>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8" name="Google Shape;6208;p46"/>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9" name="Google Shape;6209;p46"/>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0" name="Google Shape;6210;p46"/>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1" name="Google Shape;6211;p46"/>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2" name="Google Shape;6212;p46"/>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3" name="Google Shape;6213;p46"/>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4" name="Google Shape;6214;p46"/>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5" name="Google Shape;6215;p46"/>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6" name="Google Shape;6216;p46"/>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7" name="Google Shape;6217;p46"/>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8" name="Google Shape;6218;p46"/>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9" name="Google Shape;6219;p46"/>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0" name="Google Shape;6220;p46"/>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1" name="Google Shape;6221;p46"/>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2" name="Google Shape;6222;p46"/>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3" name="Google Shape;6223;p46"/>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4" name="Google Shape;6224;p46"/>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5" name="Google Shape;6225;p46"/>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6" name="Google Shape;6226;p46"/>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7" name="Google Shape;6227;p46"/>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8" name="Google Shape;6228;p46"/>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9" name="Google Shape;6229;p46"/>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0" name="Google Shape;6230;p46"/>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1" name="Google Shape;6231;p46"/>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2" name="Google Shape;6232;p46"/>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3" name="Google Shape;6233;p46"/>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4" name="Google Shape;6234;p46"/>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5" name="Google Shape;6235;p46"/>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6" name="Google Shape;6236;p46"/>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7" name="Google Shape;6237;p46"/>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8" name="Google Shape;6238;p46"/>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9" name="Google Shape;6239;p46"/>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0" name="Google Shape;6240;p46"/>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1" name="Google Shape;6241;p46"/>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2" name="Google Shape;6242;p46"/>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3" name="Google Shape;6243;p46"/>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4" name="Google Shape;6244;p46"/>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5" name="Google Shape;6245;p46"/>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6" name="Google Shape;6246;p46"/>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7" name="Google Shape;6247;p46"/>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8" name="Google Shape;6248;p46"/>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9" name="Google Shape;6249;p46"/>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0" name="Google Shape;6250;p46"/>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1" name="Google Shape;6251;p46"/>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2" name="Google Shape;6252;p46"/>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3" name="Google Shape;6253;p46"/>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4" name="Google Shape;6254;p46"/>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5" name="Google Shape;6255;p46"/>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6" name="Google Shape;6256;p46"/>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7" name="Google Shape;6257;p46"/>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8" name="Google Shape;6258;p46"/>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9" name="Google Shape;6259;p46"/>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0" name="Google Shape;6260;p46"/>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1" name="Google Shape;6261;p46"/>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2" name="Google Shape;6262;p46"/>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3" name="Google Shape;6263;p46"/>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4" name="Google Shape;6264;p46"/>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5" name="Google Shape;6265;p46"/>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6" name="Google Shape;6266;p46"/>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7" name="Google Shape;6267;p46"/>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8" name="Google Shape;6268;p46"/>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9" name="Google Shape;6269;p46"/>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0" name="Google Shape;6270;p46"/>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1" name="Google Shape;6271;p46"/>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2" name="Google Shape;6272;p46"/>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3" name="Google Shape;6273;p46"/>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4" name="Google Shape;6274;p46"/>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5" name="Google Shape;6275;p46"/>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6" name="Google Shape;6276;p46"/>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7" name="Google Shape;6277;p46"/>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8" name="Google Shape;6278;p46"/>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9" name="Google Shape;6279;p46"/>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0" name="Google Shape;6280;p46"/>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1" name="Google Shape;6281;p46"/>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2" name="Google Shape;6282;p46"/>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3" name="Google Shape;6283;p46"/>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4" name="Google Shape;6284;p46"/>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5" name="Google Shape;6285;p46"/>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6" name="Google Shape;6286;p46"/>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7" name="Google Shape;6287;p46"/>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8" name="Google Shape;6288;p46"/>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9" name="Google Shape;6289;p46"/>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0" name="Google Shape;6290;p46"/>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1" name="Google Shape;6291;p46"/>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2" name="Google Shape;6292;p46"/>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3" name="Google Shape;6293;p46"/>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4" name="Google Shape;6294;p46"/>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5" name="Google Shape;6295;p46"/>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6" name="Google Shape;6296;p46"/>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7" name="Google Shape;6297;p46"/>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8" name="Google Shape;6298;p46"/>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9" name="Google Shape;6299;p46"/>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0" name="Google Shape;6300;p46"/>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1" name="Google Shape;6301;p46"/>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2" name="Google Shape;6302;p46"/>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3" name="Google Shape;6303;p46"/>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4" name="Google Shape;6304;p46"/>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5" name="Google Shape;6305;p46"/>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6" name="Google Shape;6306;p46"/>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7" name="Google Shape;6307;p46"/>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8" name="Google Shape;6308;p46"/>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9" name="Google Shape;6309;p46"/>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0" name="Google Shape;6310;p46"/>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1" name="Google Shape;6311;p46"/>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2" name="Google Shape;6312;p46"/>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3" name="Google Shape;6313;p46"/>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4" name="Google Shape;6314;p46"/>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5" name="Google Shape;6315;p46"/>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6" name="Google Shape;6316;p46"/>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7" name="Google Shape;6317;p46"/>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8" name="Google Shape;6318;p46"/>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9" name="Google Shape;6319;p46"/>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0" name="Google Shape;6320;p46"/>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1" name="Google Shape;6321;p46"/>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2" name="Google Shape;6322;p46"/>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3" name="Google Shape;6323;p46"/>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4" name="Google Shape;6324;p46"/>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5" name="Google Shape;6325;p46"/>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6" name="Google Shape;6326;p46"/>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7" name="Google Shape;6327;p46"/>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8" name="Google Shape;6328;p46"/>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9" name="Google Shape;6329;p46"/>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0" name="Google Shape;6330;p46"/>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1" name="Google Shape;6331;p46"/>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2" name="Google Shape;6332;p46"/>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3" name="Google Shape;6333;p46"/>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4" name="Google Shape;6334;p46"/>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5" name="Google Shape;6335;p46"/>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6" name="Google Shape;6336;p46"/>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7" name="Google Shape;6337;p46"/>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8" name="Google Shape;6338;p46"/>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9" name="Google Shape;6339;p46"/>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0" name="Google Shape;6340;p46"/>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1" name="Google Shape;6341;p46"/>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2" name="Google Shape;6342;p46"/>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3" name="Google Shape;6343;p46"/>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4" name="Google Shape;6344;p46"/>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5" name="Google Shape;6345;p46"/>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6" name="Google Shape;6346;p46"/>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7" name="Google Shape;6347;p46"/>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8" name="Google Shape;6348;p46"/>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9" name="Google Shape;6349;p46"/>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0" name="Google Shape;6350;p46"/>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1" name="Google Shape;6351;p46"/>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2" name="Google Shape;6352;p46"/>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3" name="Google Shape;6353;p46"/>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4" name="Google Shape;6354;p46"/>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5" name="Google Shape;6355;p46"/>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6" name="Google Shape;6356;p46"/>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7" name="Google Shape;6357;p46"/>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8" name="Google Shape;6358;p46"/>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9" name="Google Shape;6359;p46"/>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0" name="Google Shape;6360;p46"/>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1" name="Google Shape;6361;p46"/>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2" name="Google Shape;6362;p46"/>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3" name="Google Shape;6363;p46"/>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4" name="Google Shape;6364;p46"/>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5" name="Google Shape;6365;p46"/>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6" name="Google Shape;6366;p46"/>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7" name="Google Shape;6367;p46"/>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8" name="Google Shape;6368;p46"/>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9" name="Google Shape;6369;p46"/>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0" name="Google Shape;6370;p46"/>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1" name="Google Shape;6371;p46"/>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2" name="Google Shape;6372;p46"/>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3" name="Google Shape;6373;p46"/>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4" name="Google Shape;6374;p46"/>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5" name="Google Shape;6375;p46"/>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6" name="Google Shape;6376;p46"/>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7" name="Google Shape;6377;p46"/>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8" name="Google Shape;6378;p46"/>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9" name="Google Shape;6379;p46"/>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0" name="Google Shape;6380;p46"/>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1" name="Google Shape;6381;p46"/>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2" name="Google Shape;6382;p46"/>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3" name="Google Shape;6383;p46"/>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4" name="Google Shape;6384;p46"/>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5" name="Google Shape;6385;p46"/>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6" name="Google Shape;6386;p46"/>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7" name="Google Shape;6387;p46"/>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8" name="Google Shape;6388;p46"/>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9" name="Google Shape;6389;p46"/>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0" name="Google Shape;6390;p46"/>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1" name="Google Shape;6391;p46"/>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2" name="Google Shape;6392;p46"/>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3" name="Google Shape;6393;p46"/>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4" name="Google Shape;6394;p46"/>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5" name="Google Shape;6395;p46"/>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6" name="Google Shape;6396;p46"/>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7" name="Google Shape;6397;p46"/>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8" name="Google Shape;6398;p46"/>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9" name="Google Shape;6399;p46"/>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0" name="Google Shape;6400;p46"/>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1" name="Google Shape;6401;p46"/>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2" name="Google Shape;6402;p46"/>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3" name="Google Shape;6403;p46"/>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4" name="Google Shape;6404;p46"/>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5" name="Google Shape;6405;p46"/>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6" name="Google Shape;6406;p46"/>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7" name="Google Shape;6407;p46"/>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8" name="Google Shape;6408;p46"/>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9" name="Google Shape;6409;p46"/>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0" name="Google Shape;6410;p46"/>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1" name="Google Shape;6411;p46"/>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2" name="Google Shape;6412;p46"/>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3" name="Google Shape;6413;p46"/>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4" name="Google Shape;6414;p46"/>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5" name="Google Shape;6415;p46"/>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6" name="Google Shape;6416;p46"/>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7" name="Google Shape;6417;p46"/>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8" name="Google Shape;6418;p46"/>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9" name="Google Shape;6419;p46"/>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0" name="Google Shape;6420;p46"/>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1" name="Google Shape;6421;p46"/>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2" name="Google Shape;6422;p46"/>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3" name="Google Shape;6423;p46"/>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4" name="Google Shape;6424;p46"/>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5" name="Google Shape;6425;p46"/>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6" name="Google Shape;6426;p46"/>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7" name="Google Shape;6427;p46"/>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6"/>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6"/>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6"/>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6"/>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6"/>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6"/>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6"/>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6"/>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6"/>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6"/>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6"/>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6"/>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6"/>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6"/>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6"/>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6"/>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6"/>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6"/>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6"/>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6"/>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6"/>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6"/>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6"/>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6"/>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6"/>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6"/>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6"/>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6"/>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6"/>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6"/>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6"/>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6"/>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6"/>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6"/>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6"/>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6"/>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6"/>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6"/>
              <p:cNvSpPr/>
              <p:nvPr/>
            </p:nvSpPr>
            <p:spPr>
              <a:xfrm>
                <a:off x="3071200" y="113246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6"/>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6"/>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6"/>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6"/>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6"/>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6"/>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6"/>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6"/>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6"/>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6"/>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6"/>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6"/>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6"/>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9" name="Google Shape;6479;p46"/>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0" name="Google Shape;6480;p46"/>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6"/>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6"/>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6"/>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6"/>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6"/>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6"/>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6"/>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6"/>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6"/>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6"/>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6"/>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6"/>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6"/>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6"/>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6"/>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6"/>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6"/>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6"/>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6"/>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6"/>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6"/>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6"/>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6"/>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6"/>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6"/>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6"/>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6"/>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6"/>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6"/>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6"/>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6"/>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6"/>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6"/>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6"/>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6"/>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6"/>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6"/>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8" name="Google Shape;6518;p46"/>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6"/>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6"/>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6"/>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6"/>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3" name="Google Shape;6523;p46"/>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4" name="Google Shape;6524;p46"/>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5" name="Google Shape;6525;p46"/>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6" name="Google Shape;6526;p46"/>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7" name="Google Shape;6527;p46"/>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8" name="Google Shape;6528;p46"/>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9" name="Google Shape;6529;p46"/>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0" name="Google Shape;6530;p46"/>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1" name="Google Shape;6531;p46"/>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2" name="Google Shape;6532;p46"/>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3" name="Google Shape;6533;p46"/>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4" name="Google Shape;6534;p46"/>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5" name="Google Shape;6535;p46"/>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6" name="Google Shape;6536;p46"/>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7" name="Google Shape;6537;p46"/>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8" name="Google Shape;6538;p46"/>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9" name="Google Shape;6539;p46"/>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0" name="Google Shape;6540;p46"/>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1" name="Google Shape;6541;p46"/>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2" name="Google Shape;6542;p46"/>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3" name="Google Shape;6543;p46"/>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4" name="Google Shape;6544;p46"/>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5" name="Google Shape;6545;p46"/>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6" name="Google Shape;6546;p46"/>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7" name="Google Shape;6547;p46"/>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8" name="Google Shape;6548;p46"/>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9" name="Google Shape;6549;p46"/>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0" name="Google Shape;6550;p46"/>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1" name="Google Shape;6551;p46"/>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2" name="Google Shape;6552;p46"/>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3" name="Google Shape;6553;p46"/>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4" name="Google Shape;6554;p46"/>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5" name="Google Shape;6555;p46"/>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6" name="Google Shape;6556;p46"/>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7" name="Google Shape;6557;p46"/>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8" name="Google Shape;6558;p46"/>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9" name="Google Shape;6559;p46"/>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0" name="Google Shape;6560;p46"/>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1" name="Google Shape;6561;p46"/>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2" name="Google Shape;6562;p46"/>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3" name="Google Shape;6563;p46"/>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4" name="Google Shape;6564;p46"/>
              <p:cNvSpPr/>
              <p:nvPr/>
            </p:nvSpPr>
            <p:spPr>
              <a:xfrm rot="-10371176">
                <a:off x="3673137" y="1136691"/>
                <a:ext cx="129079" cy="246107"/>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5" name="Google Shape;6565;p46"/>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6" name="Google Shape;6566;p46"/>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567" name="Google Shape;6567;p46"/>
            <p:cNvGrpSpPr/>
            <p:nvPr/>
          </p:nvGrpSpPr>
          <p:grpSpPr>
            <a:xfrm rot="10800000" flipH="1">
              <a:off x="856219" y="297273"/>
              <a:ext cx="7513219" cy="4611214"/>
              <a:chOff x="640550" y="969900"/>
              <a:chExt cx="6297225" cy="3618625"/>
            </a:xfrm>
          </p:grpSpPr>
          <p:sp>
            <p:nvSpPr>
              <p:cNvPr id="6568" name="Google Shape;6568;p46"/>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9" name="Google Shape;6569;p46"/>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0" name="Google Shape;6570;p46"/>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1" name="Google Shape;6571;p46"/>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2" name="Google Shape;6572;p46"/>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3" name="Google Shape;6573;p46"/>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4" name="Google Shape;6574;p46"/>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5" name="Google Shape;6575;p46"/>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6" name="Google Shape;6576;p46"/>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7" name="Google Shape;6577;p46"/>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8" name="Google Shape;6578;p46"/>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9" name="Google Shape;6579;p46"/>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0" name="Google Shape;6580;p46"/>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1" name="Google Shape;6581;p46"/>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2" name="Google Shape;6582;p46"/>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3" name="Google Shape;6583;p46"/>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4" name="Google Shape;6584;p46"/>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5" name="Google Shape;6585;p46"/>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6" name="Google Shape;6586;p46"/>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7" name="Google Shape;6587;p46"/>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8" name="Google Shape;6588;p46"/>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9" name="Google Shape;6589;p46"/>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0" name="Google Shape;6590;p46"/>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1" name="Google Shape;6591;p46"/>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2" name="Google Shape;6592;p46"/>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3" name="Google Shape;6593;p46"/>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4" name="Google Shape;6594;p46"/>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5" name="Google Shape;6595;p46"/>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6" name="Google Shape;6596;p46"/>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7" name="Google Shape;6597;p46"/>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8" name="Google Shape;6598;p46"/>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9" name="Google Shape;6599;p46"/>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0" name="Google Shape;6600;p46"/>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1" name="Google Shape;6601;p46"/>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2" name="Google Shape;6602;p46"/>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3" name="Google Shape;6603;p46"/>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4" name="Google Shape;6604;p46"/>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5" name="Google Shape;6605;p46"/>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6" name="Google Shape;6606;p46"/>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7" name="Google Shape;6607;p46"/>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8" name="Google Shape;6608;p46"/>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9" name="Google Shape;6609;p46"/>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0" name="Google Shape;6610;p46"/>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1" name="Google Shape;6611;p46"/>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2" name="Google Shape;6612;p46"/>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3" name="Google Shape;6613;p46"/>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4" name="Google Shape;6614;p46"/>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5" name="Google Shape;6615;p46"/>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6" name="Google Shape;6616;p46"/>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7" name="Google Shape;6617;p46"/>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8" name="Google Shape;6618;p46"/>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9" name="Google Shape;6619;p46"/>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0" name="Google Shape;6620;p46"/>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1" name="Google Shape;6621;p46"/>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2" name="Google Shape;6622;p46"/>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3" name="Google Shape;6623;p46"/>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4" name="Google Shape;6624;p46"/>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5" name="Google Shape;6625;p46"/>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6" name="Google Shape;6626;p46"/>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7" name="Google Shape;6627;p46"/>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8" name="Google Shape;6628;p46"/>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9" name="Google Shape;6629;p46"/>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0" name="Google Shape;6630;p46"/>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1" name="Google Shape;6631;p46"/>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2" name="Google Shape;6632;p46"/>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3" name="Google Shape;6633;p46"/>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4" name="Google Shape;6634;p46"/>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5" name="Google Shape;6635;p46"/>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6" name="Google Shape;6636;p46"/>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7" name="Google Shape;6637;p46"/>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8" name="Google Shape;6638;p46"/>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9" name="Google Shape;6639;p46"/>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0" name="Google Shape;6640;p46"/>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1" name="Google Shape;6641;p46"/>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2" name="Google Shape;6642;p46"/>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3" name="Google Shape;6643;p46"/>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4" name="Google Shape;6644;p46"/>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5" name="Google Shape;6645;p46"/>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6" name="Google Shape;6646;p46"/>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7" name="Google Shape;6647;p46"/>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8" name="Google Shape;6648;p46"/>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9" name="Google Shape;6649;p46"/>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0" name="Google Shape;6650;p46"/>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1" name="Google Shape;6651;p46"/>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2" name="Google Shape;6652;p46"/>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3" name="Google Shape;6653;p46"/>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4" name="Google Shape;6654;p46"/>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5" name="Google Shape;6655;p46"/>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6" name="Google Shape;6656;p46"/>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7" name="Google Shape;6657;p46"/>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8" name="Google Shape;6658;p46"/>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9" name="Google Shape;6659;p46"/>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0" name="Google Shape;6660;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1" name="Google Shape;6661;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2" name="Google Shape;6662;p46"/>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3" name="Google Shape;6663;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4" name="Google Shape;6664;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5" name="Google Shape;6665;p46"/>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6" name="Google Shape;6666;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7" name="Google Shape;6667;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8" name="Google Shape;6668;p46"/>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9" name="Google Shape;6669;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0" name="Google Shape;6670;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1" name="Google Shape;6671;p46"/>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2" name="Google Shape;6672;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3" name="Google Shape;6673;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4" name="Google Shape;6674;p46"/>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5" name="Google Shape;6675;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6" name="Google Shape;6676;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7" name="Google Shape;6677;p46"/>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8" name="Google Shape;6678;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9" name="Google Shape;6679;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0" name="Google Shape;6680;p46"/>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1" name="Google Shape;6681;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2" name="Google Shape;6682;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3" name="Google Shape;6683;p46"/>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4" name="Google Shape;6684;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5" name="Google Shape;6685;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6" name="Google Shape;6686;p46"/>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7" name="Google Shape;6687;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8" name="Google Shape;6688;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9" name="Google Shape;6689;p46"/>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0" name="Google Shape;6690;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1" name="Google Shape;6691;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2" name="Google Shape;6692;p46"/>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3" name="Google Shape;6693;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4" name="Google Shape;6694;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998" name="Google Shape;5317;p41"/>
          <p:cNvSpPr txBox="1">
            <a:spLocks noGrp="1"/>
          </p:cNvSpPr>
          <p:nvPr>
            <p:ph type="title"/>
          </p:nvPr>
        </p:nvSpPr>
        <p:spPr>
          <a:xfrm>
            <a:off x="701746" y="305081"/>
            <a:ext cx="10907157" cy="723401"/>
          </a:xfrm>
          <a:prstGeom prst="rect">
            <a:avLst/>
          </a:prstGeom>
        </p:spPr>
        <p:txBody>
          <a:bodyPr spcFirstLastPara="1" wrap="square" lIns="121900" tIns="121900" rIns="121900" bIns="121900" anchor="t" anchorCtr="0">
            <a:noAutofit/>
          </a:bodyPr>
          <a:lstStyle/>
          <a:p>
            <a:pPr lvl="0"/>
            <a:r>
              <a:rPr lang="vi-VN" sz="4267" dirty="0">
                <a:latin typeface="Calibri" panose="020F0502020204030204" pitchFamily="34" charset="0"/>
                <a:cs typeface="Calibri" panose="020F0502020204030204" pitchFamily="34" charset="0"/>
              </a:rPr>
              <a:t>b. Tìm từ ngữ có tiếng chứa vần </a:t>
            </a:r>
            <a:r>
              <a:rPr lang="vi-VN" sz="4267" dirty="0">
                <a:solidFill>
                  <a:srgbClr val="FF0000"/>
                </a:solidFill>
                <a:latin typeface="Calibri" panose="020F0502020204030204" pitchFamily="34" charset="0"/>
                <a:cs typeface="Calibri" panose="020F0502020204030204" pitchFamily="34" charset="0"/>
              </a:rPr>
              <a:t>ăt</a:t>
            </a:r>
            <a:r>
              <a:rPr lang="vi-VN" sz="4267" dirty="0">
                <a:latin typeface="Calibri" panose="020F0502020204030204" pitchFamily="34" charset="0"/>
                <a:cs typeface="Calibri" panose="020F0502020204030204" pitchFamily="34" charset="0"/>
              </a:rPr>
              <a:t> hoặc </a:t>
            </a:r>
            <a:r>
              <a:rPr lang="vi-VN" sz="4267" dirty="0">
                <a:solidFill>
                  <a:srgbClr val="FF0000"/>
                </a:solidFill>
                <a:latin typeface="Calibri" panose="020F0502020204030204" pitchFamily="34" charset="0"/>
                <a:cs typeface="Calibri" panose="020F0502020204030204" pitchFamily="34" charset="0"/>
              </a:rPr>
              <a:t>ăc</a:t>
            </a:r>
            <a:r>
              <a:rPr lang="vi-VN" sz="4267" dirty="0">
                <a:latin typeface="Calibri" panose="020F0502020204030204" pitchFamily="34" charset="0"/>
                <a:cs typeface="Calibri" panose="020F0502020204030204" pitchFamily="34" charset="0"/>
              </a:rPr>
              <a:t> có nghĩa như sau:</a:t>
            </a:r>
            <a:endParaRPr lang="en-US" sz="4267" dirty="0">
              <a:solidFill>
                <a:schemeClr val="accent5"/>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BB671EA-D262-49CF-BC4F-BA000F55B509}"/>
              </a:ext>
            </a:extLst>
          </p:cNvPr>
          <p:cNvSpPr txBox="1"/>
          <p:nvPr/>
        </p:nvSpPr>
        <p:spPr>
          <a:xfrm>
            <a:off x="208721" y="2206487"/>
            <a:ext cx="11161644" cy="2766911"/>
          </a:xfrm>
          <a:prstGeom prst="rect">
            <a:avLst/>
          </a:prstGeom>
          <a:noFill/>
        </p:spPr>
        <p:txBody>
          <a:bodyPr wrap="square" rtlCol="0">
            <a:spAutoFit/>
          </a:bodyPr>
          <a:lstStyle/>
          <a:p>
            <a:pPr algn="just">
              <a:lnSpc>
                <a:spcPct val="150000"/>
              </a:lnSpc>
            </a:pPr>
            <a:r>
              <a:rPr lang="vi-VN" sz="4000" b="0" i="0" dirty="0">
                <a:solidFill>
                  <a:srgbClr val="0070C0"/>
                </a:solidFill>
                <a:effectLst/>
                <a:latin typeface="Calibri" panose="020F0502020204030204" pitchFamily="34" charset="0"/>
                <a:cs typeface="Calibri" panose="020F0502020204030204" pitchFamily="34" charset="0"/>
              </a:rPr>
              <a:t>- Tàu thuyền vướng vào chỗ cạn không đi được</a:t>
            </a:r>
          </a:p>
          <a:p>
            <a:pPr algn="just">
              <a:lnSpc>
                <a:spcPct val="150000"/>
              </a:lnSpc>
            </a:pPr>
            <a:r>
              <a:rPr lang="vi-VN" sz="4000" b="0" i="0" dirty="0">
                <a:solidFill>
                  <a:srgbClr val="0070C0"/>
                </a:solidFill>
                <a:effectLst/>
                <a:latin typeface="Calibri" panose="020F0502020204030204" pitchFamily="34" charset="0"/>
                <a:cs typeface="Calibri" panose="020F0502020204030204" pitchFamily="34" charset="0"/>
              </a:rPr>
              <a:t>- Hoạt động thu hoạch lúa</a:t>
            </a:r>
          </a:p>
          <a:p>
            <a:pPr algn="just">
              <a:lnSpc>
                <a:spcPct val="150000"/>
              </a:lnSpc>
            </a:pPr>
            <a:r>
              <a:rPr lang="vi-VN" sz="4000" b="0" i="0" dirty="0">
                <a:solidFill>
                  <a:srgbClr val="0070C0"/>
                </a:solidFill>
                <a:effectLst/>
                <a:latin typeface="Calibri" panose="020F0502020204030204" pitchFamily="34" charset="0"/>
                <a:cs typeface="Calibri" panose="020F0502020204030204" pitchFamily="34" charset="0"/>
              </a:rPr>
              <a:t>- Làm sạch quần áo bằng cách vò, giũ trong nước</a:t>
            </a:r>
          </a:p>
        </p:txBody>
      </p:sp>
      <p:sp>
        <p:nvSpPr>
          <p:cNvPr id="942" name="Oval 941">
            <a:extLst>
              <a:ext uri="{FF2B5EF4-FFF2-40B4-BE49-F238E27FC236}">
                <a16:creationId xmlns:a16="http://schemas.microsoft.com/office/drawing/2014/main" id="{B672AA54-F428-4FE3-933A-09CB0979FE29}"/>
              </a:ext>
            </a:extLst>
          </p:cNvPr>
          <p:cNvSpPr/>
          <p:nvPr/>
        </p:nvSpPr>
        <p:spPr>
          <a:xfrm>
            <a:off x="10127974" y="2236304"/>
            <a:ext cx="1490869" cy="954156"/>
          </a:xfrm>
          <a:prstGeom prst="ellipse">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Calibri" panose="020F0502020204030204" pitchFamily="34" charset="0"/>
                <a:cs typeface="Calibri" panose="020F0502020204030204" pitchFamily="34" charset="0"/>
              </a:rPr>
              <a:t>mắc</a:t>
            </a:r>
            <a:endParaRPr lang="en-US" sz="3200" b="1" dirty="0">
              <a:latin typeface="Calibri" panose="020F0502020204030204" pitchFamily="34" charset="0"/>
              <a:cs typeface="Calibri" panose="020F0502020204030204" pitchFamily="34" charset="0"/>
            </a:endParaRPr>
          </a:p>
        </p:txBody>
      </p:sp>
      <p:sp>
        <p:nvSpPr>
          <p:cNvPr id="943" name="Oval 942">
            <a:extLst>
              <a:ext uri="{FF2B5EF4-FFF2-40B4-BE49-F238E27FC236}">
                <a16:creationId xmlns:a16="http://schemas.microsoft.com/office/drawing/2014/main" id="{6DB3B3B9-A2F9-4B2D-8C66-62B3B7D8D351}"/>
              </a:ext>
            </a:extLst>
          </p:cNvPr>
          <p:cNvSpPr/>
          <p:nvPr/>
        </p:nvSpPr>
        <p:spPr>
          <a:xfrm>
            <a:off x="5764696" y="3190461"/>
            <a:ext cx="1490869" cy="954156"/>
          </a:xfrm>
          <a:prstGeom prst="ellipse">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Calibri" panose="020F0502020204030204" pitchFamily="34" charset="0"/>
                <a:cs typeface="Calibri" panose="020F0502020204030204" pitchFamily="34" charset="0"/>
              </a:rPr>
              <a:t>gặt</a:t>
            </a:r>
            <a:endParaRPr lang="en-US" sz="3200" b="1" dirty="0">
              <a:latin typeface="Calibri" panose="020F0502020204030204" pitchFamily="34" charset="0"/>
              <a:cs typeface="Calibri" panose="020F0502020204030204" pitchFamily="34" charset="0"/>
            </a:endParaRPr>
          </a:p>
        </p:txBody>
      </p:sp>
      <p:sp>
        <p:nvSpPr>
          <p:cNvPr id="944" name="Oval 943">
            <a:extLst>
              <a:ext uri="{FF2B5EF4-FFF2-40B4-BE49-F238E27FC236}">
                <a16:creationId xmlns:a16="http://schemas.microsoft.com/office/drawing/2014/main" id="{96FFFD0A-D254-41CF-8A82-DAAE4BB6BF95}"/>
              </a:ext>
            </a:extLst>
          </p:cNvPr>
          <p:cNvSpPr/>
          <p:nvPr/>
        </p:nvSpPr>
        <p:spPr>
          <a:xfrm>
            <a:off x="10485783" y="3975652"/>
            <a:ext cx="1490869" cy="954156"/>
          </a:xfrm>
          <a:prstGeom prst="ellipse">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Calibri" panose="020F0502020204030204" pitchFamily="34" charset="0"/>
                <a:cs typeface="Calibri" panose="020F0502020204030204" pitchFamily="34" charset="0"/>
              </a:rPr>
              <a:t>giặt</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1997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63"/>
                                        </p:tgtEl>
                                        <p:attrNameLst>
                                          <p:attrName>style.visibility</p:attrName>
                                        </p:attrNameLst>
                                      </p:cBhvr>
                                      <p:to>
                                        <p:strVal val="visible"/>
                                      </p:to>
                                    </p:set>
                                    <p:anim calcmode="lin" valueType="num">
                                      <p:cBhvr>
                                        <p:cTn id="7" dur="500" fill="hold"/>
                                        <p:tgtEl>
                                          <p:spTgt spid="5763"/>
                                        </p:tgtEl>
                                        <p:attrNameLst>
                                          <p:attrName>ppt_w</p:attrName>
                                        </p:attrNameLst>
                                      </p:cBhvr>
                                      <p:tavLst>
                                        <p:tav tm="0">
                                          <p:val>
                                            <p:fltVal val="0"/>
                                          </p:val>
                                        </p:tav>
                                        <p:tav tm="100000">
                                          <p:val>
                                            <p:strVal val="#ppt_w"/>
                                          </p:val>
                                        </p:tav>
                                      </p:tavLst>
                                    </p:anim>
                                    <p:anim calcmode="lin" valueType="num">
                                      <p:cBhvr>
                                        <p:cTn id="8" dur="500" fill="hold"/>
                                        <p:tgtEl>
                                          <p:spTgt spid="5763"/>
                                        </p:tgtEl>
                                        <p:attrNameLst>
                                          <p:attrName>ppt_h</p:attrName>
                                        </p:attrNameLst>
                                      </p:cBhvr>
                                      <p:tavLst>
                                        <p:tav tm="0">
                                          <p:val>
                                            <p:fltVal val="0"/>
                                          </p:val>
                                        </p:tav>
                                        <p:tav tm="100000">
                                          <p:val>
                                            <p:strVal val="#ppt_h"/>
                                          </p:val>
                                        </p:tav>
                                      </p:tavLst>
                                    </p:anim>
                                    <p:animEffect transition="in" filter="fade">
                                      <p:cBhvr>
                                        <p:cTn id="9" dur="500"/>
                                        <p:tgtEl>
                                          <p:spTgt spid="57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98"/>
                                        </p:tgtEl>
                                        <p:attrNameLst>
                                          <p:attrName>style.visibility</p:attrName>
                                        </p:attrNameLst>
                                      </p:cBhvr>
                                      <p:to>
                                        <p:strVal val="visible"/>
                                      </p:to>
                                    </p:set>
                                    <p:anim calcmode="lin" valueType="num">
                                      <p:cBhvr>
                                        <p:cTn id="12" dur="500" fill="hold"/>
                                        <p:tgtEl>
                                          <p:spTgt spid="998"/>
                                        </p:tgtEl>
                                        <p:attrNameLst>
                                          <p:attrName>ppt_w</p:attrName>
                                        </p:attrNameLst>
                                      </p:cBhvr>
                                      <p:tavLst>
                                        <p:tav tm="0">
                                          <p:val>
                                            <p:fltVal val="0"/>
                                          </p:val>
                                        </p:tav>
                                        <p:tav tm="100000">
                                          <p:val>
                                            <p:strVal val="#ppt_w"/>
                                          </p:val>
                                        </p:tav>
                                      </p:tavLst>
                                    </p:anim>
                                    <p:anim calcmode="lin" valueType="num">
                                      <p:cBhvr>
                                        <p:cTn id="13" dur="500" fill="hold"/>
                                        <p:tgtEl>
                                          <p:spTgt spid="998"/>
                                        </p:tgtEl>
                                        <p:attrNameLst>
                                          <p:attrName>ppt_h</p:attrName>
                                        </p:attrNameLst>
                                      </p:cBhvr>
                                      <p:tavLst>
                                        <p:tav tm="0">
                                          <p:val>
                                            <p:fltVal val="0"/>
                                          </p:val>
                                        </p:tav>
                                        <p:tav tm="100000">
                                          <p:val>
                                            <p:strVal val="#ppt_h"/>
                                          </p:val>
                                        </p:tav>
                                      </p:tavLst>
                                    </p:anim>
                                    <p:animEffect transition="in" filter="fade">
                                      <p:cBhvr>
                                        <p:cTn id="14" dur="500"/>
                                        <p:tgtEl>
                                          <p:spTgt spid="99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42"/>
                                        </p:tgtEl>
                                        <p:attrNameLst>
                                          <p:attrName>style.visibility</p:attrName>
                                        </p:attrNameLst>
                                      </p:cBhvr>
                                      <p:to>
                                        <p:strVal val="visible"/>
                                      </p:to>
                                    </p:set>
                                    <p:animEffect transition="in" filter="wipe(down)">
                                      <p:cBhvr>
                                        <p:cTn id="24" dur="500"/>
                                        <p:tgtEl>
                                          <p:spTgt spid="9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43"/>
                                        </p:tgtEl>
                                        <p:attrNameLst>
                                          <p:attrName>style.visibility</p:attrName>
                                        </p:attrNameLst>
                                      </p:cBhvr>
                                      <p:to>
                                        <p:strVal val="visible"/>
                                      </p:to>
                                    </p:set>
                                    <p:animEffect transition="in" filter="wipe(down)">
                                      <p:cBhvr>
                                        <p:cTn id="29" dur="500"/>
                                        <p:tgtEl>
                                          <p:spTgt spid="94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44"/>
                                        </p:tgtEl>
                                        <p:attrNameLst>
                                          <p:attrName>style.visibility</p:attrName>
                                        </p:attrNameLst>
                                      </p:cBhvr>
                                      <p:to>
                                        <p:strVal val="visible"/>
                                      </p:to>
                                    </p:set>
                                    <p:animEffect transition="in" filter="wipe(down)">
                                      <p:cBhvr>
                                        <p:cTn id="34" dur="500"/>
                                        <p:tgtEl>
                                          <p:spTgt spid="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0"/>
      <p:bldP spid="2" grpId="0"/>
      <p:bldP spid="942" grpId="0" animBg="1"/>
      <p:bldP spid="943" grpId="0" animBg="1"/>
      <p:bldP spid="9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grpSp>
        <p:nvGrpSpPr>
          <p:cNvPr id="5763" name="Google Shape;5763;p46"/>
          <p:cNvGrpSpPr/>
          <p:nvPr/>
        </p:nvGrpSpPr>
        <p:grpSpPr>
          <a:xfrm>
            <a:off x="-107893" y="-105643"/>
            <a:ext cx="12407785" cy="6851256"/>
            <a:chOff x="695553" y="135924"/>
            <a:chExt cx="7810541" cy="4772563"/>
          </a:xfrm>
        </p:grpSpPr>
        <p:grpSp>
          <p:nvGrpSpPr>
            <p:cNvPr id="5764" name="Google Shape;5764;p46"/>
            <p:cNvGrpSpPr/>
            <p:nvPr/>
          </p:nvGrpSpPr>
          <p:grpSpPr>
            <a:xfrm>
              <a:off x="695553" y="135924"/>
              <a:ext cx="7810541" cy="4525622"/>
              <a:chOff x="488150" y="1113350"/>
              <a:chExt cx="6569000" cy="3604350"/>
            </a:xfrm>
          </p:grpSpPr>
          <p:sp>
            <p:nvSpPr>
              <p:cNvPr id="5765" name="Google Shape;5765;p46"/>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6" name="Google Shape;5766;p46"/>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7" name="Google Shape;5767;p46"/>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8" name="Google Shape;5768;p46"/>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9" name="Google Shape;5769;p46"/>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0" name="Google Shape;5770;p46"/>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1" name="Google Shape;5771;p46"/>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2" name="Google Shape;5772;p46"/>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3" name="Google Shape;5773;p46"/>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4" name="Google Shape;5774;p46"/>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5" name="Google Shape;5775;p46"/>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6" name="Google Shape;5776;p46"/>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7" name="Google Shape;5777;p46"/>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8" name="Google Shape;5778;p46"/>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9" name="Google Shape;5779;p46"/>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0" name="Google Shape;5780;p46"/>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1" name="Google Shape;5781;p46"/>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2" name="Google Shape;5782;p46"/>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3" name="Google Shape;5783;p46"/>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4" name="Google Shape;5784;p46"/>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5" name="Google Shape;5785;p46"/>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6" name="Google Shape;5786;p46"/>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7" name="Google Shape;5787;p46"/>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8" name="Google Shape;5788;p46"/>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9" name="Google Shape;5789;p46"/>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0" name="Google Shape;5790;p46"/>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1" name="Google Shape;5791;p46"/>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2" name="Google Shape;5792;p46"/>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3" name="Google Shape;5793;p46"/>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4" name="Google Shape;5794;p46"/>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5" name="Google Shape;5795;p46"/>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6" name="Google Shape;5796;p46"/>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7" name="Google Shape;5797;p46"/>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8" name="Google Shape;5798;p46"/>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9" name="Google Shape;5799;p46"/>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0" name="Google Shape;5800;p46"/>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1" name="Google Shape;5801;p46"/>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2" name="Google Shape;5802;p46"/>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3" name="Google Shape;5803;p46"/>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4" name="Google Shape;5804;p46"/>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5" name="Google Shape;5805;p46"/>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6" name="Google Shape;5806;p46"/>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7" name="Google Shape;5807;p46"/>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8" name="Google Shape;5808;p46"/>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9" name="Google Shape;5809;p46"/>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0" name="Google Shape;5810;p46"/>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1" name="Google Shape;5811;p46"/>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2" name="Google Shape;5812;p46"/>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3" name="Google Shape;5813;p46"/>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4" name="Google Shape;5814;p46"/>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5" name="Google Shape;5815;p46"/>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6" name="Google Shape;5816;p46"/>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7" name="Google Shape;5817;p46"/>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8" name="Google Shape;5818;p46"/>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9" name="Google Shape;5819;p46"/>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0" name="Google Shape;5820;p46"/>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1" name="Google Shape;5821;p46"/>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2" name="Google Shape;5822;p46"/>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3" name="Google Shape;5823;p46"/>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4" name="Google Shape;5824;p46"/>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5" name="Google Shape;5825;p46"/>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6" name="Google Shape;5826;p46"/>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7" name="Google Shape;5827;p46"/>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8" name="Google Shape;5828;p46"/>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9" name="Google Shape;5829;p46"/>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0" name="Google Shape;5830;p46"/>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1" name="Google Shape;5831;p46"/>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2" name="Google Shape;5832;p46"/>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3" name="Google Shape;5833;p46"/>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4" name="Google Shape;5834;p46"/>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5" name="Google Shape;5835;p46"/>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6" name="Google Shape;5836;p46"/>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7" name="Google Shape;5837;p46"/>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8" name="Google Shape;5838;p46"/>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9" name="Google Shape;5839;p46"/>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0" name="Google Shape;5840;p46"/>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1" name="Google Shape;5841;p46"/>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2" name="Google Shape;5842;p46"/>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3" name="Google Shape;5843;p46"/>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4" name="Google Shape;5844;p46"/>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5" name="Google Shape;5845;p46"/>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6" name="Google Shape;5846;p46"/>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7" name="Google Shape;5847;p46"/>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8" name="Google Shape;5848;p46"/>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9" name="Google Shape;5849;p46"/>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0" name="Google Shape;5850;p46"/>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1" name="Google Shape;5851;p46"/>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2" name="Google Shape;5852;p46"/>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3" name="Google Shape;5853;p46"/>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4" name="Google Shape;5854;p46"/>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5" name="Google Shape;5855;p46"/>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6" name="Google Shape;5856;p46"/>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7" name="Google Shape;5857;p46"/>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8" name="Google Shape;5858;p46"/>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9" name="Google Shape;5859;p46"/>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0" name="Google Shape;5860;p46"/>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1" name="Google Shape;5861;p46"/>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2" name="Google Shape;5862;p46"/>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3" name="Google Shape;5863;p46"/>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4" name="Google Shape;5864;p46"/>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5" name="Google Shape;5865;p46"/>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6" name="Google Shape;5866;p46"/>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7" name="Google Shape;5867;p46"/>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8" name="Google Shape;5868;p46"/>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9" name="Google Shape;5869;p46"/>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0" name="Google Shape;5870;p46"/>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1" name="Google Shape;5871;p46"/>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2" name="Google Shape;5872;p46"/>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3" name="Google Shape;5873;p46"/>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4" name="Google Shape;5874;p46"/>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5" name="Google Shape;5875;p46"/>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6" name="Google Shape;5876;p46"/>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7" name="Google Shape;5877;p46"/>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8" name="Google Shape;5878;p46"/>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9" name="Google Shape;5879;p46"/>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0" name="Google Shape;5880;p46"/>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1" name="Google Shape;5881;p46"/>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2" name="Google Shape;5882;p46"/>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3" name="Google Shape;5883;p46"/>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4" name="Google Shape;5884;p46"/>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5" name="Google Shape;5885;p46"/>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6" name="Google Shape;5886;p46"/>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7" name="Google Shape;5887;p46"/>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8" name="Google Shape;5888;p46"/>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9" name="Google Shape;5889;p46"/>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0" name="Google Shape;5890;p46"/>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1" name="Google Shape;5891;p46"/>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2" name="Google Shape;5892;p46"/>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3" name="Google Shape;5893;p46"/>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4" name="Google Shape;5894;p46"/>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46"/>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46"/>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46"/>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8" name="Google Shape;5898;p46"/>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9" name="Google Shape;5899;p46"/>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0" name="Google Shape;5900;p46"/>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1" name="Google Shape;5901;p46"/>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2" name="Google Shape;5902;p46"/>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3" name="Google Shape;5903;p46"/>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4" name="Google Shape;5904;p46"/>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5" name="Google Shape;5905;p46"/>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6" name="Google Shape;5906;p46"/>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7" name="Google Shape;5907;p46"/>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8" name="Google Shape;5908;p46"/>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9" name="Google Shape;5909;p46"/>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0" name="Google Shape;5910;p46"/>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1" name="Google Shape;5911;p46"/>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2" name="Google Shape;5912;p46"/>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3" name="Google Shape;5913;p46"/>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4" name="Google Shape;5914;p46"/>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5" name="Google Shape;5915;p46"/>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6" name="Google Shape;5916;p46"/>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7" name="Google Shape;5917;p46"/>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8" name="Google Shape;5918;p46"/>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9" name="Google Shape;5919;p46"/>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0" name="Google Shape;5920;p46"/>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1" name="Google Shape;5921;p46"/>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2" name="Google Shape;5922;p46"/>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3" name="Google Shape;5923;p46"/>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4" name="Google Shape;5924;p46"/>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5" name="Google Shape;5925;p46"/>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6" name="Google Shape;5926;p46"/>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7" name="Google Shape;5927;p46"/>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8" name="Google Shape;5928;p46"/>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9" name="Google Shape;5929;p46"/>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0" name="Google Shape;5930;p46"/>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1" name="Google Shape;5931;p46"/>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2" name="Google Shape;5932;p46"/>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3" name="Google Shape;5933;p46"/>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4" name="Google Shape;5934;p46"/>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5" name="Google Shape;5935;p46"/>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6" name="Google Shape;5936;p46"/>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7" name="Google Shape;5937;p46"/>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8" name="Google Shape;5938;p46"/>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9" name="Google Shape;5939;p46"/>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0" name="Google Shape;5940;p46"/>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1" name="Google Shape;5941;p46"/>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2" name="Google Shape;5942;p46"/>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3" name="Google Shape;5943;p46"/>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4" name="Google Shape;5944;p46"/>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5" name="Google Shape;5945;p46"/>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6" name="Google Shape;5946;p46"/>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7" name="Google Shape;5947;p46"/>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8" name="Google Shape;5948;p46"/>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9" name="Google Shape;5949;p46"/>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0" name="Google Shape;5950;p46"/>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1" name="Google Shape;5951;p46"/>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2" name="Google Shape;5952;p46"/>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3" name="Google Shape;5953;p46"/>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4" name="Google Shape;5954;p46"/>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5" name="Google Shape;5955;p46"/>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6" name="Google Shape;5956;p46"/>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7" name="Google Shape;5957;p46"/>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8" name="Google Shape;5958;p46"/>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9" name="Google Shape;5959;p46"/>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0" name="Google Shape;5960;p46"/>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1" name="Google Shape;5961;p46"/>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2" name="Google Shape;5962;p46"/>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3" name="Google Shape;5963;p46"/>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4" name="Google Shape;5964;p46"/>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5" name="Google Shape;5965;p46"/>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6" name="Google Shape;5966;p46"/>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7" name="Google Shape;5967;p46"/>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8" name="Google Shape;5968;p46"/>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9" name="Google Shape;5969;p46"/>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0" name="Google Shape;5970;p46"/>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1" name="Google Shape;5971;p46"/>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2" name="Google Shape;5972;p46"/>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3" name="Google Shape;5973;p46"/>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4" name="Google Shape;5974;p46"/>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5" name="Google Shape;5975;p46"/>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6" name="Google Shape;5976;p46"/>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7" name="Google Shape;5977;p46"/>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8" name="Google Shape;5978;p46"/>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9" name="Google Shape;5979;p46"/>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0" name="Google Shape;5980;p46"/>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1" name="Google Shape;5981;p46"/>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2" name="Google Shape;5982;p46"/>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3" name="Google Shape;5983;p46"/>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4" name="Google Shape;5984;p46"/>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5" name="Google Shape;5985;p46"/>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6" name="Google Shape;5986;p46"/>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7" name="Google Shape;5987;p46"/>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8" name="Google Shape;5988;p46"/>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9" name="Google Shape;5989;p46"/>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0" name="Google Shape;5990;p46"/>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1" name="Google Shape;5991;p46"/>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2" name="Google Shape;5992;p46"/>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3" name="Google Shape;5993;p46"/>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4" name="Google Shape;5994;p46"/>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5" name="Google Shape;5995;p46"/>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6" name="Google Shape;5996;p46"/>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7" name="Google Shape;5997;p46"/>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8" name="Google Shape;5998;p46"/>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9" name="Google Shape;5999;p46"/>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0" name="Google Shape;6000;p46"/>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1" name="Google Shape;6001;p46"/>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2" name="Google Shape;6002;p46"/>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3" name="Google Shape;6003;p46"/>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4" name="Google Shape;6004;p46"/>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5" name="Google Shape;6005;p46"/>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6" name="Google Shape;6006;p46"/>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7" name="Google Shape;6007;p46"/>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8" name="Google Shape;6008;p46"/>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9" name="Google Shape;6009;p46"/>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0" name="Google Shape;6010;p46"/>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1" name="Google Shape;6011;p46"/>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2" name="Google Shape;6012;p46"/>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3" name="Google Shape;6013;p46"/>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4" name="Google Shape;6014;p46"/>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5" name="Google Shape;6015;p46"/>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6" name="Google Shape;6016;p46"/>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7" name="Google Shape;6017;p46"/>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8" name="Google Shape;6018;p46"/>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9" name="Google Shape;6019;p46"/>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0" name="Google Shape;6020;p46"/>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1" name="Google Shape;6021;p46"/>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2" name="Google Shape;6022;p46"/>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3" name="Google Shape;6023;p46"/>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4" name="Google Shape;6024;p46"/>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5" name="Google Shape;6025;p46"/>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6" name="Google Shape;6026;p46"/>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7" name="Google Shape;6027;p46"/>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8" name="Google Shape;6028;p46"/>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9" name="Google Shape;6029;p46"/>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0" name="Google Shape;6030;p46"/>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1" name="Google Shape;6031;p46"/>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2" name="Google Shape;6032;p46"/>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3" name="Google Shape;6033;p46"/>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4" name="Google Shape;6034;p46"/>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5" name="Google Shape;6035;p46"/>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6" name="Google Shape;6036;p46"/>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7" name="Google Shape;6037;p46"/>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8" name="Google Shape;6038;p46"/>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9" name="Google Shape;6039;p46"/>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0" name="Google Shape;6040;p46"/>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1" name="Google Shape;6041;p46"/>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2" name="Google Shape;6042;p46"/>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3" name="Google Shape;6043;p46"/>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4" name="Google Shape;6044;p46"/>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5" name="Google Shape;6045;p46"/>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6" name="Google Shape;6046;p46"/>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7" name="Google Shape;6047;p46"/>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8" name="Google Shape;6048;p46"/>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9" name="Google Shape;6049;p46"/>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0" name="Google Shape;6050;p46"/>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1" name="Google Shape;6051;p46"/>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2" name="Google Shape;6052;p46"/>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3" name="Google Shape;6053;p46"/>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4" name="Google Shape;6054;p46"/>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5" name="Google Shape;6055;p46"/>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6" name="Google Shape;6056;p46"/>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7" name="Google Shape;6057;p46"/>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8" name="Google Shape;6058;p46"/>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9" name="Google Shape;6059;p46"/>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0" name="Google Shape;6060;p46"/>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1" name="Google Shape;6061;p46"/>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2" name="Google Shape;6062;p46"/>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3" name="Google Shape;6063;p46"/>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4" name="Google Shape;6064;p46"/>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5" name="Google Shape;6065;p46"/>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6" name="Google Shape;6066;p46"/>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7" name="Google Shape;6067;p46"/>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8" name="Google Shape;6068;p46"/>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9" name="Google Shape;6069;p46"/>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0" name="Google Shape;6070;p46"/>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1" name="Google Shape;6071;p46"/>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2" name="Google Shape;6072;p46"/>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3" name="Google Shape;6073;p46"/>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4" name="Google Shape;6074;p46"/>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5" name="Google Shape;6075;p46"/>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6" name="Google Shape;6076;p46"/>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7" name="Google Shape;6077;p46"/>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8" name="Google Shape;6078;p46"/>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9" name="Google Shape;6079;p46"/>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0" name="Google Shape;6080;p46"/>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1" name="Google Shape;6081;p46"/>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2" name="Google Shape;6082;p46"/>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3" name="Google Shape;6083;p46"/>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4" name="Google Shape;6084;p46"/>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5" name="Google Shape;6085;p46"/>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6" name="Google Shape;6086;p46"/>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7" name="Google Shape;6087;p46"/>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8" name="Google Shape;6088;p46"/>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9" name="Google Shape;6089;p46"/>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0" name="Google Shape;6090;p46"/>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1" name="Google Shape;6091;p46"/>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2" name="Google Shape;6092;p46"/>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3" name="Google Shape;6093;p46"/>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4" name="Google Shape;6094;p46"/>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5" name="Google Shape;6095;p46"/>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6" name="Google Shape;6096;p46"/>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7" name="Google Shape;6097;p46"/>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8" name="Google Shape;6098;p46"/>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9" name="Google Shape;6099;p46"/>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0" name="Google Shape;6100;p46"/>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1" name="Google Shape;6101;p46"/>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2" name="Google Shape;6102;p46"/>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3" name="Google Shape;6103;p46"/>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4" name="Google Shape;6104;p46"/>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5" name="Google Shape;6105;p46"/>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6" name="Google Shape;6106;p46"/>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7" name="Google Shape;6107;p46"/>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8" name="Google Shape;6108;p46"/>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9" name="Google Shape;6109;p46"/>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0" name="Google Shape;6110;p46"/>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1" name="Google Shape;6111;p46"/>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2" name="Google Shape;6112;p46"/>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3" name="Google Shape;6113;p46"/>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4" name="Google Shape;6114;p46"/>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5" name="Google Shape;6115;p46"/>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6" name="Google Shape;6116;p46"/>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46"/>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46"/>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46"/>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46"/>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46"/>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46"/>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46"/>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46"/>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46"/>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46"/>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46"/>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46"/>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46"/>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46"/>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46"/>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46"/>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46"/>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4" name="Google Shape;6134;p46"/>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5" name="Google Shape;6135;p46"/>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46"/>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46"/>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46"/>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46"/>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0" name="Google Shape;6140;p46"/>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1" name="Google Shape;6141;p46"/>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46"/>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46"/>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46"/>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5" name="Google Shape;6145;p46"/>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6" name="Google Shape;6146;p46"/>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46"/>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46"/>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46"/>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46"/>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1" name="Google Shape;6151;p46"/>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2" name="Google Shape;6152;p46"/>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46"/>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46"/>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5" name="Google Shape;6155;p46"/>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6" name="Google Shape;6156;p46"/>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7" name="Google Shape;6157;p46"/>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8" name="Google Shape;6158;p46"/>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9" name="Google Shape;6159;p46"/>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0" name="Google Shape;6160;p46"/>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1" name="Google Shape;6161;p46"/>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46"/>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46"/>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46"/>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46"/>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46"/>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46"/>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46"/>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46"/>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46"/>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46"/>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2" name="Google Shape;6172;p46"/>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3" name="Google Shape;6173;p46"/>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46"/>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46"/>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46"/>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46"/>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46"/>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46"/>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46"/>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46"/>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46"/>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46"/>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4" name="Google Shape;6184;p46"/>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5" name="Google Shape;6185;p46"/>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46"/>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46"/>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8" name="Google Shape;6188;p46"/>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9" name="Google Shape;6189;p46"/>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0" name="Google Shape;6190;p46"/>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46"/>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46"/>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46"/>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46"/>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46"/>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46"/>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7" name="Google Shape;6197;p46"/>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8" name="Google Shape;6198;p46"/>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46"/>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46"/>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46"/>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2" name="Google Shape;6202;p46"/>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3" name="Google Shape;6203;p46"/>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4" name="Google Shape;6204;p46"/>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5" name="Google Shape;6205;p46"/>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6" name="Google Shape;6206;p46"/>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7" name="Google Shape;6207;p46"/>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8" name="Google Shape;6208;p46"/>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9" name="Google Shape;6209;p46"/>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0" name="Google Shape;6210;p46"/>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1" name="Google Shape;6211;p46"/>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2" name="Google Shape;6212;p46"/>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3" name="Google Shape;6213;p46"/>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4" name="Google Shape;6214;p46"/>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5" name="Google Shape;6215;p46"/>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6" name="Google Shape;6216;p46"/>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7" name="Google Shape;6217;p46"/>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8" name="Google Shape;6218;p46"/>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9" name="Google Shape;6219;p46"/>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0" name="Google Shape;6220;p46"/>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1" name="Google Shape;6221;p46"/>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2" name="Google Shape;6222;p46"/>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3" name="Google Shape;6223;p46"/>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4" name="Google Shape;6224;p46"/>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5" name="Google Shape;6225;p46"/>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6" name="Google Shape;6226;p46"/>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7" name="Google Shape;6227;p46"/>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8" name="Google Shape;6228;p46"/>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9" name="Google Shape;6229;p46"/>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0" name="Google Shape;6230;p46"/>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1" name="Google Shape;6231;p46"/>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2" name="Google Shape;6232;p46"/>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3" name="Google Shape;6233;p46"/>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4" name="Google Shape;6234;p46"/>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5" name="Google Shape;6235;p46"/>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6" name="Google Shape;6236;p46"/>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7" name="Google Shape;6237;p46"/>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8" name="Google Shape;6238;p46"/>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9" name="Google Shape;6239;p46"/>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0" name="Google Shape;6240;p46"/>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1" name="Google Shape;6241;p46"/>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2" name="Google Shape;6242;p46"/>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3" name="Google Shape;6243;p46"/>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4" name="Google Shape;6244;p46"/>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5" name="Google Shape;6245;p46"/>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6" name="Google Shape;6246;p46"/>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7" name="Google Shape;6247;p46"/>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8" name="Google Shape;6248;p46"/>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9" name="Google Shape;6249;p46"/>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0" name="Google Shape;6250;p46"/>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1" name="Google Shape;6251;p46"/>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2" name="Google Shape;6252;p46"/>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3" name="Google Shape;6253;p46"/>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4" name="Google Shape;6254;p46"/>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5" name="Google Shape;6255;p46"/>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6" name="Google Shape;6256;p46"/>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7" name="Google Shape;6257;p46"/>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8" name="Google Shape;6258;p46"/>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9" name="Google Shape;6259;p46"/>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0" name="Google Shape;6260;p46"/>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1" name="Google Shape;6261;p46"/>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2" name="Google Shape;6262;p46"/>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3" name="Google Shape;6263;p46"/>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4" name="Google Shape;6264;p46"/>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5" name="Google Shape;6265;p46"/>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6" name="Google Shape;6266;p46"/>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7" name="Google Shape;6267;p46"/>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8" name="Google Shape;6268;p46"/>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9" name="Google Shape;6269;p46"/>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0" name="Google Shape;6270;p46"/>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1" name="Google Shape;6271;p46"/>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2" name="Google Shape;6272;p46"/>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3" name="Google Shape;6273;p46"/>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4" name="Google Shape;6274;p46"/>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5" name="Google Shape;6275;p46"/>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6" name="Google Shape;6276;p46"/>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7" name="Google Shape;6277;p46"/>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8" name="Google Shape;6278;p46"/>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9" name="Google Shape;6279;p46"/>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0" name="Google Shape;6280;p46"/>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1" name="Google Shape;6281;p46"/>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2" name="Google Shape;6282;p46"/>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3" name="Google Shape;6283;p46"/>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4" name="Google Shape;6284;p46"/>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5" name="Google Shape;6285;p46"/>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6" name="Google Shape;6286;p46"/>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7" name="Google Shape;6287;p46"/>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8" name="Google Shape;6288;p46"/>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9" name="Google Shape;6289;p46"/>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0" name="Google Shape;6290;p46"/>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1" name="Google Shape;6291;p46"/>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2" name="Google Shape;6292;p46"/>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3" name="Google Shape;6293;p46"/>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4" name="Google Shape;6294;p46"/>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5" name="Google Shape;6295;p46"/>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6" name="Google Shape;6296;p46"/>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7" name="Google Shape;6297;p46"/>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8" name="Google Shape;6298;p46"/>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9" name="Google Shape;6299;p46"/>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0" name="Google Shape;6300;p46"/>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1" name="Google Shape;6301;p46"/>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2" name="Google Shape;6302;p46"/>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3" name="Google Shape;6303;p46"/>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4" name="Google Shape;6304;p46"/>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5" name="Google Shape;6305;p46"/>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6" name="Google Shape;6306;p46"/>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7" name="Google Shape;6307;p46"/>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8" name="Google Shape;6308;p46"/>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9" name="Google Shape;6309;p46"/>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0" name="Google Shape;6310;p46"/>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1" name="Google Shape;6311;p46"/>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2" name="Google Shape;6312;p46"/>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3" name="Google Shape;6313;p46"/>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4" name="Google Shape;6314;p46"/>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5" name="Google Shape;6315;p46"/>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6" name="Google Shape;6316;p46"/>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7" name="Google Shape;6317;p46"/>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8" name="Google Shape;6318;p46"/>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9" name="Google Shape;6319;p46"/>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0" name="Google Shape;6320;p46"/>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1" name="Google Shape;6321;p46"/>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2" name="Google Shape;6322;p46"/>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3" name="Google Shape;6323;p46"/>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4" name="Google Shape;6324;p46"/>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5" name="Google Shape;6325;p46"/>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6" name="Google Shape;6326;p46"/>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7" name="Google Shape;6327;p46"/>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8" name="Google Shape;6328;p46"/>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9" name="Google Shape;6329;p46"/>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0" name="Google Shape;6330;p46"/>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1" name="Google Shape;6331;p46"/>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2" name="Google Shape;6332;p46"/>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3" name="Google Shape;6333;p46"/>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4" name="Google Shape;6334;p46"/>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5" name="Google Shape;6335;p46"/>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6" name="Google Shape;6336;p46"/>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7" name="Google Shape;6337;p46"/>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8" name="Google Shape;6338;p46"/>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9" name="Google Shape;6339;p46"/>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0" name="Google Shape;6340;p46"/>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1" name="Google Shape;6341;p46"/>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2" name="Google Shape;6342;p46"/>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3" name="Google Shape;6343;p46"/>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4" name="Google Shape;6344;p46"/>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5" name="Google Shape;6345;p46"/>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6" name="Google Shape;6346;p46"/>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7" name="Google Shape;6347;p46"/>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8" name="Google Shape;6348;p46"/>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9" name="Google Shape;6349;p46"/>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0" name="Google Shape;6350;p46"/>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1" name="Google Shape;6351;p46"/>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2" name="Google Shape;6352;p46"/>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3" name="Google Shape;6353;p46"/>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4" name="Google Shape;6354;p46"/>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5" name="Google Shape;6355;p46"/>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6" name="Google Shape;6356;p46"/>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7" name="Google Shape;6357;p46"/>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8" name="Google Shape;6358;p46"/>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9" name="Google Shape;6359;p46"/>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0" name="Google Shape;6360;p46"/>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1" name="Google Shape;6361;p46"/>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2" name="Google Shape;6362;p46"/>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3" name="Google Shape;6363;p46"/>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4" name="Google Shape;6364;p46"/>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5" name="Google Shape;6365;p46"/>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6" name="Google Shape;6366;p46"/>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7" name="Google Shape;6367;p46"/>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8" name="Google Shape;6368;p46"/>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9" name="Google Shape;6369;p46"/>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0" name="Google Shape;6370;p46"/>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1" name="Google Shape;6371;p46"/>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2" name="Google Shape;6372;p46"/>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3" name="Google Shape;6373;p46"/>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4" name="Google Shape;6374;p46"/>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5" name="Google Shape;6375;p46"/>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6" name="Google Shape;6376;p46"/>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7" name="Google Shape;6377;p46"/>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8" name="Google Shape;6378;p46"/>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9" name="Google Shape;6379;p46"/>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0" name="Google Shape;6380;p46"/>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1" name="Google Shape;6381;p46"/>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2" name="Google Shape;6382;p46"/>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3" name="Google Shape;6383;p46"/>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4" name="Google Shape;6384;p46"/>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5" name="Google Shape;6385;p46"/>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6" name="Google Shape;6386;p46"/>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7" name="Google Shape;6387;p46"/>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8" name="Google Shape;6388;p46"/>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9" name="Google Shape;6389;p46"/>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0" name="Google Shape;6390;p46"/>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1" name="Google Shape;6391;p46"/>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2" name="Google Shape;6392;p46"/>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3" name="Google Shape;6393;p46"/>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4" name="Google Shape;6394;p46"/>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5" name="Google Shape;6395;p46"/>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6" name="Google Shape;6396;p46"/>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7" name="Google Shape;6397;p46"/>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8" name="Google Shape;6398;p46"/>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9" name="Google Shape;6399;p46"/>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0" name="Google Shape;6400;p46"/>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1" name="Google Shape;6401;p46"/>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2" name="Google Shape;6402;p46"/>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3" name="Google Shape;6403;p46"/>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4" name="Google Shape;6404;p46"/>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5" name="Google Shape;6405;p46"/>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6" name="Google Shape;6406;p46"/>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7" name="Google Shape;6407;p46"/>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8" name="Google Shape;6408;p46"/>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9" name="Google Shape;6409;p46"/>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0" name="Google Shape;6410;p46"/>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1" name="Google Shape;6411;p46"/>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2" name="Google Shape;6412;p46"/>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3" name="Google Shape;6413;p46"/>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4" name="Google Shape;6414;p46"/>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5" name="Google Shape;6415;p46"/>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6" name="Google Shape;6416;p46"/>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7" name="Google Shape;6417;p46"/>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8" name="Google Shape;6418;p46"/>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9" name="Google Shape;6419;p46"/>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0" name="Google Shape;6420;p46"/>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1" name="Google Shape;6421;p46"/>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2" name="Google Shape;6422;p46"/>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3" name="Google Shape;6423;p46"/>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4" name="Google Shape;6424;p46"/>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5" name="Google Shape;6425;p46"/>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6" name="Google Shape;6426;p46"/>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7" name="Google Shape;6427;p46"/>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6"/>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6"/>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6"/>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6"/>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6"/>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6"/>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6"/>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6"/>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6"/>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6"/>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6"/>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6"/>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6"/>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6"/>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6"/>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6"/>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6"/>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6"/>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6"/>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6"/>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6"/>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6"/>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6"/>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6"/>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6"/>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6"/>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6"/>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6"/>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6"/>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6"/>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6"/>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6"/>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6"/>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6"/>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6"/>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6"/>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6"/>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6"/>
              <p:cNvSpPr/>
              <p:nvPr/>
            </p:nvSpPr>
            <p:spPr>
              <a:xfrm>
                <a:off x="3071200" y="113246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6"/>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6"/>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6"/>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6"/>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6"/>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6"/>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6"/>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6"/>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6"/>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6"/>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6"/>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6"/>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6"/>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9" name="Google Shape;6479;p46"/>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0" name="Google Shape;6480;p46"/>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6"/>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6"/>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6"/>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6"/>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6"/>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6"/>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6"/>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6"/>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6"/>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6"/>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6"/>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6"/>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6"/>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6"/>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6"/>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6"/>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6"/>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6"/>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6"/>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6"/>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6"/>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6"/>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6"/>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6"/>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6"/>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6"/>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6"/>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6"/>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6"/>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6"/>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6"/>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6"/>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6"/>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6"/>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6"/>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6"/>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6"/>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8" name="Google Shape;6518;p46"/>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6"/>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6"/>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6"/>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6"/>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3" name="Google Shape;6523;p46"/>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4" name="Google Shape;6524;p46"/>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5" name="Google Shape;6525;p46"/>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6" name="Google Shape;6526;p46"/>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7" name="Google Shape;6527;p46"/>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8" name="Google Shape;6528;p46"/>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9" name="Google Shape;6529;p46"/>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0" name="Google Shape;6530;p46"/>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1" name="Google Shape;6531;p46"/>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2" name="Google Shape;6532;p46"/>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3" name="Google Shape;6533;p46"/>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4" name="Google Shape;6534;p46"/>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5" name="Google Shape;6535;p46"/>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6" name="Google Shape;6536;p46"/>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7" name="Google Shape;6537;p46"/>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8" name="Google Shape;6538;p46"/>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9" name="Google Shape;6539;p46"/>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0" name="Google Shape;6540;p46"/>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1" name="Google Shape;6541;p46"/>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2" name="Google Shape;6542;p46"/>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3" name="Google Shape;6543;p46"/>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4" name="Google Shape;6544;p46"/>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5" name="Google Shape;6545;p46"/>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6" name="Google Shape;6546;p46"/>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7" name="Google Shape;6547;p46"/>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8" name="Google Shape;6548;p46"/>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9" name="Google Shape;6549;p46"/>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0" name="Google Shape;6550;p46"/>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1" name="Google Shape;6551;p46"/>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2" name="Google Shape;6552;p46"/>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3" name="Google Shape;6553;p46"/>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4" name="Google Shape;6554;p46"/>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5" name="Google Shape;6555;p46"/>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6" name="Google Shape;6556;p46"/>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7" name="Google Shape;6557;p46"/>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8" name="Google Shape;6558;p46"/>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9" name="Google Shape;6559;p46"/>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0" name="Google Shape;6560;p46"/>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1" name="Google Shape;6561;p46"/>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2" name="Google Shape;6562;p46"/>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3" name="Google Shape;6563;p46"/>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4" name="Google Shape;6564;p46"/>
              <p:cNvSpPr/>
              <p:nvPr/>
            </p:nvSpPr>
            <p:spPr>
              <a:xfrm rot="-10371176">
                <a:off x="3673137" y="1136691"/>
                <a:ext cx="129079" cy="246107"/>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5" name="Google Shape;6565;p46"/>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6" name="Google Shape;6566;p46"/>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567" name="Google Shape;6567;p46"/>
            <p:cNvGrpSpPr/>
            <p:nvPr/>
          </p:nvGrpSpPr>
          <p:grpSpPr>
            <a:xfrm rot="10800000" flipH="1">
              <a:off x="856219" y="297273"/>
              <a:ext cx="7513219" cy="4611214"/>
              <a:chOff x="640550" y="969900"/>
              <a:chExt cx="6297225" cy="3618625"/>
            </a:xfrm>
          </p:grpSpPr>
          <p:sp>
            <p:nvSpPr>
              <p:cNvPr id="6568" name="Google Shape;6568;p46"/>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9" name="Google Shape;6569;p46"/>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0" name="Google Shape;6570;p46"/>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1" name="Google Shape;6571;p46"/>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2" name="Google Shape;6572;p46"/>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3" name="Google Shape;6573;p46"/>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4" name="Google Shape;6574;p46"/>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5" name="Google Shape;6575;p46"/>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6" name="Google Shape;6576;p46"/>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7" name="Google Shape;6577;p46"/>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8" name="Google Shape;6578;p46"/>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9" name="Google Shape;6579;p46"/>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0" name="Google Shape;6580;p46"/>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1" name="Google Shape;6581;p46"/>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2" name="Google Shape;6582;p46"/>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3" name="Google Shape;6583;p46"/>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4" name="Google Shape;6584;p46"/>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5" name="Google Shape;6585;p46"/>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6" name="Google Shape;6586;p46"/>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7" name="Google Shape;6587;p46"/>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8" name="Google Shape;6588;p46"/>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9" name="Google Shape;6589;p46"/>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0" name="Google Shape;6590;p46"/>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1" name="Google Shape;6591;p46"/>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2" name="Google Shape;6592;p46"/>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3" name="Google Shape;6593;p46"/>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4" name="Google Shape;6594;p46"/>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5" name="Google Shape;6595;p46"/>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6" name="Google Shape;6596;p46"/>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7" name="Google Shape;6597;p46"/>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8" name="Google Shape;6598;p46"/>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9" name="Google Shape;6599;p46"/>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0" name="Google Shape;6600;p46"/>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1" name="Google Shape;6601;p46"/>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2" name="Google Shape;6602;p46"/>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3" name="Google Shape;6603;p46"/>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4" name="Google Shape;6604;p46"/>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5" name="Google Shape;6605;p46"/>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6" name="Google Shape;6606;p46"/>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7" name="Google Shape;6607;p46"/>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8" name="Google Shape;6608;p46"/>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9" name="Google Shape;6609;p46"/>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0" name="Google Shape;6610;p46"/>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1" name="Google Shape;6611;p46"/>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2" name="Google Shape;6612;p46"/>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3" name="Google Shape;6613;p46"/>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4" name="Google Shape;6614;p46"/>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5" name="Google Shape;6615;p46"/>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6" name="Google Shape;6616;p46"/>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7" name="Google Shape;6617;p46"/>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8" name="Google Shape;6618;p46"/>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9" name="Google Shape;6619;p46"/>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0" name="Google Shape;6620;p46"/>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1" name="Google Shape;6621;p46"/>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2" name="Google Shape;6622;p46"/>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3" name="Google Shape;6623;p46"/>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4" name="Google Shape;6624;p46"/>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5" name="Google Shape;6625;p46"/>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6" name="Google Shape;6626;p46"/>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7" name="Google Shape;6627;p46"/>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8" name="Google Shape;6628;p46"/>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9" name="Google Shape;6629;p46"/>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0" name="Google Shape;6630;p46"/>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1" name="Google Shape;6631;p46"/>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2" name="Google Shape;6632;p46"/>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3" name="Google Shape;6633;p46"/>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4" name="Google Shape;6634;p46"/>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5" name="Google Shape;6635;p46"/>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6" name="Google Shape;6636;p46"/>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7" name="Google Shape;6637;p46"/>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8" name="Google Shape;6638;p46"/>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9" name="Google Shape;6639;p46"/>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0" name="Google Shape;6640;p46"/>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1" name="Google Shape;6641;p46"/>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2" name="Google Shape;6642;p46"/>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3" name="Google Shape;6643;p46"/>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4" name="Google Shape;6644;p46"/>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5" name="Google Shape;6645;p46"/>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6" name="Google Shape;6646;p46"/>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7" name="Google Shape;6647;p46"/>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8" name="Google Shape;6648;p46"/>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9" name="Google Shape;6649;p46"/>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0" name="Google Shape;6650;p46"/>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1" name="Google Shape;6651;p46"/>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2" name="Google Shape;6652;p46"/>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3" name="Google Shape;6653;p46"/>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4" name="Google Shape;6654;p46"/>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5" name="Google Shape;6655;p46"/>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6" name="Google Shape;6656;p46"/>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7" name="Google Shape;6657;p46"/>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8" name="Google Shape;6658;p46"/>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9" name="Google Shape;6659;p46"/>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0" name="Google Shape;6660;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1" name="Google Shape;6661;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2" name="Google Shape;6662;p46"/>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3" name="Google Shape;6663;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4" name="Google Shape;6664;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5" name="Google Shape;6665;p46"/>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6" name="Google Shape;6666;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7" name="Google Shape;6667;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8" name="Google Shape;6668;p46"/>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9" name="Google Shape;6669;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0" name="Google Shape;6670;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1" name="Google Shape;6671;p46"/>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2" name="Google Shape;6672;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3" name="Google Shape;6673;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4" name="Google Shape;6674;p46"/>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5" name="Google Shape;6675;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6" name="Google Shape;6676;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7" name="Google Shape;6677;p46"/>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8" name="Google Shape;6678;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9" name="Google Shape;6679;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0" name="Google Shape;6680;p46"/>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1" name="Google Shape;6681;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2" name="Google Shape;6682;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3" name="Google Shape;6683;p46"/>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4" name="Google Shape;6684;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5" name="Google Shape;6685;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6" name="Google Shape;6686;p46"/>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7" name="Google Shape;6687;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8" name="Google Shape;6688;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9" name="Google Shape;6689;p46"/>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0" name="Google Shape;6690;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1" name="Google Shape;6691;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2" name="Google Shape;6692;p46"/>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3" name="Google Shape;6693;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4" name="Google Shape;6694;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998" name="Google Shape;5317;p41"/>
          <p:cNvSpPr txBox="1">
            <a:spLocks noGrp="1"/>
          </p:cNvSpPr>
          <p:nvPr>
            <p:ph type="title"/>
          </p:nvPr>
        </p:nvSpPr>
        <p:spPr>
          <a:xfrm>
            <a:off x="701746" y="305081"/>
            <a:ext cx="10907157" cy="723401"/>
          </a:xfrm>
          <a:prstGeom prst="rect">
            <a:avLst/>
          </a:prstGeom>
        </p:spPr>
        <p:txBody>
          <a:bodyPr spcFirstLastPara="1" wrap="square" lIns="121900" tIns="121900" rIns="121900" bIns="121900" anchor="t" anchorCtr="0">
            <a:noAutofit/>
          </a:bodyPr>
          <a:lstStyle/>
          <a:p>
            <a:pPr lvl="0"/>
            <a:r>
              <a:rPr lang="en-US" sz="4267" dirty="0">
                <a:latin typeface="Calibri" panose="020F0502020204030204" pitchFamily="34" charset="0"/>
                <a:cs typeface="Calibri" panose="020F0502020204030204" pitchFamily="34" charset="0"/>
              </a:rPr>
              <a:t>3. </a:t>
            </a:r>
            <a:r>
              <a:rPr lang="vi-VN" sz="4267" dirty="0">
                <a:latin typeface="Calibri" panose="020F0502020204030204" pitchFamily="34" charset="0"/>
                <a:cs typeface="Calibri" panose="020F0502020204030204" pitchFamily="34" charset="0"/>
              </a:rPr>
              <a:t>Đặt 2 câu với từ ngữ tìm được ở bài tập 2</a:t>
            </a:r>
            <a:endParaRPr lang="en-US" sz="4267" dirty="0">
              <a:solidFill>
                <a:schemeClr val="accent5"/>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1056E958-49B3-4913-A29B-75917B0503CD}"/>
              </a:ext>
            </a:extLst>
          </p:cNvPr>
          <p:cNvSpPr/>
          <p:nvPr/>
        </p:nvSpPr>
        <p:spPr>
          <a:xfrm>
            <a:off x="1401417" y="3240157"/>
            <a:ext cx="9740348" cy="914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en-US" sz="4000" b="1" dirty="0" err="1">
                <a:solidFill>
                  <a:srgbClr val="FF0000"/>
                </a:solidFill>
                <a:latin typeface="Calibri" panose="020F0502020204030204" pitchFamily="34" charset="0"/>
                <a:cs typeface="Calibri" panose="020F0502020204030204" pitchFamily="34" charset="0"/>
              </a:rPr>
              <a:t>Các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bác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nông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đang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gặt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lúa</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ngoài</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đồng</a:t>
            </a:r>
            <a:r>
              <a:rPr lang="en-US" sz="4000" b="1" dirty="0">
                <a:solidFill>
                  <a:srgbClr val="FF0000"/>
                </a:solidFill>
                <a:latin typeface="Calibri" panose="020F0502020204030204" pitchFamily="34" charset="0"/>
                <a:cs typeface="Calibri" panose="020F0502020204030204" pitchFamily="34" charset="0"/>
              </a:rPr>
              <a:t>.</a:t>
            </a:r>
          </a:p>
        </p:txBody>
      </p:sp>
      <p:sp>
        <p:nvSpPr>
          <p:cNvPr id="945" name="Rectangle: Rounded Corners 944">
            <a:extLst>
              <a:ext uri="{FF2B5EF4-FFF2-40B4-BE49-F238E27FC236}">
                <a16:creationId xmlns:a16="http://schemas.microsoft.com/office/drawing/2014/main" id="{7AB09390-5EC4-463C-89B8-BE261F9FC4D5}"/>
              </a:ext>
            </a:extLst>
          </p:cNvPr>
          <p:cNvSpPr/>
          <p:nvPr/>
        </p:nvSpPr>
        <p:spPr>
          <a:xfrm>
            <a:off x="1391478" y="4661453"/>
            <a:ext cx="9740348" cy="914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b="1" dirty="0">
                <a:solidFill>
                  <a:srgbClr val="FF0000"/>
                </a:solidFill>
                <a:latin typeface="Calibri" panose="020F0502020204030204" pitchFamily="34" charset="0"/>
                <a:cs typeface="Calibri" panose="020F0502020204030204" pitchFamily="34" charset="0"/>
              </a:rPr>
              <a:t>Em thường tự giặt áo sơ mi của mình.</a:t>
            </a:r>
          </a:p>
        </p:txBody>
      </p:sp>
      <p:sp>
        <p:nvSpPr>
          <p:cNvPr id="946" name="Rectangle: Rounded Corners 945">
            <a:extLst>
              <a:ext uri="{FF2B5EF4-FFF2-40B4-BE49-F238E27FC236}">
                <a16:creationId xmlns:a16="http://schemas.microsoft.com/office/drawing/2014/main" id="{1AA5320B-2C01-43F7-8DB2-404C6B975F9F}"/>
              </a:ext>
            </a:extLst>
          </p:cNvPr>
          <p:cNvSpPr/>
          <p:nvPr/>
        </p:nvSpPr>
        <p:spPr>
          <a:xfrm>
            <a:off x="1351722" y="1590262"/>
            <a:ext cx="9740348" cy="122251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b="1" dirty="0">
                <a:solidFill>
                  <a:srgbClr val="FF0000"/>
                </a:solidFill>
                <a:latin typeface="Calibri" panose="020F0502020204030204" pitchFamily="34" charset="0"/>
                <a:cs typeface="Calibri" panose="020F0502020204030204" pitchFamily="34" charset="0"/>
              </a:rPr>
              <a:t>Hàng chục chiếc xe ô tô </a:t>
            </a:r>
            <a:r>
              <a:rPr lang="en-US" sz="4000" b="1" dirty="0" err="1">
                <a:solidFill>
                  <a:srgbClr val="FF0000"/>
                </a:solidFill>
                <a:latin typeface="Calibri" panose="020F0502020204030204" pitchFamily="34" charset="0"/>
                <a:cs typeface="Calibri" panose="020F0502020204030204" pitchFamily="34" charset="0"/>
              </a:rPr>
              <a:t>bị</a:t>
            </a:r>
            <a:r>
              <a:rPr lang="en-US" sz="4000" b="1" dirty="0">
                <a:solidFill>
                  <a:srgbClr val="FF0000"/>
                </a:solidFill>
                <a:latin typeface="Calibri" panose="020F0502020204030204" pitchFamily="34" charset="0"/>
                <a:cs typeface="Calibri" panose="020F0502020204030204" pitchFamily="34" charset="0"/>
              </a:rPr>
              <a:t> </a:t>
            </a:r>
            <a:r>
              <a:rPr lang="vi-VN" sz="4000" b="1" dirty="0">
                <a:solidFill>
                  <a:srgbClr val="FF0000"/>
                </a:solidFill>
                <a:latin typeface="Calibri" panose="020F0502020204030204" pitchFamily="34" charset="0"/>
                <a:cs typeface="Calibri" panose="020F0502020204030204" pitchFamily="34" charset="0"/>
              </a:rPr>
              <a:t>mắc cạn trên đường phố</a:t>
            </a:r>
            <a:r>
              <a:rPr lang="en-US" sz="4000" b="1" dirty="0">
                <a:solidFill>
                  <a:srgbClr val="FF0000"/>
                </a:solidFill>
                <a:latin typeface="Calibri" panose="020F0502020204030204" pitchFamily="34" charset="0"/>
                <a:cs typeface="Calibri" panose="020F0502020204030204" pitchFamily="34" charset="0"/>
              </a:rPr>
              <a:t>.</a:t>
            </a:r>
            <a:endParaRPr lang="vi-VN" sz="4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7713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63"/>
                                        </p:tgtEl>
                                        <p:attrNameLst>
                                          <p:attrName>style.visibility</p:attrName>
                                        </p:attrNameLst>
                                      </p:cBhvr>
                                      <p:to>
                                        <p:strVal val="visible"/>
                                      </p:to>
                                    </p:set>
                                    <p:anim calcmode="lin" valueType="num">
                                      <p:cBhvr>
                                        <p:cTn id="7" dur="500" fill="hold"/>
                                        <p:tgtEl>
                                          <p:spTgt spid="5763"/>
                                        </p:tgtEl>
                                        <p:attrNameLst>
                                          <p:attrName>ppt_w</p:attrName>
                                        </p:attrNameLst>
                                      </p:cBhvr>
                                      <p:tavLst>
                                        <p:tav tm="0">
                                          <p:val>
                                            <p:fltVal val="0"/>
                                          </p:val>
                                        </p:tav>
                                        <p:tav tm="100000">
                                          <p:val>
                                            <p:strVal val="#ppt_w"/>
                                          </p:val>
                                        </p:tav>
                                      </p:tavLst>
                                    </p:anim>
                                    <p:anim calcmode="lin" valueType="num">
                                      <p:cBhvr>
                                        <p:cTn id="8" dur="500" fill="hold"/>
                                        <p:tgtEl>
                                          <p:spTgt spid="5763"/>
                                        </p:tgtEl>
                                        <p:attrNameLst>
                                          <p:attrName>ppt_h</p:attrName>
                                        </p:attrNameLst>
                                      </p:cBhvr>
                                      <p:tavLst>
                                        <p:tav tm="0">
                                          <p:val>
                                            <p:fltVal val="0"/>
                                          </p:val>
                                        </p:tav>
                                        <p:tav tm="100000">
                                          <p:val>
                                            <p:strVal val="#ppt_h"/>
                                          </p:val>
                                        </p:tav>
                                      </p:tavLst>
                                    </p:anim>
                                    <p:animEffect transition="in" filter="fade">
                                      <p:cBhvr>
                                        <p:cTn id="9" dur="500"/>
                                        <p:tgtEl>
                                          <p:spTgt spid="57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98"/>
                                        </p:tgtEl>
                                        <p:attrNameLst>
                                          <p:attrName>style.visibility</p:attrName>
                                        </p:attrNameLst>
                                      </p:cBhvr>
                                      <p:to>
                                        <p:strVal val="visible"/>
                                      </p:to>
                                    </p:set>
                                    <p:anim calcmode="lin" valueType="num">
                                      <p:cBhvr>
                                        <p:cTn id="12" dur="500" fill="hold"/>
                                        <p:tgtEl>
                                          <p:spTgt spid="998"/>
                                        </p:tgtEl>
                                        <p:attrNameLst>
                                          <p:attrName>ppt_w</p:attrName>
                                        </p:attrNameLst>
                                      </p:cBhvr>
                                      <p:tavLst>
                                        <p:tav tm="0">
                                          <p:val>
                                            <p:fltVal val="0"/>
                                          </p:val>
                                        </p:tav>
                                        <p:tav tm="100000">
                                          <p:val>
                                            <p:strVal val="#ppt_w"/>
                                          </p:val>
                                        </p:tav>
                                      </p:tavLst>
                                    </p:anim>
                                    <p:anim calcmode="lin" valueType="num">
                                      <p:cBhvr>
                                        <p:cTn id="13" dur="500" fill="hold"/>
                                        <p:tgtEl>
                                          <p:spTgt spid="998"/>
                                        </p:tgtEl>
                                        <p:attrNameLst>
                                          <p:attrName>ppt_h</p:attrName>
                                        </p:attrNameLst>
                                      </p:cBhvr>
                                      <p:tavLst>
                                        <p:tav tm="0">
                                          <p:val>
                                            <p:fltVal val="0"/>
                                          </p:val>
                                        </p:tav>
                                        <p:tav tm="100000">
                                          <p:val>
                                            <p:strVal val="#ppt_h"/>
                                          </p:val>
                                        </p:tav>
                                      </p:tavLst>
                                    </p:anim>
                                    <p:animEffect transition="in" filter="fade">
                                      <p:cBhvr>
                                        <p:cTn id="14" dur="500"/>
                                        <p:tgtEl>
                                          <p:spTgt spid="9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46"/>
                                        </p:tgtEl>
                                        <p:attrNameLst>
                                          <p:attrName>style.visibility</p:attrName>
                                        </p:attrNameLst>
                                      </p:cBhvr>
                                      <p:to>
                                        <p:strVal val="visible"/>
                                      </p:to>
                                    </p:set>
                                    <p:animEffect transition="in" filter="wipe(down)">
                                      <p:cBhvr>
                                        <p:cTn id="19" dur="500"/>
                                        <p:tgtEl>
                                          <p:spTgt spid="9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45"/>
                                        </p:tgtEl>
                                        <p:attrNameLst>
                                          <p:attrName>style.visibility</p:attrName>
                                        </p:attrNameLst>
                                      </p:cBhvr>
                                      <p:to>
                                        <p:strVal val="visible"/>
                                      </p:to>
                                    </p:set>
                                    <p:animEffect transition="in" filter="wipe(down)">
                                      <p:cBhvr>
                                        <p:cTn id="29" dur="500"/>
                                        <p:tgtEl>
                                          <p:spTgt spid="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0"/>
      <p:bldP spid="4" grpId="0" animBg="1"/>
      <p:bldP spid="945" grpId="0" animBg="1"/>
      <p:bldP spid="946" grpId="0" animBg="1"/>
    </p:bldLst>
  </p:timing>
</p:sld>
</file>

<file path=ppt/theme/theme1.xml><?xml version="1.0" encoding="utf-8"?>
<a:theme xmlns:a="http://schemas.openxmlformats.org/drawingml/2006/main" name="My New Year's Resolution by Slidesgo">
  <a:themeElements>
    <a:clrScheme name="Simple Light">
      <a:dk1>
        <a:srgbClr val="29486D"/>
      </a:dk1>
      <a:lt1>
        <a:srgbClr val="FFFFFF"/>
      </a:lt1>
      <a:dk2>
        <a:srgbClr val="425B6D"/>
      </a:dk2>
      <a:lt2>
        <a:srgbClr val="F4F0ED"/>
      </a:lt2>
      <a:accent1>
        <a:srgbClr val="76D9CA"/>
      </a:accent1>
      <a:accent2>
        <a:srgbClr val="52A2A5"/>
      </a:accent2>
      <a:accent3>
        <a:srgbClr val="E4FFFB"/>
      </a:accent3>
      <a:accent4>
        <a:srgbClr val="FC8E60"/>
      </a:accent4>
      <a:accent5>
        <a:srgbClr val="FC6460"/>
      </a:accent5>
      <a:accent6>
        <a:srgbClr val="FFCF06"/>
      </a:accent6>
      <a:hlink>
        <a:srgbClr val="425B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216</Words>
  <Application>Microsoft Office PowerPoint</Application>
  <PresentationFormat>Widescreen</PresentationFormat>
  <Paragraphs>17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Gloria Hallelujah</vt:lpstr>
      <vt:lpstr>Indie Flower</vt:lpstr>
      <vt:lpstr>Times New Roman</vt:lpstr>
      <vt:lpstr>My New Year's Resolution by Slidesgo</vt:lpstr>
      <vt:lpstr>PowerPoint Presentation</vt:lpstr>
      <vt:lpstr>PowerPoint Presentation</vt:lpstr>
      <vt:lpstr>a. Chọn tiếng phù hợp thay cho ô vuông </vt:lpstr>
      <vt:lpstr>b. Tìm từ ngữ có tiếng chứa vần ăt hoặc ăc có nghĩa như sau:</vt:lpstr>
      <vt:lpstr>3. Đặt 2 câu với từ ngữ tìm được ở bài tập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2022-10-15T06:15:35Z</dcterms:created>
  <dcterms:modified xsi:type="dcterms:W3CDTF">2025-04-29T16:00:49Z</dcterms:modified>
</cp:coreProperties>
</file>