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7" r:id="rId2"/>
  </p:sldMasterIdLst>
  <p:notesMasterIdLst>
    <p:notesMasterId r:id="rId10"/>
  </p:notesMasterIdLst>
  <p:sldIdLst>
    <p:sldId id="418" r:id="rId3"/>
    <p:sldId id="452" r:id="rId4"/>
    <p:sldId id="871" r:id="rId5"/>
    <p:sldId id="855" r:id="rId6"/>
    <p:sldId id="856" r:id="rId7"/>
    <p:sldId id="859" r:id="rId8"/>
    <p:sldId id="8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EEF"/>
    <a:srgbClr val="EA8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EEFAF-A17B-4A95-A685-CA309783A66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DB097-5593-48BB-9A00-519F1AD97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82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83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1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0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9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0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1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6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5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8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8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D9F96-A6D4-4F93-88EB-D10D3A025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95AEE-2813-498F-BF13-DF4CE3CC45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E9A5F6-D699-4C29-BC12-C2CB2FA6C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89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2025/4/30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2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687EE4-A1A7-40DF-9C27-795285558E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76225"/>
            <a:ext cx="1133177" cy="11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3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52FE22-EA99-4ED0-8D73-70082AEF24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76225"/>
            <a:ext cx="1133177" cy="11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3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5c322f8dced45">
            <a:hlinkClick r:id="" action="ppaction://media"/>
            <a:extLst>
              <a:ext uri="{FF2B5EF4-FFF2-40B4-BE49-F238E27FC236}">
                <a16:creationId xmlns:a16="http://schemas.microsoft.com/office/drawing/2014/main" id="{06E53AFC-0781-4DA1-988E-6ED49CB1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26694"/>
            <a:ext cx="609600" cy="6096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801663" y="1175483"/>
            <a:ext cx="8952081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8D158-660A-450C-917F-FA7604372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433" y="2855167"/>
            <a:ext cx="9174110" cy="1593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FB3767-F554-4D61-9A2F-075F80A44B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791" y="1408922"/>
            <a:ext cx="4673291" cy="18287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0563" y="4599992"/>
            <a:ext cx="7529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Khánh Linh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E6505EA-8B65-4BA7-95F2-ADCC005BA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0" y="267895"/>
            <a:ext cx="1013916" cy="923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F86F32-FFF2-475A-835F-E72784A195DD}"/>
              </a:ext>
            </a:extLst>
          </p:cNvPr>
          <p:cNvSpPr txBox="1"/>
          <p:nvPr/>
        </p:nvSpPr>
        <p:spPr>
          <a:xfrm>
            <a:off x="2030116" y="439553"/>
            <a:ext cx="814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18B47-E9B3-4F88-A114-6DD8BA993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162" y="2638425"/>
            <a:ext cx="3643313" cy="29146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B963B1-3FFD-4108-A12C-6FBACA0FEBC9}"/>
              </a:ext>
            </a:extLst>
          </p:cNvPr>
          <p:cNvSpPr/>
          <p:nvPr/>
        </p:nvSpPr>
        <p:spPr>
          <a:xfrm>
            <a:off x="6619874" y="1314450"/>
            <a:ext cx="3286125" cy="1209675"/>
          </a:xfrm>
          <a:prstGeom prst="wedgeRoundRectCallout">
            <a:avLst>
              <a:gd name="adj1" fmla="val -43736"/>
              <a:gd name="adj2" fmla="val 75886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E6505EA-8B65-4BA7-95F2-ADCC005BA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0" y="267895"/>
            <a:ext cx="1013916" cy="923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39E55-1103-44D0-86C1-C6DEF4A28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699" y="2138362"/>
            <a:ext cx="2666613" cy="2309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1800C-6B51-4E62-8F9E-DE39F42FFE66}"/>
              </a:ext>
            </a:extLst>
          </p:cNvPr>
          <p:cNvSpPr txBox="1"/>
          <p:nvPr/>
        </p:nvSpPr>
        <p:spPr>
          <a:xfrm>
            <a:off x="495300" y="14097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2F0696-AF0C-4107-85DD-43BF74B5968E}"/>
              </a:ext>
            </a:extLst>
          </p:cNvPr>
          <p:cNvSpPr/>
          <p:nvPr/>
        </p:nvSpPr>
        <p:spPr>
          <a:xfrm>
            <a:off x="4762500" y="1933575"/>
            <a:ext cx="6915150" cy="2819400"/>
          </a:xfrm>
          <a:prstGeom prst="rect">
            <a:avLst/>
          </a:prstGeom>
          <a:solidFill>
            <a:srgbClr val="F6C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32B1E-758E-4128-9E9E-DC8FAD8162ED}"/>
              </a:ext>
            </a:extLst>
          </p:cNvPr>
          <p:cNvSpPr txBox="1"/>
          <p:nvPr/>
        </p:nvSpPr>
        <p:spPr>
          <a:xfrm>
            <a:off x="5114925" y="2124075"/>
            <a:ext cx="635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18867-E960-417A-8705-B7D85455A20F}"/>
              </a:ext>
            </a:extLst>
          </p:cNvPr>
          <p:cNvSpPr txBox="1"/>
          <p:nvPr/>
        </p:nvSpPr>
        <p:spPr>
          <a:xfrm>
            <a:off x="5153025" y="3228975"/>
            <a:ext cx="6343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42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E1EAB2-071B-40E6-8BFC-163B9C6CE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947737"/>
            <a:ext cx="3743325" cy="24669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F7B34E-5DE6-4D37-BE72-BAFDD6FA8737}"/>
              </a:ext>
            </a:extLst>
          </p:cNvPr>
          <p:cNvSpPr/>
          <p:nvPr/>
        </p:nvSpPr>
        <p:spPr>
          <a:xfrm>
            <a:off x="4800600" y="704850"/>
            <a:ext cx="6915150" cy="2476500"/>
          </a:xfrm>
          <a:prstGeom prst="rect">
            <a:avLst/>
          </a:prstGeom>
          <a:solidFill>
            <a:srgbClr val="F6C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7D145E-E6EF-49C2-802C-2DB05D0D0351}"/>
              </a:ext>
            </a:extLst>
          </p:cNvPr>
          <p:cNvSpPr txBox="1"/>
          <p:nvPr/>
        </p:nvSpPr>
        <p:spPr>
          <a:xfrm>
            <a:off x="5153025" y="895350"/>
            <a:ext cx="635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A7EB07-FDF4-42FE-AC48-2B99FFB1A148}"/>
              </a:ext>
            </a:extLst>
          </p:cNvPr>
          <p:cNvSpPr txBox="1"/>
          <p:nvPr/>
        </p:nvSpPr>
        <p:spPr>
          <a:xfrm>
            <a:off x="5191125" y="2000250"/>
            <a:ext cx="6343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09789-2E56-428A-894A-940A8A3E9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99" y="3648074"/>
            <a:ext cx="3836976" cy="267652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A98F19E-B102-4E9F-83E4-60CC478DE89B}"/>
              </a:ext>
            </a:extLst>
          </p:cNvPr>
          <p:cNvSpPr/>
          <p:nvPr/>
        </p:nvSpPr>
        <p:spPr>
          <a:xfrm>
            <a:off x="4800600" y="3438525"/>
            <a:ext cx="6915150" cy="2733675"/>
          </a:xfrm>
          <a:prstGeom prst="rect">
            <a:avLst/>
          </a:prstGeom>
          <a:solidFill>
            <a:srgbClr val="F6C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476492-40C0-422B-AA16-9F99D57A806F}"/>
              </a:ext>
            </a:extLst>
          </p:cNvPr>
          <p:cNvSpPr txBox="1"/>
          <p:nvPr/>
        </p:nvSpPr>
        <p:spPr>
          <a:xfrm>
            <a:off x="5114925" y="3533775"/>
            <a:ext cx="6353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BAD1B9-49B9-4E54-B88E-FEC8CC38EBA4}"/>
              </a:ext>
            </a:extLst>
          </p:cNvPr>
          <p:cNvSpPr txBox="1"/>
          <p:nvPr/>
        </p:nvSpPr>
        <p:spPr>
          <a:xfrm>
            <a:off x="5172075" y="5191125"/>
            <a:ext cx="6343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97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30" grpId="0"/>
      <p:bldP spid="31" grpId="0" animBg="1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441325" y="461010"/>
            <a:ext cx="9969500" cy="1307465"/>
            <a:chOff x="193" y="680"/>
            <a:chExt cx="15700" cy="2059"/>
          </a:xfrm>
        </p:grpSpPr>
        <p:sp>
          <p:nvSpPr>
            <p:cNvPr id="422" name="Text Box 421"/>
            <p:cNvSpPr txBox="1"/>
            <p:nvPr/>
          </p:nvSpPr>
          <p:spPr>
            <a:xfrm>
              <a:off x="1403" y="794"/>
              <a:ext cx="14490" cy="1945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tam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ABC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tam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ADC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endParaRPr>
              </a:p>
            </p:txBody>
          </p:sp>
        </p:grpSp>
      </p:grpSp>
      <p:pic>
        <p:nvPicPr>
          <p:cNvPr id="56" name="图片 3" descr="图片包含 物体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715" y="-849630"/>
            <a:ext cx="3448685" cy="3448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91799C-1A60-4776-BF67-44F613527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2262187"/>
            <a:ext cx="2619375" cy="3103133"/>
          </a:xfrm>
          <a:prstGeom prst="rect">
            <a:avLst/>
          </a:prstGeom>
        </p:spPr>
      </p:pic>
      <p:sp>
        <p:nvSpPr>
          <p:cNvPr id="29" name="Pentagon 9">
            <a:extLst>
              <a:ext uri="{FF2B5EF4-FFF2-40B4-BE49-F238E27FC236}">
                <a16:creationId xmlns:a16="http://schemas.microsoft.com/office/drawing/2014/main" id="{0D8863FE-ACA8-4656-9DF6-36F503B8E5CD}"/>
              </a:ext>
            </a:extLst>
          </p:cNvPr>
          <p:cNvSpPr/>
          <p:nvPr/>
        </p:nvSpPr>
        <p:spPr>
          <a:xfrm>
            <a:off x="807635" y="2257425"/>
            <a:ext cx="7955365" cy="2638425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 tích hình tam giác ABC nhỏ hơn diện tích hình tam giác 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vì hình tam giác ABC nằm bên trong hình tam giác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991B1C-8F9F-4B22-8CCC-6D59D38475F3}"/>
              </a:ext>
            </a:extLst>
          </p:cNvPr>
          <p:cNvCxnSpPr>
            <a:cxnSpLocks/>
          </p:cNvCxnSpPr>
          <p:nvPr/>
        </p:nvCxnSpPr>
        <p:spPr>
          <a:xfrm flipH="1" flipV="1">
            <a:off x="9458325" y="2628900"/>
            <a:ext cx="34290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D90B4-4B47-48C6-99CD-E9E582AA8E86}"/>
              </a:ext>
            </a:extLst>
          </p:cNvPr>
          <p:cNvSpPr txBox="1"/>
          <p:nvPr/>
        </p:nvSpPr>
        <p:spPr>
          <a:xfrm>
            <a:off x="2314575" y="5248275"/>
            <a:ext cx="690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ABD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ADC</a:t>
            </a:r>
          </a:p>
        </p:txBody>
      </p:sp>
    </p:spTree>
    <p:extLst>
      <p:ext uri="{BB962C8B-B14F-4D97-AF65-F5344CB8AC3E}">
        <p14:creationId xmlns:p14="http://schemas.microsoft.com/office/powerpoint/2010/main" val="19594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264642" y="306736"/>
            <a:ext cx="10498455" cy="784860"/>
            <a:chOff x="193" y="653"/>
            <a:chExt cx="16533" cy="1236"/>
          </a:xfrm>
        </p:grpSpPr>
        <p:sp>
          <p:nvSpPr>
            <p:cNvPr id="422" name="Text Box 421"/>
            <p:cNvSpPr txBox="1"/>
            <p:nvPr/>
          </p:nvSpPr>
          <p:spPr>
            <a:xfrm>
              <a:off x="1336" y="653"/>
              <a:ext cx="15390" cy="1123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Hình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đây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có diện tích lớn 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79"/>
              <a:ext cx="1334" cy="1210"/>
              <a:chOff x="5847673" y="161881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73" y="161881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56" name="图片 3" descr="图片包含 物体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715" y="-849630"/>
            <a:ext cx="3448685" cy="3448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FF1731-2CBB-4645-AF5A-C75632576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433512"/>
            <a:ext cx="8210550" cy="2867025"/>
          </a:xfrm>
          <a:prstGeom prst="rect">
            <a:avLst/>
          </a:prstGeom>
        </p:spPr>
      </p:pic>
      <p:sp>
        <p:nvSpPr>
          <p:cNvPr id="24" name="Pentagon 9">
            <a:extLst>
              <a:ext uri="{FF2B5EF4-FFF2-40B4-BE49-F238E27FC236}">
                <a16:creationId xmlns:a16="http://schemas.microsoft.com/office/drawing/2014/main" id="{F5E9D809-6E66-4E43-86DC-7ECC66AAB8B1}"/>
              </a:ext>
            </a:extLst>
          </p:cNvPr>
          <p:cNvSpPr/>
          <p:nvPr/>
        </p:nvSpPr>
        <p:spPr>
          <a:xfrm>
            <a:off x="2007785" y="4810125"/>
            <a:ext cx="7955365" cy="1104900"/>
          </a:xfrm>
          <a:prstGeom prst="homePlate">
            <a:avLst/>
          </a:prstGeom>
          <a:solidFill>
            <a:srgbClr val="FFFF00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so sánh diện tích của hai con vật em đã làm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0D048-C229-4052-9BE0-A657619CFC9B}"/>
              </a:ext>
            </a:extLst>
          </p:cNvPr>
          <p:cNvSpPr txBox="1"/>
          <p:nvPr/>
        </p:nvSpPr>
        <p:spPr>
          <a:xfrm>
            <a:off x="2000250" y="4371975"/>
            <a:ext cx="9639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 voi màu vàng gồm 29 ô vuông.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 cá màu xanh gồm 28 ô vuông.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 diện tích hình con voi lớn hơn diện tích hình con cá.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EB2A3-D596-4D4A-82E5-08933CCDDC50}"/>
              </a:ext>
            </a:extLst>
          </p:cNvPr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DD81E32B-66DE-4779-B067-49C17CBB04E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B8E9A7B-AC62-4F5A-91E3-3356C9D2BEB1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rgbClr val="0070C0"/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689525" y="770826"/>
            <a:ext cx="10292715" cy="785495"/>
            <a:chOff x="193" y="653"/>
            <a:chExt cx="16209" cy="1237"/>
          </a:xfrm>
        </p:grpSpPr>
        <p:sp>
          <p:nvSpPr>
            <p:cNvPr id="422" name="Text Box 421"/>
            <p:cNvSpPr txBox="1"/>
            <p:nvPr/>
          </p:nvSpPr>
          <p:spPr>
            <a:xfrm>
              <a:off x="1552" y="653"/>
              <a:ext cx="14850" cy="1123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B.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pic>
        <p:nvPicPr>
          <p:cNvPr id="56" name="图片 3" descr="图片包含 物体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715" y="-849630"/>
            <a:ext cx="3448685" cy="3448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27FD31-3B4D-409B-8BA8-AAB284C4F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1933575"/>
            <a:ext cx="5718947" cy="3286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800E7-D04F-4FC3-8707-4DE7AD2EED5D}"/>
              </a:ext>
            </a:extLst>
          </p:cNvPr>
          <p:cNvSpPr txBox="1"/>
          <p:nvPr/>
        </p:nvSpPr>
        <p:spPr>
          <a:xfrm>
            <a:off x="6324600" y="2609850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4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273</Words>
  <Application>Microsoft Office PowerPoint</Application>
  <PresentationFormat>Widescreen</PresentationFormat>
  <Paragraphs>25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等线</vt:lpstr>
      <vt:lpstr>等线 Light</vt:lpstr>
      <vt:lpstr>HP001</vt:lpstr>
      <vt:lpstr>Source Han Sans CN Medium</vt:lpstr>
      <vt:lpstr>Times New Roman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2022-10-23T11:38:38Z</dcterms:created>
  <dcterms:modified xsi:type="dcterms:W3CDTF">2025-04-30T07:44:34Z</dcterms:modified>
</cp:coreProperties>
</file>