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8692" r:id="rId2"/>
    <p:sldId id="925" r:id="rId3"/>
    <p:sldId id="8700" r:id="rId4"/>
    <p:sldId id="922" r:id="rId5"/>
    <p:sldId id="8701" r:id="rId6"/>
    <p:sldId id="8702" r:id="rId7"/>
    <p:sldId id="87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9D16-B318-4B2C-9BFF-CEDA59CF81EC}"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4564-0D8E-4B61-8A41-04926DC58009}" type="slidenum">
              <a:rPr lang="en-US" smtClean="0"/>
              <a:t>‹#›</a:t>
            </a:fld>
            <a:endParaRPr lang="en-US"/>
          </a:p>
        </p:txBody>
      </p:sp>
    </p:spTree>
    <p:extLst>
      <p:ext uri="{BB962C8B-B14F-4D97-AF65-F5344CB8AC3E}">
        <p14:creationId xmlns:p14="http://schemas.microsoft.com/office/powerpoint/2010/main" val="156208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20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4302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2757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4987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44410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411479"/>
            <a:ext cx="11521442" cy="6035040"/>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1447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9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2025/4/29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81053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36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129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460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018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3613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0781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6913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6646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2025/4/29</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7613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2025/4/29</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66DD678-66A7-44A5-AA1D-874C5AA8E80E}"/>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343026" y="314324"/>
            <a:ext cx="1114425" cy="1114425"/>
          </a:xfrm>
          <a:prstGeom prst="rect">
            <a:avLst/>
          </a:prstGeom>
        </p:spPr>
      </p:pic>
    </p:spTree>
    <p:extLst>
      <p:ext uri="{BB962C8B-B14F-4D97-AF65-F5344CB8AC3E}">
        <p14:creationId xmlns:p14="http://schemas.microsoft.com/office/powerpoint/2010/main" val="253189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582993" y="983848"/>
            <a:ext cx="9252155" cy="4915134"/>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5" name="矩形 4">
            <a:extLst>
              <a:ext uri="{FF2B5EF4-FFF2-40B4-BE49-F238E27FC236}">
                <a16:creationId xmlns:a16="http://schemas.microsoft.com/office/drawing/2014/main" id="{5E263BAA-505B-4A4D-ADE6-DFE4C222CDAB}"/>
              </a:ext>
            </a:extLst>
          </p:cNvPr>
          <p:cNvSpPr/>
          <p:nvPr/>
        </p:nvSpPr>
        <p:spPr>
          <a:xfrm>
            <a:off x="4601496" y="1086628"/>
            <a:ext cx="3323303"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err="1">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Tiếng</a:t>
            </a:r>
            <a:r>
              <a:rPr kumimoji="0" lang="en-US" altLang="zh-CN" sz="4800" b="1" i="0" u="none" strike="noStrike" kern="1200" cap="none" spc="0" normalizeH="0" baseline="0" noProof="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 </a:t>
            </a:r>
            <a:r>
              <a:rPr kumimoji="0" lang="en-US" altLang="zh-CN" sz="4800" b="1" i="0" u="none" strike="noStrike" kern="1200" cap="none" spc="0" normalizeH="0" baseline="0" noProof="0" smtClean="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Việt</a:t>
            </a:r>
            <a:endParaRPr kumimoji="0" lang="zh-CN" altLang="en-US" sz="4800" b="1" i="0" u="none" strike="noStrike" kern="1200" cap="none" spc="0" normalizeH="0" baseline="0" noProof="0" dirty="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4" name="TextBox 3">
            <a:extLst>
              <a:ext uri="{FF2B5EF4-FFF2-40B4-BE49-F238E27FC236}">
                <a16:creationId xmlns:a16="http://schemas.microsoft.com/office/drawing/2014/main" id="{BA7E37F6-FB1B-4052-BCDB-4F4C999626E0}"/>
              </a:ext>
            </a:extLst>
          </p:cNvPr>
          <p:cNvSpPr txBox="1"/>
          <p:nvPr/>
        </p:nvSpPr>
        <p:spPr>
          <a:xfrm>
            <a:off x="2505075" y="2857500"/>
            <a:ext cx="7248525" cy="1914525"/>
          </a:xfrm>
          <a:prstGeom prst="rect">
            <a:avLst/>
          </a:prstGeom>
          <a:no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25D14D67-D845-410F-AE22-6ADA670F89ED}"/>
              </a:ext>
            </a:extLst>
          </p:cNvPr>
          <p:cNvPicPr>
            <a:picLocks noChangeAspect="1"/>
          </p:cNvPicPr>
          <p:nvPr/>
        </p:nvPicPr>
        <p:blipFill>
          <a:blip r:embed="rId4"/>
          <a:stretch>
            <a:fillRect/>
          </a:stretch>
        </p:blipFill>
        <p:spPr>
          <a:xfrm>
            <a:off x="5072023" y="2194543"/>
            <a:ext cx="1900917" cy="814679"/>
          </a:xfrm>
          <a:prstGeom prst="rect">
            <a:avLst/>
          </a:prstGeom>
        </p:spPr>
      </p:pic>
      <p:pic>
        <p:nvPicPr>
          <p:cNvPr id="7" name="Picture 6">
            <a:extLst>
              <a:ext uri="{FF2B5EF4-FFF2-40B4-BE49-F238E27FC236}">
                <a16:creationId xmlns:a16="http://schemas.microsoft.com/office/drawing/2014/main" id="{466109FF-C41C-419B-9E1D-22F7E8E91E37}"/>
              </a:ext>
            </a:extLst>
          </p:cNvPr>
          <p:cNvPicPr>
            <a:picLocks noChangeAspect="1"/>
          </p:cNvPicPr>
          <p:nvPr/>
        </p:nvPicPr>
        <p:blipFill>
          <a:blip r:embed="rId5"/>
          <a:stretch>
            <a:fillRect/>
          </a:stretch>
        </p:blipFill>
        <p:spPr>
          <a:xfrm>
            <a:off x="2244158" y="3309227"/>
            <a:ext cx="8187867" cy="1241482"/>
          </a:xfrm>
          <a:prstGeom prst="rect">
            <a:avLst/>
          </a:prstGeom>
        </p:spPr>
      </p:pic>
      <p:sp>
        <p:nvSpPr>
          <p:cNvPr id="6" name="TextBox 5"/>
          <p:cNvSpPr txBox="1"/>
          <p:nvPr/>
        </p:nvSpPr>
        <p:spPr>
          <a:xfrm>
            <a:off x="2565794" y="4699414"/>
            <a:ext cx="7382046" cy="769441"/>
          </a:xfrm>
          <a:prstGeom prst="rect">
            <a:avLst/>
          </a:prstGeom>
          <a:noFill/>
        </p:spPr>
        <p:txBody>
          <a:bodyPr wrap="square" rtlCol="0">
            <a:spAutoFit/>
          </a:bodyPr>
          <a:lstStyle/>
          <a:p>
            <a:r>
              <a:rPr lang="en-US" sz="4400" smtClean="0">
                <a:latin typeface="Cambria" panose="02040503050406030204" pitchFamily="18" charset="0"/>
                <a:ea typeface="Cambria" panose="02040503050406030204" pitchFamily="18" charset="0"/>
              </a:rPr>
              <a:t>Giáo viên: Nguyễn Khánh Linh</a:t>
            </a:r>
            <a:endParaRPr lang="en-US" sz="4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spTree>
    <p:extLst>
      <p:ext uri="{BB962C8B-B14F-4D97-AF65-F5344CB8AC3E}">
        <p14:creationId xmlns:p14="http://schemas.microsoft.com/office/powerpoint/2010/main" val="46673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grpSp>
        <p:nvGrpSpPr>
          <p:cNvPr id="7" name="Group 6">
            <a:extLst>
              <a:ext uri="{FF2B5EF4-FFF2-40B4-BE49-F238E27FC236}">
                <a16:creationId xmlns:a16="http://schemas.microsoft.com/office/drawing/2014/main" id="{0B562A82-8EE1-4915-8D29-8B43B08CCC7D}"/>
              </a:ext>
            </a:extLst>
          </p:cNvPr>
          <p:cNvGrpSpPr/>
          <p:nvPr/>
        </p:nvGrpSpPr>
        <p:grpSpPr>
          <a:xfrm>
            <a:off x="133350" y="101883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D3A9E645-207E-4D08-B295-FDE5BA4A55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3F75AFFD-C4E0-4B4C-9E62-5FF6A78B474F}"/>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0" name="Group 9">
            <a:extLst>
              <a:ext uri="{FF2B5EF4-FFF2-40B4-BE49-F238E27FC236}">
                <a16:creationId xmlns:a16="http://schemas.microsoft.com/office/drawing/2014/main" id="{479EA459-7E8C-4C66-93AB-1C48574BC3CB}"/>
              </a:ext>
            </a:extLst>
          </p:cNvPr>
          <p:cNvGrpSpPr/>
          <p:nvPr/>
        </p:nvGrpSpPr>
        <p:grpSpPr>
          <a:xfrm>
            <a:off x="0" y="0"/>
            <a:ext cx="3175632" cy="629994"/>
            <a:chOff x="2834082" y="693066"/>
            <a:chExt cx="5745016" cy="629994"/>
          </a:xfrm>
        </p:grpSpPr>
        <p:sp>
          <p:nvSpPr>
            <p:cNvPr id="11" name="Rounded Rectangle 8">
              <a:extLst>
                <a:ext uri="{FF2B5EF4-FFF2-40B4-BE49-F238E27FC236}">
                  <a16:creationId xmlns:a16="http://schemas.microsoft.com/office/drawing/2014/main" id="{7C470B30-59A0-4994-A546-7FC445CADE70}"/>
                </a:ext>
              </a:extLst>
            </p:cNvPr>
            <p:cNvSpPr/>
            <p:nvPr/>
          </p:nvSpPr>
          <p:spPr>
            <a:xfrm>
              <a:off x="3435635" y="693066"/>
              <a:ext cx="5143463"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Cùng</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chia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đoạn</a:t>
              </a:r>
              <a:endPar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a:extLst>
                <a:ext uri="{FF2B5EF4-FFF2-40B4-BE49-F238E27FC236}">
                  <a16:creationId xmlns:a16="http://schemas.microsoft.com/office/drawing/2014/main" id="{8EDA9C6B-022F-47D9-B1E5-E05C4AC50939}"/>
                </a:ext>
              </a:extLst>
            </p:cNvPr>
            <p:cNvPicPr>
              <a:picLocks noChangeAspect="1"/>
            </p:cNvPicPr>
            <p:nvPr/>
          </p:nvPicPr>
          <p:blipFill>
            <a:blip r:embed="rId5"/>
            <a:stretch>
              <a:fillRect/>
            </a:stretch>
          </p:blipFill>
          <p:spPr>
            <a:xfrm rot="16200000">
              <a:off x="3125635" y="401514"/>
              <a:ext cx="629993" cy="1213099"/>
            </a:xfrm>
            <a:prstGeom prst="rect">
              <a:avLst/>
            </a:prstGeom>
          </p:spPr>
        </p:pic>
      </p:grpSp>
      <p:grpSp>
        <p:nvGrpSpPr>
          <p:cNvPr id="13" name="Group 12">
            <a:extLst>
              <a:ext uri="{FF2B5EF4-FFF2-40B4-BE49-F238E27FC236}">
                <a16:creationId xmlns:a16="http://schemas.microsoft.com/office/drawing/2014/main" id="{B95F0A50-07E1-44F5-8C3A-EC4A2FC62352}"/>
              </a:ext>
            </a:extLst>
          </p:cNvPr>
          <p:cNvGrpSpPr/>
          <p:nvPr/>
        </p:nvGrpSpPr>
        <p:grpSpPr>
          <a:xfrm>
            <a:off x="104775" y="3190539"/>
            <a:ext cx="809625" cy="800436"/>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id="{A5249BBF-AD3C-4323-B5ED-84742B6BA8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D37F81E8-FAEC-452B-BB5A-B2C557617A5A}"/>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6" name="Group 15">
            <a:extLst>
              <a:ext uri="{FF2B5EF4-FFF2-40B4-BE49-F238E27FC236}">
                <a16:creationId xmlns:a16="http://schemas.microsoft.com/office/drawing/2014/main" id="{DBDCEEFF-9392-43BA-8828-981F0E9E230B}"/>
              </a:ext>
            </a:extLst>
          </p:cNvPr>
          <p:cNvGrpSpPr/>
          <p:nvPr/>
        </p:nvGrpSpPr>
        <p:grpSpPr>
          <a:xfrm>
            <a:off x="104775" y="3943014"/>
            <a:ext cx="790575" cy="771861"/>
            <a:chOff x="-93175" y="1999914"/>
            <a:chExt cx="931530" cy="931530"/>
          </a:xfrm>
        </p:grpSpPr>
        <p:pic>
          <p:nvPicPr>
            <p:cNvPr id="17" name="Picture 16" descr="A picture containing vector graphics&#10;&#10;Description automatically generated">
              <a:extLst>
                <a:ext uri="{FF2B5EF4-FFF2-40B4-BE49-F238E27FC236}">
                  <a16:creationId xmlns:a16="http://schemas.microsoft.com/office/drawing/2014/main" id="{9E26DADD-202B-4B4E-8A3A-BF153B6BBCC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8" name="TextBox 17">
              <a:extLst>
                <a:ext uri="{FF2B5EF4-FFF2-40B4-BE49-F238E27FC236}">
                  <a16:creationId xmlns:a16="http://schemas.microsoft.com/office/drawing/2014/main" id="{9212F927-72E2-4102-82DD-A2F5CC8BDA1C}"/>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376669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3679407"/>
          </a:xfrm>
          <a:custGeom>
            <a:avLst/>
            <a:gdLst>
              <a:gd name="connsiteX0" fmla="*/ 0 w 11371382"/>
              <a:gd name="connsiteY0" fmla="*/ 461066 h 3679407"/>
              <a:gd name="connsiteX1" fmla="*/ 461066 w 11371382"/>
              <a:gd name="connsiteY1" fmla="*/ 0 h 3679407"/>
              <a:gd name="connsiteX2" fmla="*/ 1262175 w 11371382"/>
              <a:gd name="connsiteY2" fmla="*/ 0 h 3679407"/>
              <a:gd name="connsiteX3" fmla="*/ 1854299 w 11371382"/>
              <a:gd name="connsiteY3" fmla="*/ 0 h 3679407"/>
              <a:gd name="connsiteX4" fmla="*/ 2341931 w 11371382"/>
              <a:gd name="connsiteY4" fmla="*/ 0 h 3679407"/>
              <a:gd name="connsiteX5" fmla="*/ 2725070 w 11371382"/>
              <a:gd name="connsiteY5" fmla="*/ 0 h 3679407"/>
              <a:gd name="connsiteX6" fmla="*/ 3630672 w 11371382"/>
              <a:gd name="connsiteY6" fmla="*/ 0 h 3679407"/>
              <a:gd name="connsiteX7" fmla="*/ 4327289 w 11371382"/>
              <a:gd name="connsiteY7" fmla="*/ 0 h 3679407"/>
              <a:gd name="connsiteX8" fmla="*/ 4919413 w 11371382"/>
              <a:gd name="connsiteY8" fmla="*/ 0 h 3679407"/>
              <a:gd name="connsiteX9" fmla="*/ 5720522 w 11371382"/>
              <a:gd name="connsiteY9" fmla="*/ 0 h 3679407"/>
              <a:gd name="connsiteX10" fmla="*/ 6417138 w 11371382"/>
              <a:gd name="connsiteY10" fmla="*/ 0 h 3679407"/>
              <a:gd name="connsiteX11" fmla="*/ 7009263 w 11371382"/>
              <a:gd name="connsiteY11" fmla="*/ 0 h 3679407"/>
              <a:gd name="connsiteX12" fmla="*/ 7392402 w 11371382"/>
              <a:gd name="connsiteY12" fmla="*/ 0 h 3679407"/>
              <a:gd name="connsiteX13" fmla="*/ 7984526 w 11371382"/>
              <a:gd name="connsiteY13" fmla="*/ 0 h 3679407"/>
              <a:gd name="connsiteX14" fmla="*/ 8576650 w 11371382"/>
              <a:gd name="connsiteY14" fmla="*/ 0 h 3679407"/>
              <a:gd name="connsiteX15" fmla="*/ 8959789 w 11371382"/>
              <a:gd name="connsiteY15" fmla="*/ 0 h 3679407"/>
              <a:gd name="connsiteX16" fmla="*/ 9447421 w 11371382"/>
              <a:gd name="connsiteY16" fmla="*/ 0 h 3679407"/>
              <a:gd name="connsiteX17" fmla="*/ 9830560 w 11371382"/>
              <a:gd name="connsiteY17" fmla="*/ 0 h 3679407"/>
              <a:gd name="connsiteX18" fmla="*/ 10910316 w 11371382"/>
              <a:gd name="connsiteY18" fmla="*/ 0 h 3679407"/>
              <a:gd name="connsiteX19" fmla="*/ 11371382 w 11371382"/>
              <a:gd name="connsiteY19" fmla="*/ 461066 h 3679407"/>
              <a:gd name="connsiteX20" fmla="*/ 11371382 w 11371382"/>
              <a:gd name="connsiteY20" fmla="*/ 1205530 h 3679407"/>
              <a:gd name="connsiteX21" fmla="*/ 11371382 w 11371382"/>
              <a:gd name="connsiteY21" fmla="*/ 1812131 h 3679407"/>
              <a:gd name="connsiteX22" fmla="*/ 11371382 w 11371382"/>
              <a:gd name="connsiteY22" fmla="*/ 2529022 h 3679407"/>
              <a:gd name="connsiteX23" fmla="*/ 11371382 w 11371382"/>
              <a:gd name="connsiteY23" fmla="*/ 3218341 h 3679407"/>
              <a:gd name="connsiteX24" fmla="*/ 10910316 w 11371382"/>
              <a:gd name="connsiteY24" fmla="*/ 3679407 h 3679407"/>
              <a:gd name="connsiteX25" fmla="*/ 10109207 w 11371382"/>
              <a:gd name="connsiteY25" fmla="*/ 3679407 h 3679407"/>
              <a:gd name="connsiteX26" fmla="*/ 9726068 w 11371382"/>
              <a:gd name="connsiteY26" fmla="*/ 3679407 h 3679407"/>
              <a:gd name="connsiteX27" fmla="*/ 8820466 w 11371382"/>
              <a:gd name="connsiteY27" fmla="*/ 3679407 h 3679407"/>
              <a:gd name="connsiteX28" fmla="*/ 8228342 w 11371382"/>
              <a:gd name="connsiteY28" fmla="*/ 3679407 h 3679407"/>
              <a:gd name="connsiteX29" fmla="*/ 7636218 w 11371382"/>
              <a:gd name="connsiteY29" fmla="*/ 3679407 h 3679407"/>
              <a:gd name="connsiteX30" fmla="*/ 6939601 w 11371382"/>
              <a:gd name="connsiteY30" fmla="*/ 3679407 h 3679407"/>
              <a:gd name="connsiteX31" fmla="*/ 6033999 w 11371382"/>
              <a:gd name="connsiteY31" fmla="*/ 3679407 h 3679407"/>
              <a:gd name="connsiteX32" fmla="*/ 5441875 w 11371382"/>
              <a:gd name="connsiteY32" fmla="*/ 3679407 h 3679407"/>
              <a:gd name="connsiteX33" fmla="*/ 4745259 w 11371382"/>
              <a:gd name="connsiteY33" fmla="*/ 3679407 h 3679407"/>
              <a:gd name="connsiteX34" fmla="*/ 4153134 w 11371382"/>
              <a:gd name="connsiteY34" fmla="*/ 3679407 h 3679407"/>
              <a:gd name="connsiteX35" fmla="*/ 3456518 w 11371382"/>
              <a:gd name="connsiteY35" fmla="*/ 3679407 h 3679407"/>
              <a:gd name="connsiteX36" fmla="*/ 2655409 w 11371382"/>
              <a:gd name="connsiteY36" fmla="*/ 3679407 h 3679407"/>
              <a:gd name="connsiteX37" fmla="*/ 2063284 w 11371382"/>
              <a:gd name="connsiteY37" fmla="*/ 3679407 h 3679407"/>
              <a:gd name="connsiteX38" fmla="*/ 1157683 w 11371382"/>
              <a:gd name="connsiteY38" fmla="*/ 3679407 h 3679407"/>
              <a:gd name="connsiteX39" fmla="*/ 461066 w 11371382"/>
              <a:gd name="connsiteY39" fmla="*/ 3679407 h 3679407"/>
              <a:gd name="connsiteX40" fmla="*/ 0 w 11371382"/>
              <a:gd name="connsiteY40" fmla="*/ 3218341 h 3679407"/>
              <a:gd name="connsiteX41" fmla="*/ 0 w 11371382"/>
              <a:gd name="connsiteY41" fmla="*/ 2473877 h 3679407"/>
              <a:gd name="connsiteX42" fmla="*/ 0 w 11371382"/>
              <a:gd name="connsiteY42" fmla="*/ 1839704 h 3679407"/>
              <a:gd name="connsiteX43" fmla="*/ 0 w 11371382"/>
              <a:gd name="connsiteY43" fmla="*/ 1177958 h 3679407"/>
              <a:gd name="connsiteX44" fmla="*/ 0 w 11371382"/>
              <a:gd name="connsiteY44" fmla="*/ 461066 h 3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679407" fill="none" extrusionOk="0">
                <a:moveTo>
                  <a:pt x="0" y="461066"/>
                </a:moveTo>
                <a:cubicBezTo>
                  <a:pt x="-13451" y="208587"/>
                  <a:pt x="213975" y="-484"/>
                  <a:pt x="461066" y="0"/>
                </a:cubicBezTo>
                <a:cubicBezTo>
                  <a:pt x="827668" y="-6596"/>
                  <a:pt x="943777" y="-10650"/>
                  <a:pt x="1262175" y="0"/>
                </a:cubicBezTo>
                <a:cubicBezTo>
                  <a:pt x="1580573" y="10650"/>
                  <a:pt x="1718255" y="-910"/>
                  <a:pt x="1854299" y="0"/>
                </a:cubicBezTo>
                <a:cubicBezTo>
                  <a:pt x="1990343" y="910"/>
                  <a:pt x="2136977" y="20735"/>
                  <a:pt x="2341931" y="0"/>
                </a:cubicBezTo>
                <a:cubicBezTo>
                  <a:pt x="2546885" y="-20735"/>
                  <a:pt x="2599443" y="17102"/>
                  <a:pt x="2725070" y="0"/>
                </a:cubicBezTo>
                <a:cubicBezTo>
                  <a:pt x="2850697" y="-17102"/>
                  <a:pt x="3444981" y="-14001"/>
                  <a:pt x="3630672" y="0"/>
                </a:cubicBezTo>
                <a:cubicBezTo>
                  <a:pt x="3816363" y="14001"/>
                  <a:pt x="4142499" y="-12996"/>
                  <a:pt x="4327289" y="0"/>
                </a:cubicBezTo>
                <a:cubicBezTo>
                  <a:pt x="4512079" y="12996"/>
                  <a:pt x="4707217" y="19247"/>
                  <a:pt x="4919413" y="0"/>
                </a:cubicBezTo>
                <a:cubicBezTo>
                  <a:pt x="5131609" y="-19247"/>
                  <a:pt x="5405622" y="-7419"/>
                  <a:pt x="5720522" y="0"/>
                </a:cubicBezTo>
                <a:cubicBezTo>
                  <a:pt x="6035422" y="7419"/>
                  <a:pt x="6152601" y="22637"/>
                  <a:pt x="6417138" y="0"/>
                </a:cubicBezTo>
                <a:cubicBezTo>
                  <a:pt x="6681675" y="-22637"/>
                  <a:pt x="6849190" y="-27782"/>
                  <a:pt x="7009263" y="0"/>
                </a:cubicBezTo>
                <a:cubicBezTo>
                  <a:pt x="7169337" y="27782"/>
                  <a:pt x="7302543" y="6543"/>
                  <a:pt x="7392402" y="0"/>
                </a:cubicBezTo>
                <a:cubicBezTo>
                  <a:pt x="7482261" y="-6543"/>
                  <a:pt x="7790271" y="8825"/>
                  <a:pt x="7984526" y="0"/>
                </a:cubicBezTo>
                <a:cubicBezTo>
                  <a:pt x="8178781" y="-8825"/>
                  <a:pt x="8449348" y="26446"/>
                  <a:pt x="8576650" y="0"/>
                </a:cubicBezTo>
                <a:cubicBezTo>
                  <a:pt x="8703952" y="-26446"/>
                  <a:pt x="8804130" y="-1185"/>
                  <a:pt x="8959789" y="0"/>
                </a:cubicBezTo>
                <a:cubicBezTo>
                  <a:pt x="9115448" y="1185"/>
                  <a:pt x="9304216" y="6249"/>
                  <a:pt x="9447421" y="0"/>
                </a:cubicBezTo>
                <a:cubicBezTo>
                  <a:pt x="9590626" y="-6249"/>
                  <a:pt x="9680819" y="-17893"/>
                  <a:pt x="9830560" y="0"/>
                </a:cubicBezTo>
                <a:cubicBezTo>
                  <a:pt x="9980301" y="17893"/>
                  <a:pt x="10501890" y="-25520"/>
                  <a:pt x="10910316" y="0"/>
                </a:cubicBezTo>
                <a:cubicBezTo>
                  <a:pt x="11176900" y="20334"/>
                  <a:pt x="11324427" y="231322"/>
                  <a:pt x="11371382" y="461066"/>
                </a:cubicBezTo>
                <a:cubicBezTo>
                  <a:pt x="11365341" y="650176"/>
                  <a:pt x="11385180" y="949075"/>
                  <a:pt x="11371382" y="1205530"/>
                </a:cubicBezTo>
                <a:cubicBezTo>
                  <a:pt x="11357584" y="1461985"/>
                  <a:pt x="11347390" y="1670646"/>
                  <a:pt x="11371382" y="1812131"/>
                </a:cubicBezTo>
                <a:cubicBezTo>
                  <a:pt x="11395374" y="1953616"/>
                  <a:pt x="11406447" y="2246214"/>
                  <a:pt x="11371382" y="2529022"/>
                </a:cubicBezTo>
                <a:cubicBezTo>
                  <a:pt x="11336317" y="2811830"/>
                  <a:pt x="11380430" y="3014525"/>
                  <a:pt x="11371382" y="3218341"/>
                </a:cubicBezTo>
                <a:cubicBezTo>
                  <a:pt x="11424752" y="3448049"/>
                  <a:pt x="11165011" y="3707992"/>
                  <a:pt x="10910316" y="3679407"/>
                </a:cubicBezTo>
                <a:cubicBezTo>
                  <a:pt x="10644148" y="3681306"/>
                  <a:pt x="10280240" y="3662466"/>
                  <a:pt x="10109207" y="3679407"/>
                </a:cubicBezTo>
                <a:cubicBezTo>
                  <a:pt x="9938174" y="3696348"/>
                  <a:pt x="9874997" y="3668770"/>
                  <a:pt x="9726068" y="3679407"/>
                </a:cubicBezTo>
                <a:cubicBezTo>
                  <a:pt x="9577139" y="3690044"/>
                  <a:pt x="9098861" y="3709037"/>
                  <a:pt x="8820466" y="3679407"/>
                </a:cubicBezTo>
                <a:cubicBezTo>
                  <a:pt x="8542071" y="3649777"/>
                  <a:pt x="8432402" y="3697654"/>
                  <a:pt x="8228342" y="3679407"/>
                </a:cubicBezTo>
                <a:cubicBezTo>
                  <a:pt x="8024282" y="3661160"/>
                  <a:pt x="7824393" y="3683685"/>
                  <a:pt x="7636218" y="3679407"/>
                </a:cubicBezTo>
                <a:cubicBezTo>
                  <a:pt x="7448043" y="3675129"/>
                  <a:pt x="7090147" y="3652087"/>
                  <a:pt x="6939601" y="3679407"/>
                </a:cubicBezTo>
                <a:cubicBezTo>
                  <a:pt x="6789055" y="3706727"/>
                  <a:pt x="6366727" y="3692650"/>
                  <a:pt x="6033999" y="3679407"/>
                </a:cubicBezTo>
                <a:cubicBezTo>
                  <a:pt x="5701271" y="3666164"/>
                  <a:pt x="5664076" y="3692599"/>
                  <a:pt x="5441875" y="3679407"/>
                </a:cubicBezTo>
                <a:cubicBezTo>
                  <a:pt x="5219674" y="3666215"/>
                  <a:pt x="4968463" y="3709315"/>
                  <a:pt x="4745259" y="3679407"/>
                </a:cubicBezTo>
                <a:cubicBezTo>
                  <a:pt x="4522055" y="3649499"/>
                  <a:pt x="4439013" y="3660278"/>
                  <a:pt x="4153134" y="3679407"/>
                </a:cubicBezTo>
                <a:cubicBezTo>
                  <a:pt x="3867255" y="3698536"/>
                  <a:pt x="3648741" y="3673745"/>
                  <a:pt x="3456518" y="3679407"/>
                </a:cubicBezTo>
                <a:cubicBezTo>
                  <a:pt x="3264295" y="3685069"/>
                  <a:pt x="3005173" y="3674499"/>
                  <a:pt x="2655409" y="3679407"/>
                </a:cubicBezTo>
                <a:cubicBezTo>
                  <a:pt x="2305645" y="3684315"/>
                  <a:pt x="2237487" y="3666640"/>
                  <a:pt x="2063284" y="3679407"/>
                </a:cubicBezTo>
                <a:cubicBezTo>
                  <a:pt x="1889081" y="3692174"/>
                  <a:pt x="1442908" y="3722647"/>
                  <a:pt x="1157683" y="3679407"/>
                </a:cubicBezTo>
                <a:cubicBezTo>
                  <a:pt x="872458" y="3636167"/>
                  <a:pt x="672169" y="3686593"/>
                  <a:pt x="461066" y="3679407"/>
                </a:cubicBezTo>
                <a:cubicBezTo>
                  <a:pt x="228830" y="3725019"/>
                  <a:pt x="12040" y="3463454"/>
                  <a:pt x="0" y="3218341"/>
                </a:cubicBezTo>
                <a:cubicBezTo>
                  <a:pt x="29018" y="2897052"/>
                  <a:pt x="11114" y="2806066"/>
                  <a:pt x="0" y="2473877"/>
                </a:cubicBezTo>
                <a:cubicBezTo>
                  <a:pt x="-11114" y="2141688"/>
                  <a:pt x="30644" y="2035742"/>
                  <a:pt x="0" y="1839704"/>
                </a:cubicBezTo>
                <a:cubicBezTo>
                  <a:pt x="-30644" y="1643666"/>
                  <a:pt x="-9010" y="1427574"/>
                  <a:pt x="0" y="1177958"/>
                </a:cubicBezTo>
                <a:cubicBezTo>
                  <a:pt x="9010" y="928342"/>
                  <a:pt x="-3314" y="772661"/>
                  <a:pt x="0" y="461066"/>
                </a:cubicBezTo>
                <a:close/>
              </a:path>
              <a:path w="11371382" h="3679407" stroke="0" extrusionOk="0">
                <a:moveTo>
                  <a:pt x="0" y="461066"/>
                </a:moveTo>
                <a:cubicBezTo>
                  <a:pt x="1387" y="248849"/>
                  <a:pt x="221732" y="27350"/>
                  <a:pt x="461066" y="0"/>
                </a:cubicBezTo>
                <a:cubicBezTo>
                  <a:pt x="732122" y="38894"/>
                  <a:pt x="996863" y="-3275"/>
                  <a:pt x="1262175" y="0"/>
                </a:cubicBezTo>
                <a:cubicBezTo>
                  <a:pt x="1527487" y="3275"/>
                  <a:pt x="1559182" y="11667"/>
                  <a:pt x="1749807" y="0"/>
                </a:cubicBezTo>
                <a:cubicBezTo>
                  <a:pt x="1940432" y="-11667"/>
                  <a:pt x="2099300" y="-1542"/>
                  <a:pt x="2237439" y="0"/>
                </a:cubicBezTo>
                <a:cubicBezTo>
                  <a:pt x="2375578" y="1542"/>
                  <a:pt x="2732765" y="-4026"/>
                  <a:pt x="3038548" y="0"/>
                </a:cubicBezTo>
                <a:cubicBezTo>
                  <a:pt x="3344331" y="4026"/>
                  <a:pt x="3463851" y="-13205"/>
                  <a:pt x="3630672" y="0"/>
                </a:cubicBezTo>
                <a:cubicBezTo>
                  <a:pt x="3797493" y="13205"/>
                  <a:pt x="4296379" y="20238"/>
                  <a:pt x="4536273" y="0"/>
                </a:cubicBezTo>
                <a:cubicBezTo>
                  <a:pt x="4776167" y="-20238"/>
                  <a:pt x="5165378" y="42662"/>
                  <a:pt x="5441875" y="0"/>
                </a:cubicBezTo>
                <a:cubicBezTo>
                  <a:pt x="5718372" y="-42662"/>
                  <a:pt x="5920034" y="14357"/>
                  <a:pt x="6242984" y="0"/>
                </a:cubicBezTo>
                <a:cubicBezTo>
                  <a:pt x="6565934" y="-14357"/>
                  <a:pt x="6515294" y="15911"/>
                  <a:pt x="6730616" y="0"/>
                </a:cubicBezTo>
                <a:cubicBezTo>
                  <a:pt x="6945938" y="-15911"/>
                  <a:pt x="7025482" y="4941"/>
                  <a:pt x="7113755" y="0"/>
                </a:cubicBezTo>
                <a:cubicBezTo>
                  <a:pt x="7202028" y="-4941"/>
                  <a:pt x="7655466" y="42250"/>
                  <a:pt x="8019357" y="0"/>
                </a:cubicBezTo>
                <a:cubicBezTo>
                  <a:pt x="8383248" y="-42250"/>
                  <a:pt x="8533277" y="-20896"/>
                  <a:pt x="8715973" y="0"/>
                </a:cubicBezTo>
                <a:cubicBezTo>
                  <a:pt x="8898669" y="20896"/>
                  <a:pt x="9166987" y="-31122"/>
                  <a:pt x="9412590" y="0"/>
                </a:cubicBezTo>
                <a:cubicBezTo>
                  <a:pt x="9658193" y="31122"/>
                  <a:pt x="9746168" y="-23587"/>
                  <a:pt x="9900222" y="0"/>
                </a:cubicBezTo>
                <a:cubicBezTo>
                  <a:pt x="10054276" y="23587"/>
                  <a:pt x="10600905" y="-7824"/>
                  <a:pt x="10910316" y="0"/>
                </a:cubicBezTo>
                <a:cubicBezTo>
                  <a:pt x="11170815" y="1330"/>
                  <a:pt x="11360748" y="202906"/>
                  <a:pt x="11371382" y="461066"/>
                </a:cubicBezTo>
                <a:cubicBezTo>
                  <a:pt x="11402733" y="730180"/>
                  <a:pt x="11381645" y="906423"/>
                  <a:pt x="11371382" y="1095239"/>
                </a:cubicBezTo>
                <a:cubicBezTo>
                  <a:pt x="11361119" y="1284055"/>
                  <a:pt x="11402393" y="1670061"/>
                  <a:pt x="11371382" y="1839704"/>
                </a:cubicBezTo>
                <a:cubicBezTo>
                  <a:pt x="11340371" y="2009348"/>
                  <a:pt x="11362160" y="2254612"/>
                  <a:pt x="11371382" y="2556595"/>
                </a:cubicBezTo>
                <a:cubicBezTo>
                  <a:pt x="11380604" y="2858578"/>
                  <a:pt x="11389367" y="3055625"/>
                  <a:pt x="11371382" y="3218341"/>
                </a:cubicBezTo>
                <a:cubicBezTo>
                  <a:pt x="11366887" y="3464504"/>
                  <a:pt x="11171469" y="3697548"/>
                  <a:pt x="10910316" y="3679407"/>
                </a:cubicBezTo>
                <a:cubicBezTo>
                  <a:pt x="10575347" y="3679918"/>
                  <a:pt x="10377539" y="3674575"/>
                  <a:pt x="10213699" y="3679407"/>
                </a:cubicBezTo>
                <a:cubicBezTo>
                  <a:pt x="10049859" y="3684239"/>
                  <a:pt x="9810094" y="3686359"/>
                  <a:pt x="9621575" y="3679407"/>
                </a:cubicBezTo>
                <a:cubicBezTo>
                  <a:pt x="9433056" y="3672455"/>
                  <a:pt x="9064710" y="3717313"/>
                  <a:pt x="8715974" y="3679407"/>
                </a:cubicBezTo>
                <a:cubicBezTo>
                  <a:pt x="8367238" y="3641501"/>
                  <a:pt x="8079538" y="3637659"/>
                  <a:pt x="7810372" y="3679407"/>
                </a:cubicBezTo>
                <a:cubicBezTo>
                  <a:pt x="7541206" y="3721155"/>
                  <a:pt x="7429760" y="3704677"/>
                  <a:pt x="7218248" y="3679407"/>
                </a:cubicBezTo>
                <a:cubicBezTo>
                  <a:pt x="7006736" y="3654137"/>
                  <a:pt x="6932341" y="3663600"/>
                  <a:pt x="6835109" y="3679407"/>
                </a:cubicBezTo>
                <a:cubicBezTo>
                  <a:pt x="6737877" y="3695214"/>
                  <a:pt x="6585596" y="3656438"/>
                  <a:pt x="6347477" y="3679407"/>
                </a:cubicBezTo>
                <a:cubicBezTo>
                  <a:pt x="6109358" y="3702376"/>
                  <a:pt x="6095136" y="3675237"/>
                  <a:pt x="5859845" y="3679407"/>
                </a:cubicBezTo>
                <a:cubicBezTo>
                  <a:pt x="5624554" y="3683577"/>
                  <a:pt x="5347107" y="3692727"/>
                  <a:pt x="5058736" y="3679407"/>
                </a:cubicBezTo>
                <a:cubicBezTo>
                  <a:pt x="4770365" y="3666087"/>
                  <a:pt x="4787327" y="3666895"/>
                  <a:pt x="4675597" y="3679407"/>
                </a:cubicBezTo>
                <a:cubicBezTo>
                  <a:pt x="4563867" y="3691919"/>
                  <a:pt x="4391060" y="3674218"/>
                  <a:pt x="4187965" y="3679407"/>
                </a:cubicBezTo>
                <a:cubicBezTo>
                  <a:pt x="3984870" y="3684596"/>
                  <a:pt x="3628221" y="3681753"/>
                  <a:pt x="3282364" y="3679407"/>
                </a:cubicBezTo>
                <a:cubicBezTo>
                  <a:pt x="2936507" y="3677061"/>
                  <a:pt x="3061487" y="3695023"/>
                  <a:pt x="2899224" y="3679407"/>
                </a:cubicBezTo>
                <a:cubicBezTo>
                  <a:pt x="2736961" y="3663791"/>
                  <a:pt x="2635446" y="3677293"/>
                  <a:pt x="2516085" y="3679407"/>
                </a:cubicBezTo>
                <a:cubicBezTo>
                  <a:pt x="2396724" y="3681521"/>
                  <a:pt x="2236229" y="3684508"/>
                  <a:pt x="2132946" y="3679407"/>
                </a:cubicBezTo>
                <a:cubicBezTo>
                  <a:pt x="2029663" y="3674306"/>
                  <a:pt x="1584500" y="3681924"/>
                  <a:pt x="1436329" y="3679407"/>
                </a:cubicBezTo>
                <a:cubicBezTo>
                  <a:pt x="1288158" y="3676890"/>
                  <a:pt x="860126" y="3664915"/>
                  <a:pt x="461066" y="3679407"/>
                </a:cubicBezTo>
                <a:cubicBezTo>
                  <a:pt x="217442" y="3677454"/>
                  <a:pt x="-17198" y="3454929"/>
                  <a:pt x="0" y="3218341"/>
                </a:cubicBezTo>
                <a:cubicBezTo>
                  <a:pt x="1001" y="2927789"/>
                  <a:pt x="17694" y="2735642"/>
                  <a:pt x="0" y="2529022"/>
                </a:cubicBezTo>
                <a:cubicBezTo>
                  <a:pt x="-17694" y="2322402"/>
                  <a:pt x="-10397" y="2179164"/>
                  <a:pt x="0" y="1839704"/>
                </a:cubicBezTo>
                <a:cubicBezTo>
                  <a:pt x="10397" y="1500244"/>
                  <a:pt x="12594" y="1385092"/>
                  <a:pt x="0" y="1122812"/>
                </a:cubicBezTo>
                <a:cubicBezTo>
                  <a:pt x="-12594" y="860532"/>
                  <a:pt x="-13971" y="596327"/>
                  <a:pt x="0" y="461066"/>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92150" algn="just">
              <a:lnSpc>
                <a:spcPct val="120000"/>
              </a:lnSpc>
            </a:pPr>
            <a:r>
              <a:rPr lang="vi-VN"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ĐOẠN 1</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1536775"/>
          </a:xfrm>
          <a:custGeom>
            <a:avLst/>
            <a:gdLst>
              <a:gd name="connsiteX0" fmla="*/ 0 w 11371382"/>
              <a:gd name="connsiteY0" fmla="*/ 192573 h 1536775"/>
              <a:gd name="connsiteX1" fmla="*/ 192573 w 11371382"/>
              <a:gd name="connsiteY1" fmla="*/ 0 h 1536775"/>
              <a:gd name="connsiteX2" fmla="*/ 879213 w 11371382"/>
              <a:gd name="connsiteY2" fmla="*/ 0 h 1536775"/>
              <a:gd name="connsiteX3" fmla="*/ 1455990 w 11371382"/>
              <a:gd name="connsiteY3" fmla="*/ 0 h 1536775"/>
              <a:gd name="connsiteX4" fmla="*/ 1813043 w 11371382"/>
              <a:gd name="connsiteY4" fmla="*/ 0 h 1536775"/>
              <a:gd name="connsiteX5" fmla="*/ 2389820 w 11371382"/>
              <a:gd name="connsiteY5" fmla="*/ 0 h 1536775"/>
              <a:gd name="connsiteX6" fmla="*/ 2856735 w 11371382"/>
              <a:gd name="connsiteY6" fmla="*/ 0 h 1536775"/>
              <a:gd name="connsiteX7" fmla="*/ 3213788 w 11371382"/>
              <a:gd name="connsiteY7" fmla="*/ 0 h 1536775"/>
              <a:gd name="connsiteX8" fmla="*/ 4120152 w 11371382"/>
              <a:gd name="connsiteY8" fmla="*/ 0 h 1536775"/>
              <a:gd name="connsiteX9" fmla="*/ 4806792 w 11371382"/>
              <a:gd name="connsiteY9" fmla="*/ 0 h 1536775"/>
              <a:gd name="connsiteX10" fmla="*/ 5383570 w 11371382"/>
              <a:gd name="connsiteY10" fmla="*/ 0 h 1536775"/>
              <a:gd name="connsiteX11" fmla="*/ 6180072 w 11371382"/>
              <a:gd name="connsiteY11" fmla="*/ 0 h 1536775"/>
              <a:gd name="connsiteX12" fmla="*/ 6866711 w 11371382"/>
              <a:gd name="connsiteY12" fmla="*/ 0 h 1536775"/>
              <a:gd name="connsiteX13" fmla="*/ 7443489 w 11371382"/>
              <a:gd name="connsiteY13" fmla="*/ 0 h 1536775"/>
              <a:gd name="connsiteX14" fmla="*/ 7800541 w 11371382"/>
              <a:gd name="connsiteY14" fmla="*/ 0 h 1536775"/>
              <a:gd name="connsiteX15" fmla="*/ 8377319 w 11371382"/>
              <a:gd name="connsiteY15" fmla="*/ 0 h 1536775"/>
              <a:gd name="connsiteX16" fmla="*/ 8954096 w 11371382"/>
              <a:gd name="connsiteY16" fmla="*/ 0 h 1536775"/>
              <a:gd name="connsiteX17" fmla="*/ 9311149 w 11371382"/>
              <a:gd name="connsiteY17" fmla="*/ 0 h 1536775"/>
              <a:gd name="connsiteX18" fmla="*/ 9778064 w 11371382"/>
              <a:gd name="connsiteY18" fmla="*/ 0 h 1536775"/>
              <a:gd name="connsiteX19" fmla="*/ 10135117 w 11371382"/>
              <a:gd name="connsiteY19" fmla="*/ 0 h 1536775"/>
              <a:gd name="connsiteX20" fmla="*/ 11178809 w 11371382"/>
              <a:gd name="connsiteY20" fmla="*/ 0 h 1536775"/>
              <a:gd name="connsiteX21" fmla="*/ 11371382 w 11371382"/>
              <a:gd name="connsiteY21" fmla="*/ 192573 h 1536775"/>
              <a:gd name="connsiteX22" fmla="*/ 11371382 w 11371382"/>
              <a:gd name="connsiteY22" fmla="*/ 791420 h 1536775"/>
              <a:gd name="connsiteX23" fmla="*/ 11371382 w 11371382"/>
              <a:gd name="connsiteY23" fmla="*/ 1344202 h 1536775"/>
              <a:gd name="connsiteX24" fmla="*/ 11178809 w 11371382"/>
              <a:gd name="connsiteY24" fmla="*/ 1536775 h 1536775"/>
              <a:gd name="connsiteX25" fmla="*/ 10382307 w 11371382"/>
              <a:gd name="connsiteY25" fmla="*/ 1536775 h 1536775"/>
              <a:gd name="connsiteX26" fmla="*/ 9585805 w 11371382"/>
              <a:gd name="connsiteY26" fmla="*/ 1536775 h 1536775"/>
              <a:gd name="connsiteX27" fmla="*/ 9118890 w 11371382"/>
              <a:gd name="connsiteY27" fmla="*/ 1536775 h 1536775"/>
              <a:gd name="connsiteX28" fmla="*/ 8761837 w 11371382"/>
              <a:gd name="connsiteY28" fmla="*/ 1536775 h 1536775"/>
              <a:gd name="connsiteX29" fmla="*/ 7855473 w 11371382"/>
              <a:gd name="connsiteY29" fmla="*/ 1536775 h 1536775"/>
              <a:gd name="connsiteX30" fmla="*/ 7278695 w 11371382"/>
              <a:gd name="connsiteY30" fmla="*/ 1536775 h 1536775"/>
              <a:gd name="connsiteX31" fmla="*/ 6701918 w 11371382"/>
              <a:gd name="connsiteY31" fmla="*/ 1536775 h 1536775"/>
              <a:gd name="connsiteX32" fmla="*/ 6015278 w 11371382"/>
              <a:gd name="connsiteY32" fmla="*/ 1536775 h 1536775"/>
              <a:gd name="connsiteX33" fmla="*/ 5108914 w 11371382"/>
              <a:gd name="connsiteY33" fmla="*/ 1536775 h 1536775"/>
              <a:gd name="connsiteX34" fmla="*/ 4532136 w 11371382"/>
              <a:gd name="connsiteY34" fmla="*/ 1536775 h 1536775"/>
              <a:gd name="connsiteX35" fmla="*/ 3845496 w 11371382"/>
              <a:gd name="connsiteY35" fmla="*/ 1536775 h 1536775"/>
              <a:gd name="connsiteX36" fmla="*/ 3268719 w 11371382"/>
              <a:gd name="connsiteY36" fmla="*/ 1536775 h 1536775"/>
              <a:gd name="connsiteX37" fmla="*/ 2582079 w 11371382"/>
              <a:gd name="connsiteY37" fmla="*/ 1536775 h 1536775"/>
              <a:gd name="connsiteX38" fmla="*/ 1785577 w 11371382"/>
              <a:gd name="connsiteY38" fmla="*/ 1536775 h 1536775"/>
              <a:gd name="connsiteX39" fmla="*/ 1208800 w 11371382"/>
              <a:gd name="connsiteY39" fmla="*/ 1536775 h 1536775"/>
              <a:gd name="connsiteX40" fmla="*/ 192573 w 11371382"/>
              <a:gd name="connsiteY40" fmla="*/ 1536775 h 1536775"/>
              <a:gd name="connsiteX41" fmla="*/ 0 w 11371382"/>
              <a:gd name="connsiteY41" fmla="*/ 1344202 h 1536775"/>
              <a:gd name="connsiteX42" fmla="*/ 0 w 11371382"/>
              <a:gd name="connsiteY42" fmla="*/ 756871 h 1536775"/>
              <a:gd name="connsiteX43" fmla="*/ 0 w 11371382"/>
              <a:gd name="connsiteY43" fmla="*/ 192573 h 153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71382" h="1536775" fill="none" extrusionOk="0">
                <a:moveTo>
                  <a:pt x="0" y="192573"/>
                </a:moveTo>
                <a:cubicBezTo>
                  <a:pt x="-2221" y="81528"/>
                  <a:pt x="65682" y="16158"/>
                  <a:pt x="192573" y="0"/>
                </a:cubicBezTo>
                <a:cubicBezTo>
                  <a:pt x="341547" y="30314"/>
                  <a:pt x="584182" y="29557"/>
                  <a:pt x="879213" y="0"/>
                </a:cubicBezTo>
                <a:cubicBezTo>
                  <a:pt x="1174244" y="-29557"/>
                  <a:pt x="1256051" y="-14469"/>
                  <a:pt x="1455990" y="0"/>
                </a:cubicBezTo>
                <a:cubicBezTo>
                  <a:pt x="1655929" y="14469"/>
                  <a:pt x="1658376" y="8061"/>
                  <a:pt x="1813043" y="0"/>
                </a:cubicBezTo>
                <a:cubicBezTo>
                  <a:pt x="1967710" y="-8061"/>
                  <a:pt x="2164757" y="-12598"/>
                  <a:pt x="2389820" y="0"/>
                </a:cubicBezTo>
                <a:cubicBezTo>
                  <a:pt x="2614883" y="12598"/>
                  <a:pt x="2651375" y="4536"/>
                  <a:pt x="2856735" y="0"/>
                </a:cubicBezTo>
                <a:cubicBezTo>
                  <a:pt x="3062095" y="-4536"/>
                  <a:pt x="3037976" y="10031"/>
                  <a:pt x="3213788" y="0"/>
                </a:cubicBezTo>
                <a:cubicBezTo>
                  <a:pt x="3389600" y="-10031"/>
                  <a:pt x="3865281" y="-25220"/>
                  <a:pt x="4120152" y="0"/>
                </a:cubicBezTo>
                <a:cubicBezTo>
                  <a:pt x="4375023" y="25220"/>
                  <a:pt x="4560524" y="22412"/>
                  <a:pt x="4806792" y="0"/>
                </a:cubicBezTo>
                <a:cubicBezTo>
                  <a:pt x="5053060" y="-22412"/>
                  <a:pt x="5105424" y="10949"/>
                  <a:pt x="5383570" y="0"/>
                </a:cubicBezTo>
                <a:cubicBezTo>
                  <a:pt x="5661716" y="-10949"/>
                  <a:pt x="5797596" y="-717"/>
                  <a:pt x="6180072" y="0"/>
                </a:cubicBezTo>
                <a:cubicBezTo>
                  <a:pt x="6562548" y="717"/>
                  <a:pt x="6533521" y="27863"/>
                  <a:pt x="6866711" y="0"/>
                </a:cubicBezTo>
                <a:cubicBezTo>
                  <a:pt x="7199901" y="-27863"/>
                  <a:pt x="7240481" y="-27690"/>
                  <a:pt x="7443489" y="0"/>
                </a:cubicBezTo>
                <a:cubicBezTo>
                  <a:pt x="7646497" y="27690"/>
                  <a:pt x="7627461" y="-17514"/>
                  <a:pt x="7800541" y="0"/>
                </a:cubicBezTo>
                <a:cubicBezTo>
                  <a:pt x="7973621" y="17514"/>
                  <a:pt x="8219721" y="-26896"/>
                  <a:pt x="8377319" y="0"/>
                </a:cubicBezTo>
                <a:cubicBezTo>
                  <a:pt x="8534917" y="26896"/>
                  <a:pt x="8732856" y="23015"/>
                  <a:pt x="8954096" y="0"/>
                </a:cubicBezTo>
                <a:cubicBezTo>
                  <a:pt x="9175336" y="-23015"/>
                  <a:pt x="9185934" y="14823"/>
                  <a:pt x="9311149" y="0"/>
                </a:cubicBezTo>
                <a:cubicBezTo>
                  <a:pt x="9436364" y="-14823"/>
                  <a:pt x="9639128" y="15426"/>
                  <a:pt x="9778064" y="0"/>
                </a:cubicBezTo>
                <a:cubicBezTo>
                  <a:pt x="9917001" y="-15426"/>
                  <a:pt x="10009662" y="11021"/>
                  <a:pt x="10135117" y="0"/>
                </a:cubicBezTo>
                <a:cubicBezTo>
                  <a:pt x="10260572" y="-11021"/>
                  <a:pt x="10673961" y="19292"/>
                  <a:pt x="11178809" y="0"/>
                </a:cubicBezTo>
                <a:cubicBezTo>
                  <a:pt x="11297844" y="21586"/>
                  <a:pt x="11367218" y="88426"/>
                  <a:pt x="11371382" y="192573"/>
                </a:cubicBezTo>
                <a:cubicBezTo>
                  <a:pt x="11350330" y="475520"/>
                  <a:pt x="11397612" y="663994"/>
                  <a:pt x="11371382" y="791420"/>
                </a:cubicBezTo>
                <a:cubicBezTo>
                  <a:pt x="11345152" y="918846"/>
                  <a:pt x="11360025" y="1124738"/>
                  <a:pt x="11371382" y="1344202"/>
                </a:cubicBezTo>
                <a:cubicBezTo>
                  <a:pt x="11365934" y="1439857"/>
                  <a:pt x="11287986" y="1538032"/>
                  <a:pt x="11178809" y="1536775"/>
                </a:cubicBezTo>
                <a:cubicBezTo>
                  <a:pt x="10921278" y="1562364"/>
                  <a:pt x="10634845" y="1573519"/>
                  <a:pt x="10382307" y="1536775"/>
                </a:cubicBezTo>
                <a:cubicBezTo>
                  <a:pt x="10129769" y="1500031"/>
                  <a:pt x="9848153" y="1499934"/>
                  <a:pt x="9585805" y="1536775"/>
                </a:cubicBezTo>
                <a:cubicBezTo>
                  <a:pt x="9323457" y="1573616"/>
                  <a:pt x="9310805" y="1554559"/>
                  <a:pt x="9118890" y="1536775"/>
                </a:cubicBezTo>
                <a:cubicBezTo>
                  <a:pt x="8926976" y="1518991"/>
                  <a:pt x="8921963" y="1523801"/>
                  <a:pt x="8761837" y="1536775"/>
                </a:cubicBezTo>
                <a:cubicBezTo>
                  <a:pt x="8601711" y="1549749"/>
                  <a:pt x="8058535" y="1515556"/>
                  <a:pt x="7855473" y="1536775"/>
                </a:cubicBezTo>
                <a:cubicBezTo>
                  <a:pt x="7652411" y="1557994"/>
                  <a:pt x="7463441" y="1548094"/>
                  <a:pt x="7278695" y="1536775"/>
                </a:cubicBezTo>
                <a:cubicBezTo>
                  <a:pt x="7093949" y="1525456"/>
                  <a:pt x="6987841" y="1549708"/>
                  <a:pt x="6701918" y="1536775"/>
                </a:cubicBezTo>
                <a:cubicBezTo>
                  <a:pt x="6415995" y="1523842"/>
                  <a:pt x="6190076" y="1524229"/>
                  <a:pt x="6015278" y="1536775"/>
                </a:cubicBezTo>
                <a:cubicBezTo>
                  <a:pt x="5840480" y="1549321"/>
                  <a:pt x="5433536" y="1545180"/>
                  <a:pt x="5108914" y="1536775"/>
                </a:cubicBezTo>
                <a:cubicBezTo>
                  <a:pt x="4784292" y="1528370"/>
                  <a:pt x="4703352" y="1529864"/>
                  <a:pt x="4532136" y="1536775"/>
                </a:cubicBezTo>
                <a:cubicBezTo>
                  <a:pt x="4360920" y="1543686"/>
                  <a:pt x="4086076" y="1505921"/>
                  <a:pt x="3845496" y="1536775"/>
                </a:cubicBezTo>
                <a:cubicBezTo>
                  <a:pt x="3604916" y="1567629"/>
                  <a:pt x="3477964" y="1513522"/>
                  <a:pt x="3268719" y="1536775"/>
                </a:cubicBezTo>
                <a:cubicBezTo>
                  <a:pt x="3059474" y="1560028"/>
                  <a:pt x="2842766" y="1519845"/>
                  <a:pt x="2582079" y="1536775"/>
                </a:cubicBezTo>
                <a:cubicBezTo>
                  <a:pt x="2321392" y="1553705"/>
                  <a:pt x="2056634" y="1529480"/>
                  <a:pt x="1785577" y="1536775"/>
                </a:cubicBezTo>
                <a:cubicBezTo>
                  <a:pt x="1514520" y="1544070"/>
                  <a:pt x="1358988" y="1530623"/>
                  <a:pt x="1208800" y="1536775"/>
                </a:cubicBezTo>
                <a:cubicBezTo>
                  <a:pt x="1058612" y="1542927"/>
                  <a:pt x="639644" y="1497088"/>
                  <a:pt x="192573" y="1536775"/>
                </a:cubicBezTo>
                <a:cubicBezTo>
                  <a:pt x="84179" y="1539246"/>
                  <a:pt x="-19622" y="1435219"/>
                  <a:pt x="0" y="1344202"/>
                </a:cubicBezTo>
                <a:cubicBezTo>
                  <a:pt x="-16900" y="1172257"/>
                  <a:pt x="18101" y="1016327"/>
                  <a:pt x="0" y="756871"/>
                </a:cubicBezTo>
                <a:cubicBezTo>
                  <a:pt x="-18101" y="497415"/>
                  <a:pt x="18290" y="424410"/>
                  <a:pt x="0" y="192573"/>
                </a:cubicBezTo>
                <a:close/>
              </a:path>
              <a:path w="11371382" h="1536775" stroke="0" extrusionOk="0">
                <a:moveTo>
                  <a:pt x="0" y="192573"/>
                </a:moveTo>
                <a:cubicBezTo>
                  <a:pt x="399" y="98417"/>
                  <a:pt x="93778" y="13509"/>
                  <a:pt x="192573" y="0"/>
                </a:cubicBezTo>
                <a:cubicBezTo>
                  <a:pt x="433313" y="-29242"/>
                  <a:pt x="635826" y="35628"/>
                  <a:pt x="989075" y="0"/>
                </a:cubicBezTo>
                <a:cubicBezTo>
                  <a:pt x="1342324" y="-35628"/>
                  <a:pt x="1349789" y="-12161"/>
                  <a:pt x="1455990" y="0"/>
                </a:cubicBezTo>
                <a:cubicBezTo>
                  <a:pt x="1562191" y="12161"/>
                  <a:pt x="1805969" y="19330"/>
                  <a:pt x="1922905" y="0"/>
                </a:cubicBezTo>
                <a:cubicBezTo>
                  <a:pt x="2039842" y="-19330"/>
                  <a:pt x="2428199" y="-22085"/>
                  <a:pt x="2719407" y="0"/>
                </a:cubicBezTo>
                <a:cubicBezTo>
                  <a:pt x="3010615" y="22085"/>
                  <a:pt x="3098833" y="21954"/>
                  <a:pt x="3296185" y="0"/>
                </a:cubicBezTo>
                <a:cubicBezTo>
                  <a:pt x="3493537" y="-21954"/>
                  <a:pt x="3933042" y="-17765"/>
                  <a:pt x="4202549" y="0"/>
                </a:cubicBezTo>
                <a:cubicBezTo>
                  <a:pt x="4472056" y="17765"/>
                  <a:pt x="4678285" y="-27877"/>
                  <a:pt x="5108914" y="0"/>
                </a:cubicBezTo>
                <a:cubicBezTo>
                  <a:pt x="5539544" y="27877"/>
                  <a:pt x="5677742" y="33582"/>
                  <a:pt x="5905416" y="0"/>
                </a:cubicBezTo>
                <a:cubicBezTo>
                  <a:pt x="6133090" y="-33582"/>
                  <a:pt x="6228486" y="6523"/>
                  <a:pt x="6372331" y="0"/>
                </a:cubicBezTo>
                <a:cubicBezTo>
                  <a:pt x="6516177" y="-6523"/>
                  <a:pt x="6617584" y="11351"/>
                  <a:pt x="6729383" y="0"/>
                </a:cubicBezTo>
                <a:cubicBezTo>
                  <a:pt x="6841182" y="-11351"/>
                  <a:pt x="7200929" y="-40976"/>
                  <a:pt x="7635748" y="0"/>
                </a:cubicBezTo>
                <a:cubicBezTo>
                  <a:pt x="8070568" y="40976"/>
                  <a:pt x="8072958" y="32217"/>
                  <a:pt x="8322388" y="0"/>
                </a:cubicBezTo>
                <a:cubicBezTo>
                  <a:pt x="8571818" y="-32217"/>
                  <a:pt x="8675589" y="5243"/>
                  <a:pt x="9009027" y="0"/>
                </a:cubicBezTo>
                <a:cubicBezTo>
                  <a:pt x="9342465" y="-5243"/>
                  <a:pt x="9351320" y="19212"/>
                  <a:pt x="9475942" y="0"/>
                </a:cubicBezTo>
                <a:cubicBezTo>
                  <a:pt x="9600564" y="-19212"/>
                  <a:pt x="9887782" y="-27200"/>
                  <a:pt x="10272445" y="0"/>
                </a:cubicBezTo>
                <a:cubicBezTo>
                  <a:pt x="10657108" y="27200"/>
                  <a:pt x="10733697" y="-15707"/>
                  <a:pt x="11178809" y="0"/>
                </a:cubicBezTo>
                <a:cubicBezTo>
                  <a:pt x="11295777" y="-22010"/>
                  <a:pt x="11380727" y="98467"/>
                  <a:pt x="11371382" y="192573"/>
                </a:cubicBezTo>
                <a:cubicBezTo>
                  <a:pt x="11378810" y="337493"/>
                  <a:pt x="11357152" y="512504"/>
                  <a:pt x="11371382" y="733839"/>
                </a:cubicBezTo>
                <a:cubicBezTo>
                  <a:pt x="11385612" y="955174"/>
                  <a:pt x="11387341" y="1182404"/>
                  <a:pt x="11371382" y="1344202"/>
                </a:cubicBezTo>
                <a:cubicBezTo>
                  <a:pt x="11391317" y="1445136"/>
                  <a:pt x="11293896" y="1541220"/>
                  <a:pt x="11178809" y="1536775"/>
                </a:cubicBezTo>
                <a:cubicBezTo>
                  <a:pt x="10982459" y="1541379"/>
                  <a:pt x="10905954" y="1553940"/>
                  <a:pt x="10711894" y="1536775"/>
                </a:cubicBezTo>
                <a:cubicBezTo>
                  <a:pt x="10517835" y="1519610"/>
                  <a:pt x="10013672" y="1542230"/>
                  <a:pt x="9805530" y="1536775"/>
                </a:cubicBezTo>
                <a:cubicBezTo>
                  <a:pt x="9597388" y="1531320"/>
                  <a:pt x="9391413" y="1552806"/>
                  <a:pt x="9228752" y="1536775"/>
                </a:cubicBezTo>
                <a:cubicBezTo>
                  <a:pt x="9066091" y="1520744"/>
                  <a:pt x="8717126" y="1545203"/>
                  <a:pt x="8322388" y="1536775"/>
                </a:cubicBezTo>
                <a:cubicBezTo>
                  <a:pt x="7927650" y="1528347"/>
                  <a:pt x="7868185" y="1554337"/>
                  <a:pt x="7416023" y="1536775"/>
                </a:cubicBezTo>
                <a:cubicBezTo>
                  <a:pt x="6963861" y="1519213"/>
                  <a:pt x="7071310" y="1553773"/>
                  <a:pt x="6839246" y="1536775"/>
                </a:cubicBezTo>
                <a:cubicBezTo>
                  <a:pt x="6607182" y="1519777"/>
                  <a:pt x="6652187" y="1519036"/>
                  <a:pt x="6482193" y="1536775"/>
                </a:cubicBezTo>
                <a:cubicBezTo>
                  <a:pt x="6312199" y="1554514"/>
                  <a:pt x="6244540" y="1533909"/>
                  <a:pt x="6015278" y="1536775"/>
                </a:cubicBezTo>
                <a:cubicBezTo>
                  <a:pt x="5786016" y="1539641"/>
                  <a:pt x="5767899" y="1536106"/>
                  <a:pt x="5548363" y="1536775"/>
                </a:cubicBezTo>
                <a:cubicBezTo>
                  <a:pt x="5328827" y="1537444"/>
                  <a:pt x="4998016" y="1531142"/>
                  <a:pt x="4751861" y="1536775"/>
                </a:cubicBezTo>
                <a:cubicBezTo>
                  <a:pt x="4505706" y="1542408"/>
                  <a:pt x="4562400" y="1552199"/>
                  <a:pt x="4394808" y="1536775"/>
                </a:cubicBezTo>
                <a:cubicBezTo>
                  <a:pt x="4227216" y="1521351"/>
                  <a:pt x="4094959" y="1550542"/>
                  <a:pt x="3927893" y="1536775"/>
                </a:cubicBezTo>
                <a:cubicBezTo>
                  <a:pt x="3760827" y="1523008"/>
                  <a:pt x="3294681" y="1521007"/>
                  <a:pt x="3021529" y="1536775"/>
                </a:cubicBezTo>
                <a:cubicBezTo>
                  <a:pt x="2748377" y="1552543"/>
                  <a:pt x="2788602" y="1524525"/>
                  <a:pt x="2664476" y="1536775"/>
                </a:cubicBezTo>
                <a:cubicBezTo>
                  <a:pt x="2540350" y="1549025"/>
                  <a:pt x="2426952" y="1542493"/>
                  <a:pt x="2307423" y="1536775"/>
                </a:cubicBezTo>
                <a:cubicBezTo>
                  <a:pt x="2187894" y="1531057"/>
                  <a:pt x="2099095" y="1522857"/>
                  <a:pt x="1950371" y="1536775"/>
                </a:cubicBezTo>
                <a:cubicBezTo>
                  <a:pt x="1801647" y="1550693"/>
                  <a:pt x="1431268" y="1550617"/>
                  <a:pt x="1263731" y="1536775"/>
                </a:cubicBezTo>
                <a:cubicBezTo>
                  <a:pt x="1096194" y="1522933"/>
                  <a:pt x="570929" y="1520037"/>
                  <a:pt x="192573" y="1536775"/>
                </a:cubicBezTo>
                <a:cubicBezTo>
                  <a:pt x="94569" y="1535294"/>
                  <a:pt x="-6870" y="1443346"/>
                  <a:pt x="0" y="1344202"/>
                </a:cubicBezTo>
                <a:cubicBezTo>
                  <a:pt x="27310" y="1170459"/>
                  <a:pt x="9383" y="940486"/>
                  <a:pt x="0" y="768388"/>
                </a:cubicBezTo>
                <a:cubicBezTo>
                  <a:pt x="-9383" y="596290"/>
                  <a:pt x="4281" y="425093"/>
                  <a:pt x="0" y="192573"/>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109C45">
                      <a:lumMod val="60000"/>
                      <a:lumOff val="40000"/>
                    </a:srgbClr>
                  </a:outerShdw>
                </a:effectLst>
                <a:uLnTx/>
                <a:uFillTx/>
                <a:latin typeface="Calibri" panose="020F0502020204030204" pitchFamily="34" charset="0"/>
                <a:cs typeface="Calibri" panose="020F0502020204030204" pitchFamily="34" charset="0"/>
              </a:rPr>
              <a:t>ĐOẠN 2</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183606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3679407"/>
          </a:xfrm>
          <a:custGeom>
            <a:avLst/>
            <a:gdLst>
              <a:gd name="connsiteX0" fmla="*/ 0 w 11371382"/>
              <a:gd name="connsiteY0" fmla="*/ 461066 h 3679407"/>
              <a:gd name="connsiteX1" fmla="*/ 461066 w 11371382"/>
              <a:gd name="connsiteY1" fmla="*/ 0 h 3679407"/>
              <a:gd name="connsiteX2" fmla="*/ 1262175 w 11371382"/>
              <a:gd name="connsiteY2" fmla="*/ 0 h 3679407"/>
              <a:gd name="connsiteX3" fmla="*/ 1854299 w 11371382"/>
              <a:gd name="connsiteY3" fmla="*/ 0 h 3679407"/>
              <a:gd name="connsiteX4" fmla="*/ 2341931 w 11371382"/>
              <a:gd name="connsiteY4" fmla="*/ 0 h 3679407"/>
              <a:gd name="connsiteX5" fmla="*/ 2725070 w 11371382"/>
              <a:gd name="connsiteY5" fmla="*/ 0 h 3679407"/>
              <a:gd name="connsiteX6" fmla="*/ 3630672 w 11371382"/>
              <a:gd name="connsiteY6" fmla="*/ 0 h 3679407"/>
              <a:gd name="connsiteX7" fmla="*/ 4327289 w 11371382"/>
              <a:gd name="connsiteY7" fmla="*/ 0 h 3679407"/>
              <a:gd name="connsiteX8" fmla="*/ 4919413 w 11371382"/>
              <a:gd name="connsiteY8" fmla="*/ 0 h 3679407"/>
              <a:gd name="connsiteX9" fmla="*/ 5720522 w 11371382"/>
              <a:gd name="connsiteY9" fmla="*/ 0 h 3679407"/>
              <a:gd name="connsiteX10" fmla="*/ 6417138 w 11371382"/>
              <a:gd name="connsiteY10" fmla="*/ 0 h 3679407"/>
              <a:gd name="connsiteX11" fmla="*/ 7009263 w 11371382"/>
              <a:gd name="connsiteY11" fmla="*/ 0 h 3679407"/>
              <a:gd name="connsiteX12" fmla="*/ 7392402 w 11371382"/>
              <a:gd name="connsiteY12" fmla="*/ 0 h 3679407"/>
              <a:gd name="connsiteX13" fmla="*/ 7984526 w 11371382"/>
              <a:gd name="connsiteY13" fmla="*/ 0 h 3679407"/>
              <a:gd name="connsiteX14" fmla="*/ 8576650 w 11371382"/>
              <a:gd name="connsiteY14" fmla="*/ 0 h 3679407"/>
              <a:gd name="connsiteX15" fmla="*/ 8959789 w 11371382"/>
              <a:gd name="connsiteY15" fmla="*/ 0 h 3679407"/>
              <a:gd name="connsiteX16" fmla="*/ 9447421 w 11371382"/>
              <a:gd name="connsiteY16" fmla="*/ 0 h 3679407"/>
              <a:gd name="connsiteX17" fmla="*/ 9830560 w 11371382"/>
              <a:gd name="connsiteY17" fmla="*/ 0 h 3679407"/>
              <a:gd name="connsiteX18" fmla="*/ 10910316 w 11371382"/>
              <a:gd name="connsiteY18" fmla="*/ 0 h 3679407"/>
              <a:gd name="connsiteX19" fmla="*/ 11371382 w 11371382"/>
              <a:gd name="connsiteY19" fmla="*/ 461066 h 3679407"/>
              <a:gd name="connsiteX20" fmla="*/ 11371382 w 11371382"/>
              <a:gd name="connsiteY20" fmla="*/ 1205530 h 3679407"/>
              <a:gd name="connsiteX21" fmla="*/ 11371382 w 11371382"/>
              <a:gd name="connsiteY21" fmla="*/ 1812131 h 3679407"/>
              <a:gd name="connsiteX22" fmla="*/ 11371382 w 11371382"/>
              <a:gd name="connsiteY22" fmla="*/ 2529022 h 3679407"/>
              <a:gd name="connsiteX23" fmla="*/ 11371382 w 11371382"/>
              <a:gd name="connsiteY23" fmla="*/ 3218341 h 3679407"/>
              <a:gd name="connsiteX24" fmla="*/ 10910316 w 11371382"/>
              <a:gd name="connsiteY24" fmla="*/ 3679407 h 3679407"/>
              <a:gd name="connsiteX25" fmla="*/ 10109207 w 11371382"/>
              <a:gd name="connsiteY25" fmla="*/ 3679407 h 3679407"/>
              <a:gd name="connsiteX26" fmla="*/ 9726068 w 11371382"/>
              <a:gd name="connsiteY26" fmla="*/ 3679407 h 3679407"/>
              <a:gd name="connsiteX27" fmla="*/ 8820466 w 11371382"/>
              <a:gd name="connsiteY27" fmla="*/ 3679407 h 3679407"/>
              <a:gd name="connsiteX28" fmla="*/ 8228342 w 11371382"/>
              <a:gd name="connsiteY28" fmla="*/ 3679407 h 3679407"/>
              <a:gd name="connsiteX29" fmla="*/ 7636218 w 11371382"/>
              <a:gd name="connsiteY29" fmla="*/ 3679407 h 3679407"/>
              <a:gd name="connsiteX30" fmla="*/ 6939601 w 11371382"/>
              <a:gd name="connsiteY30" fmla="*/ 3679407 h 3679407"/>
              <a:gd name="connsiteX31" fmla="*/ 6033999 w 11371382"/>
              <a:gd name="connsiteY31" fmla="*/ 3679407 h 3679407"/>
              <a:gd name="connsiteX32" fmla="*/ 5441875 w 11371382"/>
              <a:gd name="connsiteY32" fmla="*/ 3679407 h 3679407"/>
              <a:gd name="connsiteX33" fmla="*/ 4745259 w 11371382"/>
              <a:gd name="connsiteY33" fmla="*/ 3679407 h 3679407"/>
              <a:gd name="connsiteX34" fmla="*/ 4153134 w 11371382"/>
              <a:gd name="connsiteY34" fmla="*/ 3679407 h 3679407"/>
              <a:gd name="connsiteX35" fmla="*/ 3456518 w 11371382"/>
              <a:gd name="connsiteY35" fmla="*/ 3679407 h 3679407"/>
              <a:gd name="connsiteX36" fmla="*/ 2655409 w 11371382"/>
              <a:gd name="connsiteY36" fmla="*/ 3679407 h 3679407"/>
              <a:gd name="connsiteX37" fmla="*/ 2063284 w 11371382"/>
              <a:gd name="connsiteY37" fmla="*/ 3679407 h 3679407"/>
              <a:gd name="connsiteX38" fmla="*/ 1157683 w 11371382"/>
              <a:gd name="connsiteY38" fmla="*/ 3679407 h 3679407"/>
              <a:gd name="connsiteX39" fmla="*/ 461066 w 11371382"/>
              <a:gd name="connsiteY39" fmla="*/ 3679407 h 3679407"/>
              <a:gd name="connsiteX40" fmla="*/ 0 w 11371382"/>
              <a:gd name="connsiteY40" fmla="*/ 3218341 h 3679407"/>
              <a:gd name="connsiteX41" fmla="*/ 0 w 11371382"/>
              <a:gd name="connsiteY41" fmla="*/ 2473877 h 3679407"/>
              <a:gd name="connsiteX42" fmla="*/ 0 w 11371382"/>
              <a:gd name="connsiteY42" fmla="*/ 1839704 h 3679407"/>
              <a:gd name="connsiteX43" fmla="*/ 0 w 11371382"/>
              <a:gd name="connsiteY43" fmla="*/ 1177958 h 3679407"/>
              <a:gd name="connsiteX44" fmla="*/ 0 w 11371382"/>
              <a:gd name="connsiteY44" fmla="*/ 461066 h 3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3679407" fill="none" extrusionOk="0">
                <a:moveTo>
                  <a:pt x="0" y="461066"/>
                </a:moveTo>
                <a:cubicBezTo>
                  <a:pt x="-13451" y="208587"/>
                  <a:pt x="213975" y="-484"/>
                  <a:pt x="461066" y="0"/>
                </a:cubicBezTo>
                <a:cubicBezTo>
                  <a:pt x="827668" y="-6596"/>
                  <a:pt x="943777" y="-10650"/>
                  <a:pt x="1262175" y="0"/>
                </a:cubicBezTo>
                <a:cubicBezTo>
                  <a:pt x="1580573" y="10650"/>
                  <a:pt x="1718255" y="-910"/>
                  <a:pt x="1854299" y="0"/>
                </a:cubicBezTo>
                <a:cubicBezTo>
                  <a:pt x="1990343" y="910"/>
                  <a:pt x="2136977" y="20735"/>
                  <a:pt x="2341931" y="0"/>
                </a:cubicBezTo>
                <a:cubicBezTo>
                  <a:pt x="2546885" y="-20735"/>
                  <a:pt x="2599443" y="17102"/>
                  <a:pt x="2725070" y="0"/>
                </a:cubicBezTo>
                <a:cubicBezTo>
                  <a:pt x="2850697" y="-17102"/>
                  <a:pt x="3444981" y="-14001"/>
                  <a:pt x="3630672" y="0"/>
                </a:cubicBezTo>
                <a:cubicBezTo>
                  <a:pt x="3816363" y="14001"/>
                  <a:pt x="4142499" y="-12996"/>
                  <a:pt x="4327289" y="0"/>
                </a:cubicBezTo>
                <a:cubicBezTo>
                  <a:pt x="4512079" y="12996"/>
                  <a:pt x="4707217" y="19247"/>
                  <a:pt x="4919413" y="0"/>
                </a:cubicBezTo>
                <a:cubicBezTo>
                  <a:pt x="5131609" y="-19247"/>
                  <a:pt x="5405622" y="-7419"/>
                  <a:pt x="5720522" y="0"/>
                </a:cubicBezTo>
                <a:cubicBezTo>
                  <a:pt x="6035422" y="7419"/>
                  <a:pt x="6152601" y="22637"/>
                  <a:pt x="6417138" y="0"/>
                </a:cubicBezTo>
                <a:cubicBezTo>
                  <a:pt x="6681675" y="-22637"/>
                  <a:pt x="6849190" y="-27782"/>
                  <a:pt x="7009263" y="0"/>
                </a:cubicBezTo>
                <a:cubicBezTo>
                  <a:pt x="7169337" y="27782"/>
                  <a:pt x="7302543" y="6543"/>
                  <a:pt x="7392402" y="0"/>
                </a:cubicBezTo>
                <a:cubicBezTo>
                  <a:pt x="7482261" y="-6543"/>
                  <a:pt x="7790271" y="8825"/>
                  <a:pt x="7984526" y="0"/>
                </a:cubicBezTo>
                <a:cubicBezTo>
                  <a:pt x="8178781" y="-8825"/>
                  <a:pt x="8449348" y="26446"/>
                  <a:pt x="8576650" y="0"/>
                </a:cubicBezTo>
                <a:cubicBezTo>
                  <a:pt x="8703952" y="-26446"/>
                  <a:pt x="8804130" y="-1185"/>
                  <a:pt x="8959789" y="0"/>
                </a:cubicBezTo>
                <a:cubicBezTo>
                  <a:pt x="9115448" y="1185"/>
                  <a:pt x="9304216" y="6249"/>
                  <a:pt x="9447421" y="0"/>
                </a:cubicBezTo>
                <a:cubicBezTo>
                  <a:pt x="9590626" y="-6249"/>
                  <a:pt x="9680819" y="-17893"/>
                  <a:pt x="9830560" y="0"/>
                </a:cubicBezTo>
                <a:cubicBezTo>
                  <a:pt x="9980301" y="17893"/>
                  <a:pt x="10501890" y="-25520"/>
                  <a:pt x="10910316" y="0"/>
                </a:cubicBezTo>
                <a:cubicBezTo>
                  <a:pt x="11176900" y="20334"/>
                  <a:pt x="11324427" y="231322"/>
                  <a:pt x="11371382" y="461066"/>
                </a:cubicBezTo>
                <a:cubicBezTo>
                  <a:pt x="11365341" y="650176"/>
                  <a:pt x="11385180" y="949075"/>
                  <a:pt x="11371382" y="1205530"/>
                </a:cubicBezTo>
                <a:cubicBezTo>
                  <a:pt x="11357584" y="1461985"/>
                  <a:pt x="11347390" y="1670646"/>
                  <a:pt x="11371382" y="1812131"/>
                </a:cubicBezTo>
                <a:cubicBezTo>
                  <a:pt x="11395374" y="1953616"/>
                  <a:pt x="11406447" y="2246214"/>
                  <a:pt x="11371382" y="2529022"/>
                </a:cubicBezTo>
                <a:cubicBezTo>
                  <a:pt x="11336317" y="2811830"/>
                  <a:pt x="11380430" y="3014525"/>
                  <a:pt x="11371382" y="3218341"/>
                </a:cubicBezTo>
                <a:cubicBezTo>
                  <a:pt x="11424752" y="3448049"/>
                  <a:pt x="11165011" y="3707992"/>
                  <a:pt x="10910316" y="3679407"/>
                </a:cubicBezTo>
                <a:cubicBezTo>
                  <a:pt x="10644148" y="3681306"/>
                  <a:pt x="10280240" y="3662466"/>
                  <a:pt x="10109207" y="3679407"/>
                </a:cubicBezTo>
                <a:cubicBezTo>
                  <a:pt x="9938174" y="3696348"/>
                  <a:pt x="9874997" y="3668770"/>
                  <a:pt x="9726068" y="3679407"/>
                </a:cubicBezTo>
                <a:cubicBezTo>
                  <a:pt x="9577139" y="3690044"/>
                  <a:pt x="9098861" y="3709037"/>
                  <a:pt x="8820466" y="3679407"/>
                </a:cubicBezTo>
                <a:cubicBezTo>
                  <a:pt x="8542071" y="3649777"/>
                  <a:pt x="8432402" y="3697654"/>
                  <a:pt x="8228342" y="3679407"/>
                </a:cubicBezTo>
                <a:cubicBezTo>
                  <a:pt x="8024282" y="3661160"/>
                  <a:pt x="7824393" y="3683685"/>
                  <a:pt x="7636218" y="3679407"/>
                </a:cubicBezTo>
                <a:cubicBezTo>
                  <a:pt x="7448043" y="3675129"/>
                  <a:pt x="7090147" y="3652087"/>
                  <a:pt x="6939601" y="3679407"/>
                </a:cubicBezTo>
                <a:cubicBezTo>
                  <a:pt x="6789055" y="3706727"/>
                  <a:pt x="6366727" y="3692650"/>
                  <a:pt x="6033999" y="3679407"/>
                </a:cubicBezTo>
                <a:cubicBezTo>
                  <a:pt x="5701271" y="3666164"/>
                  <a:pt x="5664076" y="3692599"/>
                  <a:pt x="5441875" y="3679407"/>
                </a:cubicBezTo>
                <a:cubicBezTo>
                  <a:pt x="5219674" y="3666215"/>
                  <a:pt x="4968463" y="3709315"/>
                  <a:pt x="4745259" y="3679407"/>
                </a:cubicBezTo>
                <a:cubicBezTo>
                  <a:pt x="4522055" y="3649499"/>
                  <a:pt x="4439013" y="3660278"/>
                  <a:pt x="4153134" y="3679407"/>
                </a:cubicBezTo>
                <a:cubicBezTo>
                  <a:pt x="3867255" y="3698536"/>
                  <a:pt x="3648741" y="3673745"/>
                  <a:pt x="3456518" y="3679407"/>
                </a:cubicBezTo>
                <a:cubicBezTo>
                  <a:pt x="3264295" y="3685069"/>
                  <a:pt x="3005173" y="3674499"/>
                  <a:pt x="2655409" y="3679407"/>
                </a:cubicBezTo>
                <a:cubicBezTo>
                  <a:pt x="2305645" y="3684315"/>
                  <a:pt x="2237487" y="3666640"/>
                  <a:pt x="2063284" y="3679407"/>
                </a:cubicBezTo>
                <a:cubicBezTo>
                  <a:pt x="1889081" y="3692174"/>
                  <a:pt x="1442908" y="3722647"/>
                  <a:pt x="1157683" y="3679407"/>
                </a:cubicBezTo>
                <a:cubicBezTo>
                  <a:pt x="872458" y="3636167"/>
                  <a:pt x="672169" y="3686593"/>
                  <a:pt x="461066" y="3679407"/>
                </a:cubicBezTo>
                <a:cubicBezTo>
                  <a:pt x="228830" y="3725019"/>
                  <a:pt x="12040" y="3463454"/>
                  <a:pt x="0" y="3218341"/>
                </a:cubicBezTo>
                <a:cubicBezTo>
                  <a:pt x="29018" y="2897052"/>
                  <a:pt x="11114" y="2806066"/>
                  <a:pt x="0" y="2473877"/>
                </a:cubicBezTo>
                <a:cubicBezTo>
                  <a:pt x="-11114" y="2141688"/>
                  <a:pt x="30644" y="2035742"/>
                  <a:pt x="0" y="1839704"/>
                </a:cubicBezTo>
                <a:cubicBezTo>
                  <a:pt x="-30644" y="1643666"/>
                  <a:pt x="-9010" y="1427574"/>
                  <a:pt x="0" y="1177958"/>
                </a:cubicBezTo>
                <a:cubicBezTo>
                  <a:pt x="9010" y="928342"/>
                  <a:pt x="-3314" y="772661"/>
                  <a:pt x="0" y="461066"/>
                </a:cubicBezTo>
                <a:close/>
              </a:path>
              <a:path w="11371382" h="3679407" stroke="0" extrusionOk="0">
                <a:moveTo>
                  <a:pt x="0" y="461066"/>
                </a:moveTo>
                <a:cubicBezTo>
                  <a:pt x="1387" y="248849"/>
                  <a:pt x="221732" y="27350"/>
                  <a:pt x="461066" y="0"/>
                </a:cubicBezTo>
                <a:cubicBezTo>
                  <a:pt x="732122" y="38894"/>
                  <a:pt x="996863" y="-3275"/>
                  <a:pt x="1262175" y="0"/>
                </a:cubicBezTo>
                <a:cubicBezTo>
                  <a:pt x="1527487" y="3275"/>
                  <a:pt x="1559182" y="11667"/>
                  <a:pt x="1749807" y="0"/>
                </a:cubicBezTo>
                <a:cubicBezTo>
                  <a:pt x="1940432" y="-11667"/>
                  <a:pt x="2099300" y="-1542"/>
                  <a:pt x="2237439" y="0"/>
                </a:cubicBezTo>
                <a:cubicBezTo>
                  <a:pt x="2375578" y="1542"/>
                  <a:pt x="2732765" y="-4026"/>
                  <a:pt x="3038548" y="0"/>
                </a:cubicBezTo>
                <a:cubicBezTo>
                  <a:pt x="3344331" y="4026"/>
                  <a:pt x="3463851" y="-13205"/>
                  <a:pt x="3630672" y="0"/>
                </a:cubicBezTo>
                <a:cubicBezTo>
                  <a:pt x="3797493" y="13205"/>
                  <a:pt x="4296379" y="20238"/>
                  <a:pt x="4536273" y="0"/>
                </a:cubicBezTo>
                <a:cubicBezTo>
                  <a:pt x="4776167" y="-20238"/>
                  <a:pt x="5165378" y="42662"/>
                  <a:pt x="5441875" y="0"/>
                </a:cubicBezTo>
                <a:cubicBezTo>
                  <a:pt x="5718372" y="-42662"/>
                  <a:pt x="5920034" y="14357"/>
                  <a:pt x="6242984" y="0"/>
                </a:cubicBezTo>
                <a:cubicBezTo>
                  <a:pt x="6565934" y="-14357"/>
                  <a:pt x="6515294" y="15911"/>
                  <a:pt x="6730616" y="0"/>
                </a:cubicBezTo>
                <a:cubicBezTo>
                  <a:pt x="6945938" y="-15911"/>
                  <a:pt x="7025482" y="4941"/>
                  <a:pt x="7113755" y="0"/>
                </a:cubicBezTo>
                <a:cubicBezTo>
                  <a:pt x="7202028" y="-4941"/>
                  <a:pt x="7655466" y="42250"/>
                  <a:pt x="8019357" y="0"/>
                </a:cubicBezTo>
                <a:cubicBezTo>
                  <a:pt x="8383248" y="-42250"/>
                  <a:pt x="8533277" y="-20896"/>
                  <a:pt x="8715973" y="0"/>
                </a:cubicBezTo>
                <a:cubicBezTo>
                  <a:pt x="8898669" y="20896"/>
                  <a:pt x="9166987" y="-31122"/>
                  <a:pt x="9412590" y="0"/>
                </a:cubicBezTo>
                <a:cubicBezTo>
                  <a:pt x="9658193" y="31122"/>
                  <a:pt x="9746168" y="-23587"/>
                  <a:pt x="9900222" y="0"/>
                </a:cubicBezTo>
                <a:cubicBezTo>
                  <a:pt x="10054276" y="23587"/>
                  <a:pt x="10600905" y="-7824"/>
                  <a:pt x="10910316" y="0"/>
                </a:cubicBezTo>
                <a:cubicBezTo>
                  <a:pt x="11170815" y="1330"/>
                  <a:pt x="11360748" y="202906"/>
                  <a:pt x="11371382" y="461066"/>
                </a:cubicBezTo>
                <a:cubicBezTo>
                  <a:pt x="11402733" y="730180"/>
                  <a:pt x="11381645" y="906423"/>
                  <a:pt x="11371382" y="1095239"/>
                </a:cubicBezTo>
                <a:cubicBezTo>
                  <a:pt x="11361119" y="1284055"/>
                  <a:pt x="11402393" y="1670061"/>
                  <a:pt x="11371382" y="1839704"/>
                </a:cubicBezTo>
                <a:cubicBezTo>
                  <a:pt x="11340371" y="2009348"/>
                  <a:pt x="11362160" y="2254612"/>
                  <a:pt x="11371382" y="2556595"/>
                </a:cubicBezTo>
                <a:cubicBezTo>
                  <a:pt x="11380604" y="2858578"/>
                  <a:pt x="11389367" y="3055625"/>
                  <a:pt x="11371382" y="3218341"/>
                </a:cubicBezTo>
                <a:cubicBezTo>
                  <a:pt x="11366887" y="3464504"/>
                  <a:pt x="11171469" y="3697548"/>
                  <a:pt x="10910316" y="3679407"/>
                </a:cubicBezTo>
                <a:cubicBezTo>
                  <a:pt x="10575347" y="3679918"/>
                  <a:pt x="10377539" y="3674575"/>
                  <a:pt x="10213699" y="3679407"/>
                </a:cubicBezTo>
                <a:cubicBezTo>
                  <a:pt x="10049859" y="3684239"/>
                  <a:pt x="9810094" y="3686359"/>
                  <a:pt x="9621575" y="3679407"/>
                </a:cubicBezTo>
                <a:cubicBezTo>
                  <a:pt x="9433056" y="3672455"/>
                  <a:pt x="9064710" y="3717313"/>
                  <a:pt x="8715974" y="3679407"/>
                </a:cubicBezTo>
                <a:cubicBezTo>
                  <a:pt x="8367238" y="3641501"/>
                  <a:pt x="8079538" y="3637659"/>
                  <a:pt x="7810372" y="3679407"/>
                </a:cubicBezTo>
                <a:cubicBezTo>
                  <a:pt x="7541206" y="3721155"/>
                  <a:pt x="7429760" y="3704677"/>
                  <a:pt x="7218248" y="3679407"/>
                </a:cubicBezTo>
                <a:cubicBezTo>
                  <a:pt x="7006736" y="3654137"/>
                  <a:pt x="6932341" y="3663600"/>
                  <a:pt x="6835109" y="3679407"/>
                </a:cubicBezTo>
                <a:cubicBezTo>
                  <a:pt x="6737877" y="3695214"/>
                  <a:pt x="6585596" y="3656438"/>
                  <a:pt x="6347477" y="3679407"/>
                </a:cubicBezTo>
                <a:cubicBezTo>
                  <a:pt x="6109358" y="3702376"/>
                  <a:pt x="6095136" y="3675237"/>
                  <a:pt x="5859845" y="3679407"/>
                </a:cubicBezTo>
                <a:cubicBezTo>
                  <a:pt x="5624554" y="3683577"/>
                  <a:pt x="5347107" y="3692727"/>
                  <a:pt x="5058736" y="3679407"/>
                </a:cubicBezTo>
                <a:cubicBezTo>
                  <a:pt x="4770365" y="3666087"/>
                  <a:pt x="4787327" y="3666895"/>
                  <a:pt x="4675597" y="3679407"/>
                </a:cubicBezTo>
                <a:cubicBezTo>
                  <a:pt x="4563867" y="3691919"/>
                  <a:pt x="4391060" y="3674218"/>
                  <a:pt x="4187965" y="3679407"/>
                </a:cubicBezTo>
                <a:cubicBezTo>
                  <a:pt x="3984870" y="3684596"/>
                  <a:pt x="3628221" y="3681753"/>
                  <a:pt x="3282364" y="3679407"/>
                </a:cubicBezTo>
                <a:cubicBezTo>
                  <a:pt x="2936507" y="3677061"/>
                  <a:pt x="3061487" y="3695023"/>
                  <a:pt x="2899224" y="3679407"/>
                </a:cubicBezTo>
                <a:cubicBezTo>
                  <a:pt x="2736961" y="3663791"/>
                  <a:pt x="2635446" y="3677293"/>
                  <a:pt x="2516085" y="3679407"/>
                </a:cubicBezTo>
                <a:cubicBezTo>
                  <a:pt x="2396724" y="3681521"/>
                  <a:pt x="2236229" y="3684508"/>
                  <a:pt x="2132946" y="3679407"/>
                </a:cubicBezTo>
                <a:cubicBezTo>
                  <a:pt x="2029663" y="3674306"/>
                  <a:pt x="1584500" y="3681924"/>
                  <a:pt x="1436329" y="3679407"/>
                </a:cubicBezTo>
                <a:cubicBezTo>
                  <a:pt x="1288158" y="3676890"/>
                  <a:pt x="860126" y="3664915"/>
                  <a:pt x="461066" y="3679407"/>
                </a:cubicBezTo>
                <a:cubicBezTo>
                  <a:pt x="217442" y="3677454"/>
                  <a:pt x="-17198" y="3454929"/>
                  <a:pt x="0" y="3218341"/>
                </a:cubicBezTo>
                <a:cubicBezTo>
                  <a:pt x="1001" y="2927789"/>
                  <a:pt x="17694" y="2735642"/>
                  <a:pt x="0" y="2529022"/>
                </a:cubicBezTo>
                <a:cubicBezTo>
                  <a:pt x="-17694" y="2322402"/>
                  <a:pt x="-10397" y="2179164"/>
                  <a:pt x="0" y="1839704"/>
                </a:cubicBezTo>
                <a:cubicBezTo>
                  <a:pt x="10397" y="1500244"/>
                  <a:pt x="12594" y="1385092"/>
                  <a:pt x="0" y="1122812"/>
                </a:cubicBezTo>
                <a:cubicBezTo>
                  <a:pt x="-12594" y="860532"/>
                  <a:pt x="-13971" y="596327"/>
                  <a:pt x="0" y="461066"/>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109C45">
                      <a:lumMod val="60000"/>
                      <a:lumOff val="40000"/>
                    </a:srgbClr>
                  </a:outerShdw>
                </a:effectLst>
                <a:uLnTx/>
                <a:uFillTx/>
                <a:latin typeface="Calibri" panose="020F0502020204030204" pitchFamily="34" charset="0"/>
                <a:cs typeface="Calibri" panose="020F0502020204030204" pitchFamily="34" charset="0"/>
              </a:rPr>
              <a:t>ĐOẠN 3</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368057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grpSp>
        <p:nvGrpSpPr>
          <p:cNvPr id="7" name="Group 6">
            <a:extLst>
              <a:ext uri="{FF2B5EF4-FFF2-40B4-BE49-F238E27FC236}">
                <a16:creationId xmlns:a16="http://schemas.microsoft.com/office/drawing/2014/main" id="{0B562A82-8EE1-4915-8D29-8B43B08CCC7D}"/>
              </a:ext>
            </a:extLst>
          </p:cNvPr>
          <p:cNvGrpSpPr/>
          <p:nvPr/>
        </p:nvGrpSpPr>
        <p:grpSpPr>
          <a:xfrm>
            <a:off x="133350" y="101883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D3A9E645-207E-4D08-B295-FDE5BA4A55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3F75AFFD-C4E0-4B4C-9E62-5FF6A78B474F}"/>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3" name="Group 12">
            <a:extLst>
              <a:ext uri="{FF2B5EF4-FFF2-40B4-BE49-F238E27FC236}">
                <a16:creationId xmlns:a16="http://schemas.microsoft.com/office/drawing/2014/main" id="{B95F0A50-07E1-44F5-8C3A-EC4A2FC62352}"/>
              </a:ext>
            </a:extLst>
          </p:cNvPr>
          <p:cNvGrpSpPr/>
          <p:nvPr/>
        </p:nvGrpSpPr>
        <p:grpSpPr>
          <a:xfrm>
            <a:off x="104775" y="3190539"/>
            <a:ext cx="809625" cy="800436"/>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id="{A5249BBF-AD3C-4323-B5ED-84742B6BA8C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D37F81E8-FAEC-452B-BB5A-B2C557617A5A}"/>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6" name="Group 15">
            <a:extLst>
              <a:ext uri="{FF2B5EF4-FFF2-40B4-BE49-F238E27FC236}">
                <a16:creationId xmlns:a16="http://schemas.microsoft.com/office/drawing/2014/main" id="{DBDCEEFF-9392-43BA-8828-981F0E9E230B}"/>
              </a:ext>
            </a:extLst>
          </p:cNvPr>
          <p:cNvGrpSpPr/>
          <p:nvPr/>
        </p:nvGrpSpPr>
        <p:grpSpPr>
          <a:xfrm>
            <a:off x="104775" y="3943014"/>
            <a:ext cx="790575" cy="771861"/>
            <a:chOff x="-93175" y="1999914"/>
            <a:chExt cx="931530" cy="931530"/>
          </a:xfrm>
        </p:grpSpPr>
        <p:pic>
          <p:nvPicPr>
            <p:cNvPr id="17" name="Picture 16" descr="A picture containing vector graphics&#10;&#10;Description automatically generated">
              <a:extLst>
                <a:ext uri="{FF2B5EF4-FFF2-40B4-BE49-F238E27FC236}">
                  <a16:creationId xmlns:a16="http://schemas.microsoft.com/office/drawing/2014/main" id="{9E26DADD-202B-4B4E-8A3A-BF153B6BBCC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8" name="TextBox 17">
              <a:extLst>
                <a:ext uri="{FF2B5EF4-FFF2-40B4-BE49-F238E27FC236}">
                  <a16:creationId xmlns:a16="http://schemas.microsoft.com/office/drawing/2014/main" id="{9212F927-72E2-4102-82DD-A2F5CC8BDA1C}"/>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643926133"/>
      </p:ext>
    </p:extLst>
  </p:cSld>
  <p:clrMapOvr>
    <a:masterClrMapping/>
  </p:clrMapOvr>
  <p:transition spd="slow">
    <p:randomBar dir="vert"/>
  </p:transition>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855</Words>
  <Application>Microsoft Office PowerPoint</Application>
  <PresentationFormat>Widescreen</PresentationFormat>
  <Paragraphs>31</Paragraphs>
  <Slides>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Arial-Rounded</vt:lpstr>
      <vt:lpstr>Calibri</vt:lpstr>
      <vt:lpstr>Cambria</vt:lpstr>
      <vt:lpstr>等线</vt:lpstr>
      <vt:lpstr>inpin heiti</vt:lpstr>
      <vt:lpstr>庞门正道标题体</vt:lpstr>
      <vt:lpstr>思源黑体 CN Medium</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60</cp:revision>
  <dcterms:created xsi:type="dcterms:W3CDTF">2022-11-01T06:58:25Z</dcterms:created>
  <dcterms:modified xsi:type="dcterms:W3CDTF">2025-04-29T16:31:41Z</dcterms:modified>
</cp:coreProperties>
</file>