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435" r:id="rId2"/>
    <p:sldId id="449" r:id="rId3"/>
    <p:sldId id="444" r:id="rId4"/>
    <p:sldId id="472" r:id="rId5"/>
    <p:sldId id="4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8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570E5-34CD-4629-83B6-49457D0F3497}"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5CA2-3BD6-4D71-AA44-A11C64D48872}" type="slidenum">
              <a:rPr lang="en-US" smtClean="0"/>
              <a:t>‹#›</a:t>
            </a:fld>
            <a:endParaRPr lang="en-US"/>
          </a:p>
        </p:txBody>
      </p:sp>
    </p:spTree>
    <p:extLst>
      <p:ext uri="{BB962C8B-B14F-4D97-AF65-F5344CB8AC3E}">
        <p14:creationId xmlns:p14="http://schemas.microsoft.com/office/powerpoint/2010/main" val="10718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8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3959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617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965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0827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316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1096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6185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206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3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3389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4/30/2025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4034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F098B79-76DA-4DAD-8139-380EAEE2C94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38275" y="428625"/>
            <a:ext cx="1162050" cy="1162050"/>
          </a:xfrm>
          <a:prstGeom prst="rect">
            <a:avLst/>
          </a:prstGeom>
        </p:spPr>
      </p:pic>
    </p:spTree>
    <p:extLst>
      <p:ext uri="{BB962C8B-B14F-4D97-AF65-F5344CB8AC3E}">
        <p14:creationId xmlns:p14="http://schemas.microsoft.com/office/powerpoint/2010/main" val="384192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F49BBD-A961-C226-D4C1-2427F4FE1A6E}"/>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id="{CBA03557-8FBA-0114-3807-98C33584E0D3}"/>
                </a:ext>
              </a:extLst>
            </p:cNvPr>
            <p:cNvSpPr txBox="1"/>
            <p:nvPr/>
          </p:nvSpPr>
          <p:spPr>
            <a:xfrm>
              <a:off x="5497966" y="296733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descr="Icon&#10;&#10;Description automatically generated">
            <a:extLst>
              <a:ext uri="{FF2B5EF4-FFF2-40B4-BE49-F238E27FC236}">
                <a16:creationId xmlns:a16="http://schemas.microsoft.com/office/drawing/2014/main" id="{BEC7029A-F243-94FB-E974-6C6E887D9F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pic>
        <p:nvPicPr>
          <p:cNvPr id="4" name="Picture 3" descr="A close-up of a logo&#10;&#10;Description automatically generated with low confidence">
            <a:extLst>
              <a:ext uri="{FF2B5EF4-FFF2-40B4-BE49-F238E27FC236}">
                <a16:creationId xmlns:a16="http://schemas.microsoft.com/office/drawing/2014/main" id="{4369FB5C-B3A4-5B7E-FB01-C08BF42073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7" name="Picture 6">
            <a:extLst>
              <a:ext uri="{FF2B5EF4-FFF2-40B4-BE49-F238E27FC236}">
                <a16:creationId xmlns:a16="http://schemas.microsoft.com/office/drawing/2014/main" id="{4B46561D-E3E8-434A-A5CF-D9A4714DB99B}"/>
              </a:ext>
            </a:extLst>
          </p:cNvPr>
          <p:cNvPicPr>
            <a:picLocks noChangeAspect="1"/>
          </p:cNvPicPr>
          <p:nvPr/>
        </p:nvPicPr>
        <p:blipFill>
          <a:blip r:embed="rId6"/>
          <a:stretch>
            <a:fillRect/>
          </a:stretch>
        </p:blipFill>
        <p:spPr>
          <a:xfrm>
            <a:off x="2038965" y="377918"/>
            <a:ext cx="3389670" cy="768163"/>
          </a:xfrm>
          <a:prstGeom prst="rect">
            <a:avLst/>
          </a:prstGeom>
        </p:spPr>
      </p:pic>
      <p:pic>
        <p:nvPicPr>
          <p:cNvPr id="15" name="Picture 14">
            <a:extLst>
              <a:ext uri="{FF2B5EF4-FFF2-40B4-BE49-F238E27FC236}">
                <a16:creationId xmlns:a16="http://schemas.microsoft.com/office/drawing/2014/main" id="{EB9F61D7-A58D-4257-AA0F-CB339BB65E97}"/>
              </a:ext>
            </a:extLst>
          </p:cNvPr>
          <p:cNvPicPr>
            <a:picLocks noChangeAspect="1"/>
          </p:cNvPicPr>
          <p:nvPr/>
        </p:nvPicPr>
        <p:blipFill>
          <a:blip r:embed="rId7"/>
          <a:stretch>
            <a:fillRect/>
          </a:stretch>
        </p:blipFill>
        <p:spPr>
          <a:xfrm>
            <a:off x="384098" y="1399592"/>
            <a:ext cx="7632854" cy="2258008"/>
          </a:xfrm>
          <a:prstGeom prst="rect">
            <a:avLst/>
          </a:prstGeom>
        </p:spPr>
      </p:pic>
      <p:sp>
        <p:nvSpPr>
          <p:cNvPr id="6" name="TextBox 5"/>
          <p:cNvSpPr txBox="1"/>
          <p:nvPr/>
        </p:nvSpPr>
        <p:spPr>
          <a:xfrm>
            <a:off x="466532" y="3890665"/>
            <a:ext cx="6941974"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Giáo viên: Nguyễn Khánh Linh</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26769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10" name="Group 9">
            <a:extLst>
              <a:ext uri="{FF2B5EF4-FFF2-40B4-BE49-F238E27FC236}">
                <a16:creationId xmlns:a16="http://schemas.microsoft.com/office/drawing/2014/main" id="{5144888B-CEC3-B325-2B58-2EE654036BE9}"/>
              </a:ext>
            </a:extLst>
          </p:cNvPr>
          <p:cNvGrpSpPr/>
          <p:nvPr/>
        </p:nvGrpSpPr>
        <p:grpSpPr>
          <a:xfrm>
            <a:off x="-730189" y="-325821"/>
            <a:ext cx="6577773" cy="6577773"/>
            <a:chOff x="5494074" y="-76580"/>
            <a:chExt cx="6577773" cy="6577773"/>
          </a:xfrm>
        </p:grpSpPr>
        <p:grpSp>
          <p:nvGrpSpPr>
            <p:cNvPr id="11" name="Group 10">
              <a:extLst>
                <a:ext uri="{FF2B5EF4-FFF2-40B4-BE49-F238E27FC236}">
                  <a16:creationId xmlns:a16="http://schemas.microsoft.com/office/drawing/2014/main" id="{BC3AA9DA-EFAF-00D4-F304-57BA6DA3CF4A}"/>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025F53B0-FD4B-B6DB-9EFB-EFCA08434D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0" name="TextBox 19">
                <a:extLst>
                  <a:ext uri="{FF2B5EF4-FFF2-40B4-BE49-F238E27FC236}">
                    <a16:creationId xmlns:a16="http://schemas.microsoft.com/office/drawing/2014/main" id="{C7C08762-1F96-8D36-22B9-D9B57D752475}"/>
                  </a:ext>
                </a:extLst>
              </p:cNvPr>
              <p:cNvSpPr txBox="1"/>
              <p:nvPr/>
            </p:nvSpPr>
            <p:spPr>
              <a:xfrm>
                <a:off x="6638574" y="708544"/>
                <a:ext cx="366809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1. </a:t>
                </a:r>
                <a:r>
                  <a:rPr lang="vi-VN" sz="3600" b="1" i="0" dirty="0">
                    <a:solidFill>
                      <a:srgbClr val="000000"/>
                    </a:solidFill>
                    <a:effectLst/>
                    <a:latin typeface="Calibri" panose="020F0502020204030204" pitchFamily="34" charset="0"/>
                    <a:cs typeface="Calibri" panose="020F0502020204030204" pitchFamily="34" charset="0"/>
                  </a:rPr>
                  <a:t>Em thích cảnh vật nào trong các bức tranh dưới đây? Vì sao?</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2" name="Picture 11" descr="Icon&#10;&#10;Description automatically generated">
              <a:extLst>
                <a:ext uri="{FF2B5EF4-FFF2-40B4-BE49-F238E27FC236}">
                  <a16:creationId xmlns:a16="http://schemas.microsoft.com/office/drawing/2014/main" id="{0121A48E-7304-2911-5E24-F44B502E67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5" name="Picture 4">
            <a:extLst>
              <a:ext uri="{FF2B5EF4-FFF2-40B4-BE49-F238E27FC236}">
                <a16:creationId xmlns:a16="http://schemas.microsoft.com/office/drawing/2014/main" id="{3DDC5FF3-9D2A-4AAE-9A47-C0C699E76D6A}"/>
              </a:ext>
            </a:extLst>
          </p:cNvPr>
          <p:cNvPicPr>
            <a:picLocks noChangeAspect="1"/>
          </p:cNvPicPr>
          <p:nvPr/>
        </p:nvPicPr>
        <p:blipFill>
          <a:blip r:embed="rId6"/>
          <a:stretch>
            <a:fillRect/>
          </a:stretch>
        </p:blipFill>
        <p:spPr>
          <a:xfrm>
            <a:off x="5367337" y="623887"/>
            <a:ext cx="6500813" cy="3046871"/>
          </a:xfrm>
          <a:prstGeom prst="rect">
            <a:avLst/>
          </a:prstGeom>
        </p:spPr>
      </p:pic>
      <p:pic>
        <p:nvPicPr>
          <p:cNvPr id="7" name="Picture 6">
            <a:extLst>
              <a:ext uri="{FF2B5EF4-FFF2-40B4-BE49-F238E27FC236}">
                <a16:creationId xmlns:a16="http://schemas.microsoft.com/office/drawing/2014/main" id="{BA7EC9D8-DB22-4938-9806-C4264A5BF51B}"/>
              </a:ext>
            </a:extLst>
          </p:cNvPr>
          <p:cNvPicPr>
            <a:picLocks noChangeAspect="1"/>
          </p:cNvPicPr>
          <p:nvPr/>
        </p:nvPicPr>
        <p:blipFill>
          <a:blip r:embed="rId7"/>
          <a:stretch>
            <a:fillRect/>
          </a:stretch>
        </p:blipFill>
        <p:spPr>
          <a:xfrm>
            <a:off x="8805862" y="3833812"/>
            <a:ext cx="3252788" cy="2962576"/>
          </a:xfrm>
          <a:prstGeom prst="rect">
            <a:avLst/>
          </a:prstGeom>
        </p:spPr>
      </p:pic>
    </p:spTree>
    <p:extLst>
      <p:ext uri="{BB962C8B-B14F-4D97-AF65-F5344CB8AC3E}">
        <p14:creationId xmlns:p14="http://schemas.microsoft.com/office/powerpoint/2010/main" val="3720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67A388-8630-DD90-092C-F44DD1BBE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id="{9DA3692D-5D30-1FF8-9000-FD40F03A23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id="{11CC16E8-B240-CCAF-5D60-2DD8285EF4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sp>
        <p:nvSpPr>
          <p:cNvPr id="15" name="Rectangle: Rounded Corners 14">
            <a:extLst>
              <a:ext uri="{FF2B5EF4-FFF2-40B4-BE49-F238E27FC236}">
                <a16:creationId xmlns:a16="http://schemas.microsoft.com/office/drawing/2014/main" id="{6E8384A4-18C5-F1FB-8284-D80F2D3C6CB6}"/>
              </a:ext>
            </a:extLst>
          </p:cNvPr>
          <p:cNvSpPr/>
          <p:nvPr/>
        </p:nvSpPr>
        <p:spPr>
          <a:xfrm>
            <a:off x="5457826" y="1235668"/>
            <a:ext cx="5730574" cy="4098332"/>
          </a:xfrm>
          <a:custGeom>
            <a:avLst/>
            <a:gdLst>
              <a:gd name="connsiteX0" fmla="*/ 0 w 5730574"/>
              <a:gd name="connsiteY0" fmla="*/ 926018 h 4098332"/>
              <a:gd name="connsiteX1" fmla="*/ 926018 w 5730574"/>
              <a:gd name="connsiteY1" fmla="*/ 0 h 4098332"/>
              <a:gd name="connsiteX2" fmla="*/ 1611226 w 5730574"/>
              <a:gd name="connsiteY2" fmla="*/ 0 h 4098332"/>
              <a:gd name="connsiteX3" fmla="*/ 2180079 w 5730574"/>
              <a:gd name="connsiteY3" fmla="*/ 0 h 4098332"/>
              <a:gd name="connsiteX4" fmla="*/ 2826502 w 5730574"/>
              <a:gd name="connsiteY4" fmla="*/ 0 h 4098332"/>
              <a:gd name="connsiteX5" fmla="*/ 3356568 w 5730574"/>
              <a:gd name="connsiteY5" fmla="*/ 0 h 4098332"/>
              <a:gd name="connsiteX6" fmla="*/ 3886635 w 5730574"/>
              <a:gd name="connsiteY6" fmla="*/ 0 h 4098332"/>
              <a:gd name="connsiteX7" fmla="*/ 4804556 w 5730574"/>
              <a:gd name="connsiteY7" fmla="*/ 0 h 4098332"/>
              <a:gd name="connsiteX8" fmla="*/ 5730574 w 5730574"/>
              <a:gd name="connsiteY8" fmla="*/ 926018 h 4098332"/>
              <a:gd name="connsiteX9" fmla="*/ 5730574 w 5730574"/>
              <a:gd name="connsiteY9" fmla="*/ 1420203 h 4098332"/>
              <a:gd name="connsiteX10" fmla="*/ 5730574 w 5730574"/>
              <a:gd name="connsiteY10" fmla="*/ 1959314 h 4098332"/>
              <a:gd name="connsiteX11" fmla="*/ 5730574 w 5730574"/>
              <a:gd name="connsiteY11" fmla="*/ 2520888 h 4098332"/>
              <a:gd name="connsiteX12" fmla="*/ 5730574 w 5730574"/>
              <a:gd name="connsiteY12" fmla="*/ 3172314 h 4098332"/>
              <a:gd name="connsiteX13" fmla="*/ 4804556 w 5730574"/>
              <a:gd name="connsiteY13" fmla="*/ 4098332 h 4098332"/>
              <a:gd name="connsiteX14" fmla="*/ 4196918 w 5730574"/>
              <a:gd name="connsiteY14" fmla="*/ 4098332 h 4098332"/>
              <a:gd name="connsiteX15" fmla="*/ 3472925 w 5730574"/>
              <a:gd name="connsiteY15" fmla="*/ 4098332 h 4098332"/>
              <a:gd name="connsiteX16" fmla="*/ 2904072 w 5730574"/>
              <a:gd name="connsiteY16" fmla="*/ 4098332 h 4098332"/>
              <a:gd name="connsiteX17" fmla="*/ 2180079 w 5730574"/>
              <a:gd name="connsiteY17" fmla="*/ 4098332 h 4098332"/>
              <a:gd name="connsiteX18" fmla="*/ 1533656 w 5730574"/>
              <a:gd name="connsiteY18" fmla="*/ 4098332 h 4098332"/>
              <a:gd name="connsiteX19" fmla="*/ 926018 w 5730574"/>
              <a:gd name="connsiteY19" fmla="*/ 4098332 h 4098332"/>
              <a:gd name="connsiteX20" fmla="*/ 0 w 5730574"/>
              <a:gd name="connsiteY20" fmla="*/ 3172314 h 4098332"/>
              <a:gd name="connsiteX21" fmla="*/ 0 w 5730574"/>
              <a:gd name="connsiteY21" fmla="*/ 2588277 h 4098332"/>
              <a:gd name="connsiteX22" fmla="*/ 0 w 5730574"/>
              <a:gd name="connsiteY22" fmla="*/ 2094092 h 4098332"/>
              <a:gd name="connsiteX23" fmla="*/ 0 w 5730574"/>
              <a:gd name="connsiteY23" fmla="*/ 1532518 h 4098332"/>
              <a:gd name="connsiteX24" fmla="*/ 0 w 5730574"/>
              <a:gd name="connsiteY24" fmla="*/ 926018 h 409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0574" h="4098332" fill="none" extrusionOk="0">
                <a:moveTo>
                  <a:pt x="0" y="926018"/>
                </a:moveTo>
                <a:cubicBezTo>
                  <a:pt x="-63555" y="385475"/>
                  <a:pt x="447192" y="-50645"/>
                  <a:pt x="926018" y="0"/>
                </a:cubicBezTo>
                <a:cubicBezTo>
                  <a:pt x="1116466" y="13223"/>
                  <a:pt x="1396425" y="14099"/>
                  <a:pt x="1611226" y="0"/>
                </a:cubicBezTo>
                <a:cubicBezTo>
                  <a:pt x="1826027" y="-14099"/>
                  <a:pt x="1935337" y="-7277"/>
                  <a:pt x="2180079" y="0"/>
                </a:cubicBezTo>
                <a:cubicBezTo>
                  <a:pt x="2424821" y="7277"/>
                  <a:pt x="2553029" y="-14482"/>
                  <a:pt x="2826502" y="0"/>
                </a:cubicBezTo>
                <a:cubicBezTo>
                  <a:pt x="3099975" y="14482"/>
                  <a:pt x="3095533" y="17634"/>
                  <a:pt x="3356568" y="0"/>
                </a:cubicBezTo>
                <a:cubicBezTo>
                  <a:pt x="3617603" y="-17634"/>
                  <a:pt x="3729449" y="-11629"/>
                  <a:pt x="3886635" y="0"/>
                </a:cubicBezTo>
                <a:cubicBezTo>
                  <a:pt x="4043821" y="11629"/>
                  <a:pt x="4505741" y="32256"/>
                  <a:pt x="4804556" y="0"/>
                </a:cubicBezTo>
                <a:cubicBezTo>
                  <a:pt x="5380484" y="-2107"/>
                  <a:pt x="5661848" y="511296"/>
                  <a:pt x="5730574" y="926018"/>
                </a:cubicBezTo>
                <a:cubicBezTo>
                  <a:pt x="5707119" y="1072487"/>
                  <a:pt x="5734515" y="1262489"/>
                  <a:pt x="5730574" y="1420203"/>
                </a:cubicBezTo>
                <a:cubicBezTo>
                  <a:pt x="5726633" y="1577917"/>
                  <a:pt x="5706392" y="1716847"/>
                  <a:pt x="5730574" y="1959314"/>
                </a:cubicBezTo>
                <a:cubicBezTo>
                  <a:pt x="5754756" y="2201781"/>
                  <a:pt x="5743086" y="2252625"/>
                  <a:pt x="5730574" y="2520888"/>
                </a:cubicBezTo>
                <a:cubicBezTo>
                  <a:pt x="5718062" y="2789151"/>
                  <a:pt x="5726892" y="2927893"/>
                  <a:pt x="5730574" y="3172314"/>
                </a:cubicBezTo>
                <a:cubicBezTo>
                  <a:pt x="5682870" y="3690589"/>
                  <a:pt x="5299889" y="4093191"/>
                  <a:pt x="4804556" y="4098332"/>
                </a:cubicBezTo>
                <a:cubicBezTo>
                  <a:pt x="4525979" y="4092388"/>
                  <a:pt x="4485411" y="4090075"/>
                  <a:pt x="4196918" y="4098332"/>
                </a:cubicBezTo>
                <a:cubicBezTo>
                  <a:pt x="3908425" y="4106589"/>
                  <a:pt x="3662416" y="4112849"/>
                  <a:pt x="3472925" y="4098332"/>
                </a:cubicBezTo>
                <a:cubicBezTo>
                  <a:pt x="3283434" y="4083815"/>
                  <a:pt x="3035793" y="4116910"/>
                  <a:pt x="2904072" y="4098332"/>
                </a:cubicBezTo>
                <a:cubicBezTo>
                  <a:pt x="2772351" y="4079754"/>
                  <a:pt x="2494849" y="4082906"/>
                  <a:pt x="2180079" y="4098332"/>
                </a:cubicBezTo>
                <a:cubicBezTo>
                  <a:pt x="1865309" y="4113758"/>
                  <a:pt x="1698049" y="4124829"/>
                  <a:pt x="1533656" y="4098332"/>
                </a:cubicBezTo>
                <a:cubicBezTo>
                  <a:pt x="1369263" y="4071835"/>
                  <a:pt x="1152636" y="4114834"/>
                  <a:pt x="926018" y="4098332"/>
                </a:cubicBezTo>
                <a:cubicBezTo>
                  <a:pt x="488583" y="4054276"/>
                  <a:pt x="-32717" y="3700037"/>
                  <a:pt x="0" y="3172314"/>
                </a:cubicBezTo>
                <a:cubicBezTo>
                  <a:pt x="21655" y="2912441"/>
                  <a:pt x="-27234" y="2713156"/>
                  <a:pt x="0" y="2588277"/>
                </a:cubicBezTo>
                <a:cubicBezTo>
                  <a:pt x="27234" y="2463398"/>
                  <a:pt x="-10099" y="2246667"/>
                  <a:pt x="0" y="2094092"/>
                </a:cubicBezTo>
                <a:cubicBezTo>
                  <a:pt x="10099" y="1941517"/>
                  <a:pt x="-19651" y="1765002"/>
                  <a:pt x="0" y="1532518"/>
                </a:cubicBezTo>
                <a:cubicBezTo>
                  <a:pt x="19651" y="1300034"/>
                  <a:pt x="-25448" y="1128306"/>
                  <a:pt x="0" y="926018"/>
                </a:cubicBezTo>
                <a:close/>
              </a:path>
              <a:path w="5730574" h="4098332" stroke="0" extrusionOk="0">
                <a:moveTo>
                  <a:pt x="0" y="926018"/>
                </a:moveTo>
                <a:cubicBezTo>
                  <a:pt x="-65319" y="483148"/>
                  <a:pt x="429678" y="63815"/>
                  <a:pt x="926018" y="0"/>
                </a:cubicBezTo>
                <a:cubicBezTo>
                  <a:pt x="1055012" y="-26699"/>
                  <a:pt x="1291939" y="27035"/>
                  <a:pt x="1494870" y="0"/>
                </a:cubicBezTo>
                <a:cubicBezTo>
                  <a:pt x="1697801" y="-27035"/>
                  <a:pt x="1857927" y="11706"/>
                  <a:pt x="2102508" y="0"/>
                </a:cubicBezTo>
                <a:cubicBezTo>
                  <a:pt x="2347089" y="-11706"/>
                  <a:pt x="2388126" y="-24275"/>
                  <a:pt x="2632575" y="0"/>
                </a:cubicBezTo>
                <a:cubicBezTo>
                  <a:pt x="2877024" y="24275"/>
                  <a:pt x="3055881" y="-15779"/>
                  <a:pt x="3317783" y="0"/>
                </a:cubicBezTo>
                <a:cubicBezTo>
                  <a:pt x="3579685" y="15779"/>
                  <a:pt x="3651741" y="7389"/>
                  <a:pt x="3847850" y="0"/>
                </a:cubicBezTo>
                <a:cubicBezTo>
                  <a:pt x="4043959" y="-7389"/>
                  <a:pt x="4498605" y="-22722"/>
                  <a:pt x="4804556" y="0"/>
                </a:cubicBezTo>
                <a:cubicBezTo>
                  <a:pt x="5262226" y="-6035"/>
                  <a:pt x="5766057" y="457284"/>
                  <a:pt x="5730574" y="926018"/>
                </a:cubicBezTo>
                <a:cubicBezTo>
                  <a:pt x="5744045" y="1135932"/>
                  <a:pt x="5737836" y="1253498"/>
                  <a:pt x="5730574" y="1465129"/>
                </a:cubicBezTo>
                <a:cubicBezTo>
                  <a:pt x="5723312" y="1676760"/>
                  <a:pt x="5727606" y="1795484"/>
                  <a:pt x="5730574" y="1959314"/>
                </a:cubicBezTo>
                <a:cubicBezTo>
                  <a:pt x="5733542" y="2123144"/>
                  <a:pt x="5711954" y="2259595"/>
                  <a:pt x="5730574" y="2475962"/>
                </a:cubicBezTo>
                <a:cubicBezTo>
                  <a:pt x="5749194" y="2692329"/>
                  <a:pt x="5742067" y="3008637"/>
                  <a:pt x="5730574" y="3172314"/>
                </a:cubicBezTo>
                <a:cubicBezTo>
                  <a:pt x="5689040" y="3689478"/>
                  <a:pt x="5405114" y="4113983"/>
                  <a:pt x="4804556" y="4098332"/>
                </a:cubicBezTo>
                <a:cubicBezTo>
                  <a:pt x="4537111" y="4095774"/>
                  <a:pt x="4374032" y="4117598"/>
                  <a:pt x="4196918" y="4098332"/>
                </a:cubicBezTo>
                <a:cubicBezTo>
                  <a:pt x="4019804" y="4079066"/>
                  <a:pt x="3824744" y="4072676"/>
                  <a:pt x="3589281" y="4098332"/>
                </a:cubicBezTo>
                <a:cubicBezTo>
                  <a:pt x="3353818" y="4123988"/>
                  <a:pt x="3196170" y="4099314"/>
                  <a:pt x="3020429" y="4098332"/>
                </a:cubicBezTo>
                <a:cubicBezTo>
                  <a:pt x="2844688" y="4097350"/>
                  <a:pt x="2696599" y="4111134"/>
                  <a:pt x="2412791" y="4098332"/>
                </a:cubicBezTo>
                <a:cubicBezTo>
                  <a:pt x="2128983" y="4085530"/>
                  <a:pt x="2007064" y="4129033"/>
                  <a:pt x="1727583" y="4098332"/>
                </a:cubicBezTo>
                <a:cubicBezTo>
                  <a:pt x="1448102" y="4067631"/>
                  <a:pt x="1111874" y="4061291"/>
                  <a:pt x="926018" y="4098332"/>
                </a:cubicBezTo>
                <a:cubicBezTo>
                  <a:pt x="464631" y="4185200"/>
                  <a:pt x="40117" y="3735256"/>
                  <a:pt x="0" y="3172314"/>
                </a:cubicBezTo>
                <a:cubicBezTo>
                  <a:pt x="21112" y="3002530"/>
                  <a:pt x="-23085" y="2843385"/>
                  <a:pt x="0" y="2565814"/>
                </a:cubicBezTo>
                <a:cubicBezTo>
                  <a:pt x="23085" y="2288243"/>
                  <a:pt x="5122" y="2204896"/>
                  <a:pt x="0" y="1959314"/>
                </a:cubicBezTo>
                <a:cubicBezTo>
                  <a:pt x="-5122" y="1713732"/>
                  <a:pt x="-7103" y="1545065"/>
                  <a:pt x="0" y="1420203"/>
                </a:cubicBezTo>
                <a:cubicBezTo>
                  <a:pt x="7103" y="1295341"/>
                  <a:pt x="22032" y="1145030"/>
                  <a:pt x="0" y="92601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defRPr/>
            </a:pPr>
            <a:r>
              <a:rPr lang="vi-VN" sz="2800" b="1" dirty="0">
                <a:solidFill>
                  <a:srgbClr val="002060"/>
                </a:solidFill>
                <a:latin typeface="Calibri" panose="020F0502020204030204"/>
              </a:rPr>
              <a:t>Cảnh vật em yêu thích là gì, ở đâu?</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Đặc điểm nổi bật của cảnh vật đó là gì? Điều khiến em ấn tượng nhất?</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Khi ngắm nhìn cảnh vật đó, em có cảm nghĩ gì? (yêu vẻ đẹp của cảnh vật, biết ơn những người khám phá, giữ gìn cảnh vật,…)</a:t>
            </a:r>
          </a:p>
        </p:txBody>
      </p:sp>
      <p:pic>
        <p:nvPicPr>
          <p:cNvPr id="5" name="Picture 4" descr="Icon&#10;&#10;Description automatically generated">
            <a:extLst>
              <a:ext uri="{FF2B5EF4-FFF2-40B4-BE49-F238E27FC236}">
                <a16:creationId xmlns:a16="http://schemas.microsoft.com/office/drawing/2014/main" id="{97CE625B-3158-3178-2791-C5C28F7B19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34624" y="3775475"/>
            <a:ext cx="1753705" cy="1967291"/>
          </a:xfrm>
          <a:prstGeom prst="rect">
            <a:avLst/>
          </a:prstGeom>
        </p:spPr>
      </p:pic>
      <p:grpSp>
        <p:nvGrpSpPr>
          <p:cNvPr id="25" name="Group 24">
            <a:extLst>
              <a:ext uri="{FF2B5EF4-FFF2-40B4-BE49-F238E27FC236}">
                <a16:creationId xmlns:a16="http://schemas.microsoft.com/office/drawing/2014/main" id="{5F0092A4-EDBC-4F06-8799-A77939B17B2B}"/>
              </a:ext>
            </a:extLst>
          </p:cNvPr>
          <p:cNvGrpSpPr/>
          <p:nvPr/>
        </p:nvGrpSpPr>
        <p:grpSpPr>
          <a:xfrm>
            <a:off x="-730189" y="-325821"/>
            <a:ext cx="7016689" cy="7307646"/>
            <a:chOff x="5494074" y="-76580"/>
            <a:chExt cx="6577773" cy="6577773"/>
          </a:xfrm>
        </p:grpSpPr>
        <p:grpSp>
          <p:nvGrpSpPr>
            <p:cNvPr id="26" name="Group 25">
              <a:extLst>
                <a:ext uri="{FF2B5EF4-FFF2-40B4-BE49-F238E27FC236}">
                  <a16:creationId xmlns:a16="http://schemas.microsoft.com/office/drawing/2014/main" id="{79420B1F-CC28-4501-9302-AEAF45580BA0}"/>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id="{C9EAD1A6-2A66-48E7-AE44-C25F5D0153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id="{A1AC16D2-7B4F-4C80-8344-D42C3217B7F4}"/>
                  </a:ext>
                </a:extLst>
              </p:cNvPr>
              <p:cNvSpPr txBox="1"/>
              <p:nvPr/>
            </p:nvSpPr>
            <p:spPr>
              <a:xfrm>
                <a:off x="6329176" y="708544"/>
                <a:ext cx="3977492" cy="2077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 2. </a:t>
                </a:r>
                <a:r>
                  <a:rPr lang="en-US" sz="3600" b="1" i="0" dirty="0" err="1">
                    <a:solidFill>
                      <a:srgbClr val="000000"/>
                    </a:solidFill>
                    <a:effectLst/>
                    <a:latin typeface="Calibri" panose="020F0502020204030204" pitchFamily="34" charset="0"/>
                    <a:cs typeface="Calibri" panose="020F0502020204030204" pitchFamily="34" charset="0"/>
                  </a:rPr>
                  <a:t>Viết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đoạn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văn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xúc</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của</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về</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một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vật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yêu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thích</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27" name="Picture 26" descr="Icon&#10;&#10;Description automatically generated">
              <a:extLst>
                <a:ext uri="{FF2B5EF4-FFF2-40B4-BE49-F238E27FC236}">
                  <a16:creationId xmlns:a16="http://schemas.microsoft.com/office/drawing/2014/main" id="{5F278702-650F-4EB1-BCDA-DF97B6B7749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6" name="Picture 5">
            <a:extLst>
              <a:ext uri="{FF2B5EF4-FFF2-40B4-BE49-F238E27FC236}">
                <a16:creationId xmlns:a16="http://schemas.microsoft.com/office/drawing/2014/main" id="{D69CE637-31FB-445F-9C76-8AAEBBFDD6D7}"/>
              </a:ext>
            </a:extLst>
          </p:cNvPr>
          <p:cNvPicPr>
            <a:picLocks noChangeAspect="1"/>
          </p:cNvPicPr>
          <p:nvPr/>
        </p:nvPicPr>
        <p:blipFill>
          <a:blip r:embed="rId8"/>
          <a:stretch>
            <a:fillRect/>
          </a:stretch>
        </p:blipFill>
        <p:spPr>
          <a:xfrm>
            <a:off x="6731388" y="97098"/>
            <a:ext cx="2767824" cy="1310754"/>
          </a:xfrm>
          <a:prstGeom prst="rect">
            <a:avLst/>
          </a:prstGeom>
        </p:spPr>
      </p:pic>
    </p:spTree>
    <p:extLst>
      <p:ext uri="{BB962C8B-B14F-4D97-AF65-F5344CB8AC3E}">
        <p14:creationId xmlns:p14="http://schemas.microsoft.com/office/powerpoint/2010/main" val="11112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Nhà em ở ngày cạnh biển. Mỗi tối, gia đình em thường cùng nhau đi dạo trên bờ biển. Biển quê em đẹp nhất vào những đêm trăng sáng. Mặt biển như một tấm thảm đen được dát những ánh vàng lấp lánh. Phía xa xa, ánh đèn trên những chiếc thuyền đánh cá lúc ẩn, lúc hiện như những ánh sao lung linh trong đêm. Trên bờ biển, người dân và du khách cùng nhau tận hưởng những làn gió mát dịu. Em yêu cảnh đẹp ở quê hương mình. Dù có đi đâu về đâu em cũng sẽ không thể quên được không khí này.</a:t>
              </a: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593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5-7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268</Words>
  <Application>Microsoft Office PowerPoint</Application>
  <PresentationFormat>Widescreen</PresentationFormat>
  <Paragraphs>16</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19</cp:revision>
  <dcterms:created xsi:type="dcterms:W3CDTF">2022-11-12T12:19:00Z</dcterms:created>
  <dcterms:modified xsi:type="dcterms:W3CDTF">2025-04-29T17:05:37Z</dcterms:modified>
</cp:coreProperties>
</file>