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8"/>
  </p:notesMasterIdLst>
  <p:sldIdLst>
    <p:sldId id="300" r:id="rId3"/>
    <p:sldId id="301" r:id="rId4"/>
    <p:sldId id="302" r:id="rId5"/>
    <p:sldId id="307" r:id="rId6"/>
    <p:sldId id="32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4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57D2-D2C0-4613-A69C-D2A7DAC5C695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AAD49-5A2A-4B76-BFA7-793C8162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9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83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35769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9317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009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7523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0535135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7471159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600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894456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0602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510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895002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435274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903179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5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351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8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377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2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47656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6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3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3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71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114754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401273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6893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8946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77399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87621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89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41369-8A15-450C-B9C5-6F493AB62A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6" y="4984197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29"/>
          <p:cNvSpPr/>
          <p:nvPr/>
        </p:nvSpPr>
        <p:spPr>
          <a:xfrm flipH="1">
            <a:off x="1998980" y="1931258"/>
            <a:ext cx="9425940" cy="25874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0" name="Google Shape;470;p29"/>
          <p:cNvGrpSpPr/>
          <p:nvPr/>
        </p:nvGrpSpPr>
        <p:grpSpPr>
          <a:xfrm>
            <a:off x="1559065" y="1560242"/>
            <a:ext cx="1347475" cy="1788589"/>
            <a:chOff x="2090049" y="2988186"/>
            <a:chExt cx="1010606" cy="1341442"/>
          </a:xfrm>
        </p:grpSpPr>
        <p:sp>
          <p:nvSpPr>
            <p:cNvPr id="471" name="Google Shape;471;p29"/>
            <p:cNvSpPr/>
            <p:nvPr/>
          </p:nvSpPr>
          <p:spPr>
            <a:xfrm rot="-2423090">
              <a:off x="2786784" y="3970803"/>
              <a:ext cx="238810" cy="31953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29"/>
            <p:cNvSpPr/>
            <p:nvPr/>
          </p:nvSpPr>
          <p:spPr>
            <a:xfrm rot="-2423090">
              <a:off x="2388921" y="3095766"/>
              <a:ext cx="407219" cy="107232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29"/>
            <p:cNvSpPr/>
            <p:nvPr/>
          </p:nvSpPr>
          <p:spPr>
            <a:xfrm rot="-2423090">
              <a:off x="2897558" y="4175208"/>
              <a:ext cx="113737" cy="107277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29"/>
            <p:cNvSpPr/>
            <p:nvPr/>
          </p:nvSpPr>
          <p:spPr>
            <a:xfrm rot="-2423090">
              <a:off x="2161223" y="3054345"/>
              <a:ext cx="248991" cy="121733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29"/>
            <p:cNvSpPr/>
            <p:nvPr/>
          </p:nvSpPr>
          <p:spPr>
            <a:xfrm rot="-2423090">
              <a:off x="2186143" y="3123537"/>
              <a:ext cx="282134" cy="12679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 rot="-2423090">
              <a:off x="2201232" y="3149745"/>
              <a:ext cx="203621" cy="47808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29"/>
            <p:cNvSpPr/>
            <p:nvPr/>
          </p:nvSpPr>
          <p:spPr>
            <a:xfrm rot="-2423090">
              <a:off x="2247591" y="3169848"/>
              <a:ext cx="203598" cy="4779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29"/>
            <p:cNvSpPr/>
            <p:nvPr/>
          </p:nvSpPr>
          <p:spPr>
            <a:xfrm rot="-2423090">
              <a:off x="2480938" y="3194902"/>
              <a:ext cx="171830" cy="94899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29"/>
            <p:cNvSpPr/>
            <p:nvPr/>
          </p:nvSpPr>
          <p:spPr>
            <a:xfrm rot="-2423090">
              <a:off x="2552768" y="3152088"/>
              <a:ext cx="171830" cy="948975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29"/>
            <p:cNvSpPr/>
            <p:nvPr/>
          </p:nvSpPr>
          <p:spPr>
            <a:xfrm rot="-2423090">
              <a:off x="2786884" y="3752582"/>
              <a:ext cx="62138" cy="211121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9"/>
            <p:cNvSpPr/>
            <p:nvPr/>
          </p:nvSpPr>
          <p:spPr>
            <a:xfrm rot="-2423090">
              <a:off x="2734342" y="3728646"/>
              <a:ext cx="29838" cy="26348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38901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141981" y="6280501"/>
            <a:ext cx="1153772" cy="133496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55224" y="851108"/>
            <a:ext cx="2115593" cy="1001406"/>
            <a:chOff x="7012" y="1646"/>
            <a:chExt cx="3411" cy="1551"/>
          </a:xfrm>
        </p:grpSpPr>
        <p:pic>
          <p:nvPicPr>
            <p:cNvPr id="5" name="Picture 4"/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FFFF"/>
                  </a:solidFill>
                  <a:latin typeface="Coiny" panose="02000903060500060000" charset="0"/>
                  <a:cs typeface="Coiny" panose="02000903060500060000" charset="0"/>
                  <a:sym typeface="Arial" panose="020B0604020202020204"/>
                </a:rPr>
                <a:t>TOÁN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610142-8E06-41D1-9E41-B709EAE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57" y="1733069"/>
            <a:ext cx="8711939" cy="3435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4548" y="4749282"/>
            <a:ext cx="7995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Khánh Linh</a:t>
            </a:r>
            <a:endParaRPr lang="en-US" sz="4400" b="1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6DDE5B5-FD96-4B23-9BAC-CD93A948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0" y="1564170"/>
            <a:ext cx="1854122" cy="1947216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DF7E003-7D27-4DED-862B-C3C78364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28" y="1071020"/>
            <a:ext cx="1360554" cy="218186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4BABB44-8955-40CB-81A2-00AA4D17BA81}"/>
              </a:ext>
            </a:extLst>
          </p:cNvPr>
          <p:cNvSpPr/>
          <p:nvPr/>
        </p:nvSpPr>
        <p:spPr>
          <a:xfrm>
            <a:off x="1145098" y="426720"/>
            <a:ext cx="2854960" cy="989740"/>
          </a:xfrm>
          <a:prstGeom prst="wedgeRoundRectCallout">
            <a:avLst>
              <a:gd name="adj1" fmla="val 6686"/>
              <a:gd name="adj2" fmla="val 635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 Nam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54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tộc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49AD9CB-6351-4F0D-92CF-C567C29143C7}"/>
              </a:ext>
            </a:extLst>
          </p:cNvPr>
          <p:cNvSpPr/>
          <p:nvPr/>
        </p:nvSpPr>
        <p:spPr>
          <a:xfrm>
            <a:off x="4419600" y="528320"/>
            <a:ext cx="3129280" cy="1139170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Cống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2 729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Lô </a:t>
            </a:r>
            <a:r>
              <a:rPr lang="en-US" sz="2000" dirty="0" err="1">
                <a:solidFill>
                  <a:srgbClr val="002060"/>
                </a:solidFill>
              </a:rPr>
              <a:t>Lô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4 827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65949A6-9122-4FCE-965E-8513D740FB5C}"/>
              </a:ext>
            </a:extLst>
          </p:cNvPr>
          <p:cNvSpPr/>
          <p:nvPr/>
        </p:nvSpPr>
        <p:spPr>
          <a:xfrm>
            <a:off x="8382000" y="132079"/>
            <a:ext cx="3208905" cy="864225"/>
          </a:xfrm>
          <a:prstGeom prst="wedgeRoundRectCallout">
            <a:avLst>
              <a:gd name="adj1" fmla="val -27122"/>
              <a:gd name="adj2" fmla="val 750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Hai </a:t>
            </a:r>
            <a:r>
              <a:rPr lang="en-US" sz="2400" dirty="0" err="1">
                <a:solidFill>
                  <a:srgbClr val="002060"/>
                </a:solidFill>
              </a:rPr>
              <a:t>dân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cả</a:t>
            </a:r>
            <a:r>
              <a:rPr lang="en-US" sz="2400" dirty="0">
                <a:solidFill>
                  <a:srgbClr val="002060"/>
                </a:solidFill>
              </a:rPr>
              <a:t> bao </a:t>
            </a:r>
            <a:r>
              <a:rPr lang="en-US" sz="2400" dirty="0" err="1">
                <a:solidFill>
                  <a:srgbClr val="002060"/>
                </a:solidFill>
              </a:rPr>
              <a:t>nhiêu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291665-446F-4B78-AF4D-49F2574B1E67}"/>
              </a:ext>
            </a:extLst>
          </p:cNvPr>
          <p:cNvSpPr/>
          <p:nvPr/>
        </p:nvSpPr>
        <p:spPr>
          <a:xfrm>
            <a:off x="4551680" y="2677160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18C14-FF12-46CA-9E09-F8856FBA2B6E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2 729</a:t>
            </a:r>
          </a:p>
          <a:p>
            <a:r>
              <a:rPr lang="en-US" sz="3200" dirty="0">
                <a:solidFill>
                  <a:srgbClr val="002060"/>
                </a:solidFill>
              </a:rPr>
              <a:t>4 827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C736B-54AA-4B0A-A0C8-55ABE0292FAB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16F0E5-D2B3-45F3-BCCB-B4F618368DD1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26583-70A7-4FA9-AE0B-70D571A8C6FB}"/>
              </a:ext>
            </a:extLst>
          </p:cNvPr>
          <p:cNvSpPr txBox="1"/>
          <p:nvPr/>
        </p:nvSpPr>
        <p:spPr>
          <a:xfrm>
            <a:off x="2775700" y="3727614"/>
            <a:ext cx="64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9C534-0DDC-4398-BC9E-BF9A7AA38AF4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BE879A-A5EF-41F9-A04F-00AA1A6B6693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380834-AD67-435C-8737-13DBE8C71222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AAD0D8-C8F3-401C-A5D1-147336D1CCFF}"/>
              </a:ext>
            </a:extLst>
          </p:cNvPr>
          <p:cNvSpPr txBox="1"/>
          <p:nvPr/>
        </p:nvSpPr>
        <p:spPr>
          <a:xfrm>
            <a:off x="2755380" y="4789787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8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58544-4466-4FE0-A162-3DFA0FD8AD02}"/>
              </a:ext>
            </a:extLst>
          </p:cNvPr>
          <p:cNvSpPr txBox="1"/>
          <p:nvPr/>
        </p:nvSpPr>
        <p:spPr>
          <a:xfrm>
            <a:off x="1330804" y="4781970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EF92FA-3E06-4785-94AE-8A74EBDBF27D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79FF9-C073-4E14-84FD-E1142F5C6D7D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A8CADB6-D14C-4BA9-ADE0-678464A8A0B1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7 556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4" grpId="0" animBg="1"/>
      <p:bldP spid="14" grpId="0" animBg="1"/>
      <p:bldP spid="15" grpId="0"/>
      <p:bldP spid="40" grpId="0"/>
      <p:bldP spid="20" grpId="0"/>
      <p:bldP spid="41" grpId="0"/>
      <p:bldP spid="42" grpId="0"/>
      <p:bldP spid="44" grpId="0"/>
      <p:bldP spid="46" grpId="0"/>
      <p:bldP spid="47" grpId="0"/>
      <p:bldP spid="48" grpId="0"/>
      <p:bldP spid="49" grpId="0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/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4DDA4-F2FC-47FE-BE0D-8E6FDC890818}"/>
              </a:ext>
            </a:extLst>
          </p:cNvPr>
          <p:cNvSpPr/>
          <p:nvPr/>
        </p:nvSpPr>
        <p:spPr>
          <a:xfrm>
            <a:off x="1860361" y="1815279"/>
            <a:ext cx="8923573" cy="165778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879D3-308E-4968-B655-D1F20530161F}"/>
              </a:ext>
            </a:extLst>
          </p:cNvPr>
          <p:cNvGrpSpPr/>
          <p:nvPr/>
        </p:nvGrpSpPr>
        <p:grpSpPr>
          <a:xfrm>
            <a:off x="1958377" y="1905378"/>
            <a:ext cx="2916478" cy="1103221"/>
            <a:chOff x="2834082" y="1255663"/>
            <a:chExt cx="2916478" cy="1103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34905B-A03C-41B8-8810-6B91BDBFF0A8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6 428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3 481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61F008-BBB6-489B-9987-E10AB9BAFF3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6A31B0-9A89-4702-A8AF-4A509B6F112D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92A1B8-8CDD-4EAE-BA71-D0C8F5A85836}"/>
              </a:ext>
            </a:extLst>
          </p:cNvPr>
          <p:cNvGrpSpPr/>
          <p:nvPr/>
        </p:nvGrpSpPr>
        <p:grpSpPr>
          <a:xfrm>
            <a:off x="4170944" y="1908153"/>
            <a:ext cx="2916478" cy="1103221"/>
            <a:chOff x="2834082" y="1255663"/>
            <a:chExt cx="2916478" cy="11032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ACB07-3B12-459B-BAF0-A0CE08B29405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2 576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4 518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68DA2D-FBA1-45AD-97A5-BB65099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67E5F4-CCA8-4CEF-8B59-2DB04CAF93E1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9AFF8-6499-428A-B230-634A09592C32}"/>
              </a:ext>
            </a:extLst>
          </p:cNvPr>
          <p:cNvGrpSpPr/>
          <p:nvPr/>
        </p:nvGrpSpPr>
        <p:grpSpPr>
          <a:xfrm>
            <a:off x="6400979" y="1897083"/>
            <a:ext cx="2916478" cy="1103221"/>
            <a:chOff x="2834082" y="1255663"/>
            <a:chExt cx="2916478" cy="11032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A3670-6598-4BAF-B3E1-9AD2A99EFAFD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6 307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 826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C053-9DCA-4C1E-8978-8CF74C5D7D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2F684-2A65-49C0-B469-4C8F00930563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FB891-0299-4D4A-BFAB-8971AE8A99AB}"/>
              </a:ext>
            </a:extLst>
          </p:cNvPr>
          <p:cNvGrpSpPr/>
          <p:nvPr/>
        </p:nvGrpSpPr>
        <p:grpSpPr>
          <a:xfrm>
            <a:off x="8540671" y="1905378"/>
            <a:ext cx="2916478" cy="1103221"/>
            <a:chOff x="2834082" y="1255663"/>
            <a:chExt cx="2916478" cy="11032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35EC3B-6A84-4E35-BFC9-C06BACC586E2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  837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524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03F6EE-D0AC-4D95-BEDF-4FF7B74B47A0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3E579E-A1F8-4BF3-B0C0-E2962F37EDDF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BBDA09-B561-480C-AC07-685C1F1E3B16}"/>
              </a:ext>
            </a:extLst>
          </p:cNvPr>
          <p:cNvGrpSpPr/>
          <p:nvPr/>
        </p:nvGrpSpPr>
        <p:grpSpPr>
          <a:xfrm>
            <a:off x="9036853" y="2573493"/>
            <a:ext cx="4373182" cy="4431622"/>
            <a:chOff x="8710073" y="2588654"/>
            <a:chExt cx="4494727" cy="449472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74F6A2E-3370-471D-80BC-0B55B031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6EE85D4-4C8E-430C-993C-B5C7C219D1EC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09AC67F-116B-4A1F-8407-BAF3606E48E2}"/>
              </a:ext>
            </a:extLst>
          </p:cNvPr>
          <p:cNvSpPr txBox="1"/>
          <p:nvPr/>
        </p:nvSpPr>
        <p:spPr>
          <a:xfrm>
            <a:off x="10269074" y="2930609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1093893" y="729653"/>
            <a:ext cx="4866640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775B8-6FA8-415F-B849-1424979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4" y="646114"/>
            <a:ext cx="812800" cy="8128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C87AF7B-81D2-4256-BD6F-9AB7456BD53E}"/>
              </a:ext>
            </a:extLst>
          </p:cNvPr>
          <p:cNvSpPr/>
          <p:nvPr/>
        </p:nvSpPr>
        <p:spPr>
          <a:xfrm>
            <a:off x="518161" y="1771218"/>
            <a:ext cx="10850880" cy="12027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F55FE-F8D8-44E8-8F56-1CECF517624B}"/>
              </a:ext>
            </a:extLst>
          </p:cNvPr>
          <p:cNvSpPr txBox="1"/>
          <p:nvPr/>
        </p:nvSpPr>
        <p:spPr>
          <a:xfrm>
            <a:off x="802786" y="2063466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3 628 + 4 845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C2E93-A45A-47F7-B94D-AD67E10A53A4}"/>
              </a:ext>
            </a:extLst>
          </p:cNvPr>
          <p:cNvSpPr txBox="1"/>
          <p:nvPr/>
        </p:nvSpPr>
        <p:spPr>
          <a:xfrm>
            <a:off x="4441613" y="2063465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4 252 + 5 284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8B82E-6E8E-4235-93F8-5035EB5EF48A}"/>
              </a:ext>
            </a:extLst>
          </p:cNvPr>
          <p:cNvSpPr txBox="1"/>
          <p:nvPr/>
        </p:nvSpPr>
        <p:spPr>
          <a:xfrm>
            <a:off x="7824893" y="2063464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3 847 + 635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B135B-ECFA-4AB0-B5AF-8F766296002A}"/>
              </a:ext>
            </a:extLst>
          </p:cNvPr>
          <p:cNvSpPr txBox="1"/>
          <p:nvPr/>
        </p:nvSpPr>
        <p:spPr>
          <a:xfrm>
            <a:off x="1133014" y="3244118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3 628</a:t>
            </a:r>
          </a:p>
          <a:p>
            <a:r>
              <a:rPr lang="en-US" sz="3600" dirty="0">
                <a:solidFill>
                  <a:srgbClr val="002060"/>
                </a:solidFill>
              </a:rPr>
              <a:t>4 845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4CFA66-65F1-4F38-856A-EFB43DE31C0A}"/>
              </a:ext>
            </a:extLst>
          </p:cNvPr>
          <p:cNvCxnSpPr>
            <a:cxnSpLocks/>
          </p:cNvCxnSpPr>
          <p:nvPr/>
        </p:nvCxnSpPr>
        <p:spPr>
          <a:xfrm>
            <a:off x="1100408" y="4389480"/>
            <a:ext cx="1306995" cy="1500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904D9E9-239C-4A72-A7D8-F153FD3005D2}"/>
              </a:ext>
            </a:extLst>
          </p:cNvPr>
          <p:cNvSpPr txBox="1"/>
          <p:nvPr/>
        </p:nvSpPr>
        <p:spPr>
          <a:xfrm>
            <a:off x="802786" y="3625771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E56139-32AE-4174-98A1-3E0C2619C28E}"/>
              </a:ext>
            </a:extLst>
          </p:cNvPr>
          <p:cNvSpPr txBox="1"/>
          <p:nvPr/>
        </p:nvSpPr>
        <p:spPr>
          <a:xfrm>
            <a:off x="1093893" y="4428322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8 453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2A024-D677-4719-8876-7FEB01A45DF7}"/>
              </a:ext>
            </a:extLst>
          </p:cNvPr>
          <p:cNvSpPr txBox="1"/>
          <p:nvPr/>
        </p:nvSpPr>
        <p:spPr>
          <a:xfrm>
            <a:off x="4944331" y="3248432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4 252</a:t>
            </a:r>
          </a:p>
          <a:p>
            <a:r>
              <a:rPr lang="en-US" sz="3600" dirty="0">
                <a:solidFill>
                  <a:srgbClr val="002060"/>
                </a:solidFill>
              </a:rPr>
              <a:t>5 284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C230BC-6333-456D-866A-EEF21C101A29}"/>
              </a:ext>
            </a:extLst>
          </p:cNvPr>
          <p:cNvCxnSpPr>
            <a:cxnSpLocks/>
          </p:cNvCxnSpPr>
          <p:nvPr/>
        </p:nvCxnSpPr>
        <p:spPr>
          <a:xfrm>
            <a:off x="4944331" y="4387102"/>
            <a:ext cx="13004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C468889-987C-4277-9B3A-674DF53191DF}"/>
              </a:ext>
            </a:extLst>
          </p:cNvPr>
          <p:cNvSpPr txBox="1"/>
          <p:nvPr/>
        </p:nvSpPr>
        <p:spPr>
          <a:xfrm>
            <a:off x="4646709" y="362339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3F5C98-35F0-440A-9FFC-766EB058B154}"/>
              </a:ext>
            </a:extLst>
          </p:cNvPr>
          <p:cNvSpPr txBox="1"/>
          <p:nvPr/>
        </p:nvSpPr>
        <p:spPr>
          <a:xfrm>
            <a:off x="4937816" y="442594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9 536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177C07-F073-43D1-AC95-18E8BB170330}"/>
              </a:ext>
            </a:extLst>
          </p:cNvPr>
          <p:cNvSpPr txBox="1"/>
          <p:nvPr/>
        </p:nvSpPr>
        <p:spPr>
          <a:xfrm>
            <a:off x="8484117" y="3286259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3 847</a:t>
            </a:r>
          </a:p>
          <a:p>
            <a:r>
              <a:rPr lang="en-US" sz="3600" dirty="0">
                <a:solidFill>
                  <a:srgbClr val="002060"/>
                </a:solidFill>
              </a:rPr>
              <a:t>   635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FF9DDBD-03CC-4631-8285-7E2D2A5E50ED}"/>
              </a:ext>
            </a:extLst>
          </p:cNvPr>
          <p:cNvCxnSpPr>
            <a:cxnSpLocks/>
          </p:cNvCxnSpPr>
          <p:nvPr/>
        </p:nvCxnSpPr>
        <p:spPr>
          <a:xfrm>
            <a:off x="8490632" y="4404482"/>
            <a:ext cx="147007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3D500FD-8807-4F5A-B919-881B11CC41D9}"/>
              </a:ext>
            </a:extLst>
          </p:cNvPr>
          <p:cNvSpPr txBox="1"/>
          <p:nvPr/>
        </p:nvSpPr>
        <p:spPr>
          <a:xfrm>
            <a:off x="8193010" y="364077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4EFF07-FA28-4D1A-AF69-304116801DBE}"/>
              </a:ext>
            </a:extLst>
          </p:cNvPr>
          <p:cNvSpPr txBox="1"/>
          <p:nvPr/>
        </p:nvSpPr>
        <p:spPr>
          <a:xfrm>
            <a:off x="8484117" y="444332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4 482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26" grpId="0"/>
      <p:bldP spid="30" grpId="0"/>
      <p:bldP spid="32" grpId="0"/>
      <p:bldP spid="34" grpId="0"/>
      <p:bldP spid="35" grpId="0"/>
      <p:bldP spid="39" grpId="0"/>
      <p:bldP spid="41" grpId="0"/>
      <p:bldP spid="42" grpId="0"/>
      <p:bldP spid="43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13080" y="435013"/>
            <a:ext cx="11165840" cy="16090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3. </a:t>
            </a:r>
            <a:r>
              <a: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Vụ mùa năm nay, bác Hùng thu hoạch được 2 530 kg thóc, bác Dương thu hoạch được nhiều hơn bác Hùng 550 kg thóc. Hỏi vụ mùa năm nay bác Dương thu hoạch được bao nhiêu ki – lô – gam thóc?</a:t>
            </a:r>
            <a:endParaRPr lang="en-US" sz="2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209F9-D3BA-4A96-8C42-8264FCE93845}"/>
              </a:ext>
            </a:extLst>
          </p:cNvPr>
          <p:cNvSpPr txBox="1"/>
          <p:nvPr/>
        </p:nvSpPr>
        <p:spPr>
          <a:xfrm>
            <a:off x="1788799" y="2119455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8DC91-404E-4678-8E62-89E1BD59A59F}"/>
              </a:ext>
            </a:extLst>
          </p:cNvPr>
          <p:cNvSpPr txBox="1"/>
          <p:nvPr/>
        </p:nvSpPr>
        <p:spPr>
          <a:xfrm>
            <a:off x="-614740" y="2775789"/>
            <a:ext cx="670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2 530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133E8-8F95-4785-8A65-205B0F9C4FD3}"/>
              </a:ext>
            </a:extLst>
          </p:cNvPr>
          <p:cNvSpPr txBox="1"/>
          <p:nvPr/>
        </p:nvSpPr>
        <p:spPr>
          <a:xfrm>
            <a:off x="-628677" y="3384196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 kg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F16CC-5EDD-49BD-A957-BF984AC7A191}"/>
              </a:ext>
            </a:extLst>
          </p:cNvPr>
          <p:cNvSpPr txBox="1"/>
          <p:nvPr/>
        </p:nvSpPr>
        <p:spPr>
          <a:xfrm>
            <a:off x="-1255451" y="4064602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061CF2-951A-4477-8A79-24918119D457}"/>
              </a:ext>
            </a:extLst>
          </p:cNvPr>
          <p:cNvSpPr txBox="1"/>
          <p:nvPr/>
        </p:nvSpPr>
        <p:spPr>
          <a:xfrm>
            <a:off x="7549159" y="1926643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9E92B-82E6-48E3-BDB8-B34725E396A7}"/>
              </a:ext>
            </a:extLst>
          </p:cNvPr>
          <p:cNvSpPr txBox="1"/>
          <p:nvPr/>
        </p:nvSpPr>
        <p:spPr>
          <a:xfrm>
            <a:off x="6227451" y="2633985"/>
            <a:ext cx="5455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Bác Dương thu hoạch được số ki – lô – gam thóc là: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B7662-5AA5-4A60-8627-3FC631A24B93}"/>
              </a:ext>
            </a:extLst>
          </p:cNvPr>
          <p:cNvSpPr txBox="1"/>
          <p:nvPr/>
        </p:nvSpPr>
        <p:spPr>
          <a:xfrm>
            <a:off x="6960170" y="3710660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2 530 + 880 = 3 080 (kg)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ECCDF5-0A54-48E1-9135-E6DB3CF4C8B2}"/>
              </a:ext>
            </a:extLst>
          </p:cNvPr>
          <p:cNvSpPr txBox="1"/>
          <p:nvPr/>
        </p:nvSpPr>
        <p:spPr>
          <a:xfrm>
            <a:off x="6803604" y="4200586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3 080 kg</a:t>
            </a: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B76D913F-1959-401C-8743-6D9BA1FF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4462196"/>
            <a:ext cx="4656137" cy="26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9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287</Words>
  <Application>Microsoft Office PowerPoint</Application>
  <PresentationFormat>Widescreen</PresentationFormat>
  <Paragraphs>58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Arial</vt:lpstr>
      <vt:lpstr>Bebas Neue</vt:lpstr>
      <vt:lpstr>Calibri</vt:lpstr>
      <vt:lpstr>Calibri Light</vt:lpstr>
      <vt:lpstr>Coiny</vt:lpstr>
      <vt:lpstr>Karla</vt:lpstr>
      <vt:lpstr>Love Ya Like A Sister</vt:lpstr>
      <vt:lpstr>Source Han Sans Regular</vt:lpstr>
      <vt:lpstr>Times New Roman</vt:lpstr>
      <vt:lpstr>UTM Cookies</vt:lpstr>
      <vt:lpstr>Printable Number Sense Activities for Pre-K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2022-08-01T00:24:30Z</dcterms:created>
  <dcterms:modified xsi:type="dcterms:W3CDTF">2025-04-30T07:55:48Z</dcterms:modified>
</cp:coreProperties>
</file>