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9"/>
  </p:notesMasterIdLst>
  <p:sldIdLst>
    <p:sldId id="260" r:id="rId3"/>
    <p:sldId id="265" r:id="rId4"/>
    <p:sldId id="287" r:id="rId5"/>
    <p:sldId id="2639" r:id="rId6"/>
    <p:sldId id="2640" r:id="rId7"/>
    <p:sldId id="31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91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AB4F3-B46C-4547-A661-C04D73FAD681}" type="datetimeFigureOut">
              <a:rPr lang="en-US" smtClean="0"/>
              <a:t>4/30/2025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59C4FE-F1C0-40D4-9C6B-CEFA106C03F8}" type="slidenum">
              <a:rPr lang="en-US" smtClean="0"/>
              <a:t>‹#›</a:t>
            </a:fld>
            <a:endParaRPr lang="en-US"/>
          </a:p>
        </p:txBody>
      </p:sp>
    </p:spTree>
    <p:extLst>
      <p:ext uri="{BB962C8B-B14F-4D97-AF65-F5344CB8AC3E}">
        <p14:creationId xmlns:p14="http://schemas.microsoft.com/office/powerpoint/2010/main" val="1440525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4.png"/><Relationship Id="rId5" Type="http://schemas.microsoft.com/office/2007/relationships/hdphoto" Target="../media/hdphoto2.wdp"/><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4.png"/><Relationship Id="rId5" Type="http://schemas.microsoft.com/office/2007/relationships/hdphoto" Target="../media/hdphoto2.wdp"/><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C3D9F6F-070B-472A-8DFA-5ED4BAE24FD2}" type="datetimeFigureOut">
              <a:rPr lang="vi-VN" smtClean="0"/>
              <a:t>30/04/2025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3301098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C3D9F6F-070B-472A-8DFA-5ED4BAE24FD2}" type="datetimeFigureOut">
              <a:rPr lang="vi-VN" smtClean="0"/>
              <a:t>30/04/2025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265784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C3D9F6F-070B-472A-8DFA-5ED4BAE24FD2}" type="datetimeFigureOut">
              <a:rPr lang="vi-VN" smtClean="0"/>
              <a:t>30/04/2025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2340653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9887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782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946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2A829E0-9F89-4A24-B84C-5820D8081E22}"/>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p:blipFill>
        <p:spPr>
          <a:xfrm>
            <a:off x="381" y="0"/>
            <a:ext cx="12191238" cy="6858000"/>
          </a:xfrm>
          <a:prstGeom prst="rect">
            <a:avLst/>
          </a:prstGeom>
        </p:spPr>
      </p:pic>
      <p:pic>
        <p:nvPicPr>
          <p:cNvPr id="3" name="图片 2">
            <a:extLst>
              <a:ext uri="{FF2B5EF4-FFF2-40B4-BE49-F238E27FC236}">
                <a16:creationId xmlns:a16="http://schemas.microsoft.com/office/drawing/2014/main" id="{9122B6B2-B936-41EF-A9E6-49E9AC99F3F3}"/>
              </a:ext>
            </a:extLst>
          </p:cNvPr>
          <p:cNvPicPr>
            <a:picLocks noChangeAspect="1"/>
          </p:cNvPicPr>
          <p:nvPr userDrawn="1"/>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0" y="4032744"/>
            <a:ext cx="12192000" cy="2498754"/>
          </a:xfrm>
          <a:prstGeom prst="rect">
            <a:avLst/>
          </a:prstGeom>
        </p:spPr>
      </p:pic>
      <p:pic>
        <p:nvPicPr>
          <p:cNvPr id="4" name="图片 3">
            <a:extLst>
              <a:ext uri="{FF2B5EF4-FFF2-40B4-BE49-F238E27FC236}">
                <a16:creationId xmlns:a16="http://schemas.microsoft.com/office/drawing/2014/main" id="{06518875-E6DC-4291-B58B-04F6709A0E1C}"/>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381" y="4059978"/>
            <a:ext cx="12192000" cy="1081346"/>
          </a:xfrm>
          <a:prstGeom prst="rect">
            <a:avLst/>
          </a:prstGeom>
        </p:spPr>
      </p:pic>
      <p:pic>
        <p:nvPicPr>
          <p:cNvPr id="5" name="图片 4">
            <a:extLst>
              <a:ext uri="{FF2B5EF4-FFF2-40B4-BE49-F238E27FC236}">
                <a16:creationId xmlns:a16="http://schemas.microsoft.com/office/drawing/2014/main" id="{AA9B5DB5-5611-4919-B085-ABE09CCC9111}"/>
              </a:ext>
            </a:extLst>
          </p:cNvPr>
          <p:cNvPicPr>
            <a:picLocks noChangeAspect="1"/>
          </p:cNvPicPr>
          <p:nvPr userDrawn="1"/>
        </p:nvPicPr>
        <p:blipFill>
          <a:blip r:embed="rId7" cstate="print">
            <a:extLst>
              <a:ext uri="{BEBA8EAE-BF5A-486C-A8C5-ECC9F3942E4B}">
                <a14:imgProps xmlns:a14="http://schemas.microsoft.com/office/drawing/2010/main">
                  <a14:imgLayer r:embed="rId8">
                    <a14:imgEffect>
                      <a14:saturation sat="300000"/>
                    </a14:imgEffect>
                  </a14:imgLayer>
                </a14:imgProps>
              </a:ext>
              <a:ext uri="{28A0092B-C50C-407E-A947-70E740481C1C}">
                <a14:useLocalDpi xmlns:a14="http://schemas.microsoft.com/office/drawing/2010/main" val="0"/>
              </a:ext>
            </a:extLst>
          </a:blip>
          <a:stretch>
            <a:fillRect/>
          </a:stretch>
        </p:blipFill>
        <p:spPr>
          <a:xfrm>
            <a:off x="0" y="4855339"/>
            <a:ext cx="12192000" cy="2002661"/>
          </a:xfrm>
          <a:prstGeom prst="rect">
            <a:avLst/>
          </a:prstGeom>
        </p:spPr>
      </p:pic>
      <p:pic>
        <p:nvPicPr>
          <p:cNvPr id="6" name="图片 5">
            <a:extLst>
              <a:ext uri="{FF2B5EF4-FFF2-40B4-BE49-F238E27FC236}">
                <a16:creationId xmlns:a16="http://schemas.microsoft.com/office/drawing/2014/main" id="{01B798E0-55A4-4902-BBE9-6A2693C0FA3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378007" y="-95495"/>
            <a:ext cx="3813993" cy="1759951"/>
          </a:xfrm>
          <a:prstGeom prst="rect">
            <a:avLst/>
          </a:prstGeom>
        </p:spPr>
      </p:pic>
      <p:pic>
        <p:nvPicPr>
          <p:cNvPr id="7" name="图片 6">
            <a:extLst>
              <a:ext uri="{FF2B5EF4-FFF2-40B4-BE49-F238E27FC236}">
                <a16:creationId xmlns:a16="http://schemas.microsoft.com/office/drawing/2014/main" id="{2E854705-0D9A-4851-8186-28E46BCF64F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539734">
            <a:off x="480917" y="359539"/>
            <a:ext cx="2513561" cy="762799"/>
          </a:xfrm>
          <a:prstGeom prst="rect">
            <a:avLst/>
          </a:prstGeom>
        </p:spPr>
      </p:pic>
    </p:spTree>
    <p:extLst>
      <p:ext uri="{BB962C8B-B14F-4D97-AF65-F5344CB8AC3E}">
        <p14:creationId xmlns:p14="http://schemas.microsoft.com/office/powerpoint/2010/main" val="151758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2A829E0-9F89-4A24-B84C-5820D8081E22}"/>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p:blipFill>
        <p:spPr>
          <a:xfrm>
            <a:off x="381" y="0"/>
            <a:ext cx="12191238" cy="6858000"/>
          </a:xfrm>
          <a:prstGeom prst="rect">
            <a:avLst/>
          </a:prstGeom>
        </p:spPr>
      </p:pic>
      <p:pic>
        <p:nvPicPr>
          <p:cNvPr id="3" name="图片 2">
            <a:extLst>
              <a:ext uri="{FF2B5EF4-FFF2-40B4-BE49-F238E27FC236}">
                <a16:creationId xmlns:a16="http://schemas.microsoft.com/office/drawing/2014/main" id="{9122B6B2-B936-41EF-A9E6-49E9AC99F3F3}"/>
              </a:ext>
            </a:extLst>
          </p:cNvPr>
          <p:cNvPicPr>
            <a:picLocks noChangeAspect="1"/>
          </p:cNvPicPr>
          <p:nvPr userDrawn="1"/>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0" y="4032744"/>
            <a:ext cx="12192000" cy="2498754"/>
          </a:xfrm>
          <a:prstGeom prst="rect">
            <a:avLst/>
          </a:prstGeom>
        </p:spPr>
      </p:pic>
      <p:pic>
        <p:nvPicPr>
          <p:cNvPr id="4" name="图片 3">
            <a:extLst>
              <a:ext uri="{FF2B5EF4-FFF2-40B4-BE49-F238E27FC236}">
                <a16:creationId xmlns:a16="http://schemas.microsoft.com/office/drawing/2014/main" id="{06518875-E6DC-4291-B58B-04F6709A0E1C}"/>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381" y="4059978"/>
            <a:ext cx="12192000" cy="1081346"/>
          </a:xfrm>
          <a:prstGeom prst="rect">
            <a:avLst/>
          </a:prstGeom>
        </p:spPr>
      </p:pic>
      <p:pic>
        <p:nvPicPr>
          <p:cNvPr id="5" name="图片 4">
            <a:extLst>
              <a:ext uri="{FF2B5EF4-FFF2-40B4-BE49-F238E27FC236}">
                <a16:creationId xmlns:a16="http://schemas.microsoft.com/office/drawing/2014/main" id="{AA9B5DB5-5611-4919-B085-ABE09CCC9111}"/>
              </a:ext>
            </a:extLst>
          </p:cNvPr>
          <p:cNvPicPr>
            <a:picLocks noChangeAspect="1"/>
          </p:cNvPicPr>
          <p:nvPr userDrawn="1"/>
        </p:nvPicPr>
        <p:blipFill>
          <a:blip r:embed="rId7" cstate="print">
            <a:extLst>
              <a:ext uri="{BEBA8EAE-BF5A-486C-A8C5-ECC9F3942E4B}">
                <a14:imgProps xmlns:a14="http://schemas.microsoft.com/office/drawing/2010/main">
                  <a14:imgLayer r:embed="rId8">
                    <a14:imgEffect>
                      <a14:saturation sat="300000"/>
                    </a14:imgEffect>
                  </a14:imgLayer>
                </a14:imgProps>
              </a:ext>
              <a:ext uri="{28A0092B-C50C-407E-A947-70E740481C1C}">
                <a14:useLocalDpi xmlns:a14="http://schemas.microsoft.com/office/drawing/2010/main" val="0"/>
              </a:ext>
            </a:extLst>
          </a:blip>
          <a:stretch>
            <a:fillRect/>
          </a:stretch>
        </p:blipFill>
        <p:spPr>
          <a:xfrm>
            <a:off x="0" y="4855339"/>
            <a:ext cx="12192000" cy="2002661"/>
          </a:xfrm>
          <a:prstGeom prst="rect">
            <a:avLst/>
          </a:prstGeom>
        </p:spPr>
      </p:pic>
      <p:pic>
        <p:nvPicPr>
          <p:cNvPr id="6" name="图片 5">
            <a:extLst>
              <a:ext uri="{FF2B5EF4-FFF2-40B4-BE49-F238E27FC236}">
                <a16:creationId xmlns:a16="http://schemas.microsoft.com/office/drawing/2014/main" id="{01B798E0-55A4-4902-BBE9-6A2693C0FA3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0" y="-96187"/>
            <a:ext cx="3813993" cy="1759951"/>
          </a:xfrm>
          <a:prstGeom prst="rect">
            <a:avLst/>
          </a:prstGeom>
        </p:spPr>
      </p:pic>
      <p:pic>
        <p:nvPicPr>
          <p:cNvPr id="7" name="图片 6">
            <a:extLst>
              <a:ext uri="{FF2B5EF4-FFF2-40B4-BE49-F238E27FC236}">
                <a16:creationId xmlns:a16="http://schemas.microsoft.com/office/drawing/2014/main" id="{2E854705-0D9A-4851-8186-28E46BCF64F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539734">
            <a:off x="9322839" y="402389"/>
            <a:ext cx="2513561" cy="762799"/>
          </a:xfrm>
          <a:prstGeom prst="rect">
            <a:avLst/>
          </a:prstGeom>
        </p:spPr>
      </p:pic>
    </p:spTree>
    <p:extLst>
      <p:ext uri="{BB962C8B-B14F-4D97-AF65-F5344CB8AC3E}">
        <p14:creationId xmlns:p14="http://schemas.microsoft.com/office/powerpoint/2010/main" val="51480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DA98030-5A9B-4761-AC84-D775E9C7B26A}"/>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p:blipFill>
        <p:spPr>
          <a:xfrm>
            <a:off x="381" y="0"/>
            <a:ext cx="12191238" cy="6858000"/>
          </a:xfrm>
          <a:prstGeom prst="rect">
            <a:avLst/>
          </a:prstGeom>
        </p:spPr>
      </p:pic>
      <p:pic>
        <p:nvPicPr>
          <p:cNvPr id="4" name="图片 3">
            <a:extLst>
              <a:ext uri="{FF2B5EF4-FFF2-40B4-BE49-F238E27FC236}">
                <a16:creationId xmlns:a16="http://schemas.microsoft.com/office/drawing/2014/main" id="{FAFF9ED7-6835-4BD7-B0F4-148A43B912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78007" y="666129"/>
            <a:ext cx="3813993" cy="1759951"/>
          </a:xfrm>
          <a:prstGeom prst="rect">
            <a:avLst/>
          </a:prstGeom>
        </p:spPr>
      </p:pic>
      <p:pic>
        <p:nvPicPr>
          <p:cNvPr id="5" name="图片 4">
            <a:extLst>
              <a:ext uri="{FF2B5EF4-FFF2-40B4-BE49-F238E27FC236}">
                <a16:creationId xmlns:a16="http://schemas.microsoft.com/office/drawing/2014/main" id="{C7289181-269E-420B-A083-08CBD1935E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39734">
            <a:off x="103546" y="217615"/>
            <a:ext cx="2513561" cy="762799"/>
          </a:xfrm>
          <a:prstGeom prst="rect">
            <a:avLst/>
          </a:prstGeom>
        </p:spPr>
      </p:pic>
    </p:spTree>
    <p:extLst>
      <p:ext uri="{BB962C8B-B14F-4D97-AF65-F5344CB8AC3E}">
        <p14:creationId xmlns:p14="http://schemas.microsoft.com/office/powerpoint/2010/main" val="307552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4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64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60967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C3D9F6F-070B-472A-8DFA-5ED4BAE24FD2}" type="datetimeFigureOut">
              <a:rPr lang="vi-VN" smtClean="0"/>
              <a:t>30/04/2025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2067678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3D9F6F-070B-472A-8DFA-5ED4BAE24FD2}" type="datetimeFigureOut">
              <a:rPr lang="vi-VN" smtClean="0"/>
              <a:t>30/04/2025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1175980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C3D9F6F-070B-472A-8DFA-5ED4BAE24FD2}" type="datetimeFigureOut">
              <a:rPr lang="vi-VN" smtClean="0"/>
              <a:t>30/04/2025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347496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C3D9F6F-070B-472A-8DFA-5ED4BAE24FD2}" type="datetimeFigureOut">
              <a:rPr lang="vi-VN" smtClean="0"/>
              <a:t>30/04/2025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241923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C3D9F6F-070B-472A-8DFA-5ED4BAE24FD2}" type="datetimeFigureOut">
              <a:rPr lang="vi-VN" smtClean="0"/>
              <a:t>30/04/2025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394560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3D9F6F-070B-472A-8DFA-5ED4BAE24FD2}" type="datetimeFigureOut">
              <a:rPr lang="vi-VN" smtClean="0"/>
              <a:t>30/04/2025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2741653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3D9F6F-070B-472A-8DFA-5ED4BAE24FD2}" type="datetimeFigureOut">
              <a:rPr lang="vi-VN" smtClean="0"/>
              <a:t>30/04/2025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2010204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3D9F6F-070B-472A-8DFA-5ED4BAE24FD2}" type="datetimeFigureOut">
              <a:rPr lang="vi-VN" smtClean="0"/>
              <a:t>30/04/2025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3380663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D9F6F-070B-472A-8DFA-5ED4BAE24FD2}" type="datetimeFigureOut">
              <a:rPr lang="vi-VN" smtClean="0"/>
              <a:t>30/04/2025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DCE5A-8F95-48EF-A449-5976C0092E1C}" type="slidenum">
              <a:rPr lang="vi-VN" smtClean="0"/>
              <a:t>‹#›</a:t>
            </a:fld>
            <a:endParaRPr lang="vi-VN"/>
          </a:p>
        </p:txBody>
      </p:sp>
      <p:pic>
        <p:nvPicPr>
          <p:cNvPr id="8" name="Picture 7" descr="A picture containing shape&#10;&#10;Description automatically generated">
            <a:extLst>
              <a:ext uri="{FF2B5EF4-FFF2-40B4-BE49-F238E27FC236}">
                <a16:creationId xmlns:a16="http://schemas.microsoft.com/office/drawing/2014/main" id="{0C484125-D061-4242-81E4-83AACAC87C09}"/>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685925" y="171450"/>
            <a:ext cx="1333500" cy="1333500"/>
          </a:xfrm>
          <a:prstGeom prst="rect">
            <a:avLst/>
          </a:prstGeom>
        </p:spPr>
      </p:pic>
    </p:spTree>
    <p:extLst>
      <p:ext uri="{BB962C8B-B14F-4D97-AF65-F5344CB8AC3E}">
        <p14:creationId xmlns:p14="http://schemas.microsoft.com/office/powerpoint/2010/main" val="926844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025937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06EC036-431F-0010-7B6E-D475C349296B}"/>
              </a:ext>
            </a:extLst>
          </p:cNvPr>
          <p:cNvGrpSpPr/>
          <p:nvPr/>
        </p:nvGrpSpPr>
        <p:grpSpPr>
          <a:xfrm>
            <a:off x="0" y="0"/>
            <a:ext cx="12192000" cy="6858000"/>
            <a:chOff x="0" y="0"/>
            <a:chExt cx="12192000" cy="6858000"/>
          </a:xfrm>
        </p:grpSpPr>
        <p:sp>
          <p:nvSpPr>
            <p:cNvPr id="2" name="TextBox 10">
              <a:extLst>
                <a:ext uri="{FF2B5EF4-FFF2-40B4-BE49-F238E27FC236}">
                  <a16:creationId xmlns:a16="http://schemas.microsoft.com/office/drawing/2014/main" id="{CBA03557-8FBA-0114-3807-98C33584E0D3}"/>
                </a:ext>
              </a:extLst>
            </p:cNvPr>
            <p:cNvSpPr txBox="1"/>
            <p:nvPr/>
          </p:nvSpPr>
          <p:spPr>
            <a:xfrm>
              <a:off x="6253432" y="4727616"/>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738" y="481110"/>
            <a:ext cx="6812662" cy="5633786"/>
          </a:xfrm>
          <a:prstGeom prst="rect">
            <a:avLst/>
          </a:prstGeom>
        </p:spPr>
      </p:pic>
      <p:sp>
        <p:nvSpPr>
          <p:cNvPr id="15" name="Hình chữ nhật: Góc Tròn 1">
            <a:extLst>
              <a:ext uri="{FF2B5EF4-FFF2-40B4-BE49-F238E27FC236}">
                <a16:creationId xmlns:a16="http://schemas.microsoft.com/office/drawing/2014/main" id="{6A851486-12CD-20DC-8C03-541F7D51A7B8}"/>
              </a:ext>
            </a:extLst>
          </p:cNvPr>
          <p:cNvSpPr/>
          <p:nvPr/>
        </p:nvSpPr>
        <p:spPr>
          <a:xfrm>
            <a:off x="2052735" y="481109"/>
            <a:ext cx="8237987" cy="5453159"/>
          </a:xfrm>
          <a:custGeom>
            <a:avLst/>
            <a:gdLst>
              <a:gd name="connsiteX0" fmla="*/ 0 w 8183203"/>
              <a:gd name="connsiteY0" fmla="*/ 621351 h 3728033"/>
              <a:gd name="connsiteX1" fmla="*/ 621351 w 8183203"/>
              <a:gd name="connsiteY1" fmla="*/ 0 h 3728033"/>
              <a:gd name="connsiteX2" fmla="*/ 7561852 w 8183203"/>
              <a:gd name="connsiteY2" fmla="*/ 0 h 3728033"/>
              <a:gd name="connsiteX3" fmla="*/ 8183203 w 8183203"/>
              <a:gd name="connsiteY3" fmla="*/ 621351 h 3728033"/>
              <a:gd name="connsiteX4" fmla="*/ 8183203 w 8183203"/>
              <a:gd name="connsiteY4" fmla="*/ 3106682 h 3728033"/>
              <a:gd name="connsiteX5" fmla="*/ 7561852 w 8183203"/>
              <a:gd name="connsiteY5" fmla="*/ 3728033 h 3728033"/>
              <a:gd name="connsiteX6" fmla="*/ 621351 w 8183203"/>
              <a:gd name="connsiteY6" fmla="*/ 3728033 h 3728033"/>
              <a:gd name="connsiteX7" fmla="*/ 0 w 8183203"/>
              <a:gd name="connsiteY7" fmla="*/ 3106682 h 3728033"/>
              <a:gd name="connsiteX8" fmla="*/ 0 w 8183203"/>
              <a:gd name="connsiteY8" fmla="*/ 621351 h 3728033"/>
              <a:gd name="connsiteX0" fmla="*/ 0 w 8183203"/>
              <a:gd name="connsiteY0" fmla="*/ 621351 h 3728033"/>
              <a:gd name="connsiteX1" fmla="*/ 621351 w 8183203"/>
              <a:gd name="connsiteY1" fmla="*/ 0 h 3728033"/>
              <a:gd name="connsiteX2" fmla="*/ 7561852 w 8183203"/>
              <a:gd name="connsiteY2" fmla="*/ 0 h 3728033"/>
              <a:gd name="connsiteX3" fmla="*/ 8183203 w 8183203"/>
              <a:gd name="connsiteY3" fmla="*/ 621351 h 3728033"/>
              <a:gd name="connsiteX4" fmla="*/ 8183203 w 8183203"/>
              <a:gd name="connsiteY4" fmla="*/ 3106682 h 3728033"/>
              <a:gd name="connsiteX5" fmla="*/ 7561852 w 8183203"/>
              <a:gd name="connsiteY5" fmla="*/ 3728033 h 3728033"/>
              <a:gd name="connsiteX6" fmla="*/ 621351 w 8183203"/>
              <a:gd name="connsiteY6" fmla="*/ 3728033 h 3728033"/>
              <a:gd name="connsiteX7" fmla="*/ 0 w 8183203"/>
              <a:gd name="connsiteY7" fmla="*/ 3106682 h 3728033"/>
              <a:gd name="connsiteX8" fmla="*/ 0 w 8183203"/>
              <a:gd name="connsiteY8" fmla="*/ 621351 h 372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3203" h="3728033" fill="none" extrusionOk="0">
                <a:moveTo>
                  <a:pt x="0" y="621351"/>
                </a:moveTo>
                <a:cubicBezTo>
                  <a:pt x="3365" y="369249"/>
                  <a:pt x="310271" y="53846"/>
                  <a:pt x="621351" y="0"/>
                </a:cubicBezTo>
                <a:cubicBezTo>
                  <a:pt x="1880422" y="97646"/>
                  <a:pt x="5257818" y="170199"/>
                  <a:pt x="7561852" y="0"/>
                </a:cubicBezTo>
                <a:cubicBezTo>
                  <a:pt x="7892970" y="-82916"/>
                  <a:pt x="8130456" y="262233"/>
                  <a:pt x="8183203" y="621351"/>
                </a:cubicBezTo>
                <a:cubicBezTo>
                  <a:pt x="8361935" y="1040709"/>
                  <a:pt x="7983942" y="2182477"/>
                  <a:pt x="8183203" y="3106682"/>
                </a:cubicBezTo>
                <a:cubicBezTo>
                  <a:pt x="8194230" y="3393878"/>
                  <a:pt x="7877127" y="3696771"/>
                  <a:pt x="7561852" y="3728033"/>
                </a:cubicBezTo>
                <a:cubicBezTo>
                  <a:pt x="4862700" y="3852744"/>
                  <a:pt x="2998659" y="3804167"/>
                  <a:pt x="621351" y="3728033"/>
                </a:cubicBezTo>
                <a:cubicBezTo>
                  <a:pt x="296690" y="3725941"/>
                  <a:pt x="-112469" y="3472085"/>
                  <a:pt x="0" y="3106682"/>
                </a:cubicBezTo>
                <a:cubicBezTo>
                  <a:pt x="90109" y="2162504"/>
                  <a:pt x="-38553" y="1492404"/>
                  <a:pt x="0" y="621351"/>
                </a:cubicBezTo>
                <a:close/>
              </a:path>
              <a:path w="8183203" h="3728033" stroke="0" extrusionOk="0">
                <a:moveTo>
                  <a:pt x="0" y="621351"/>
                </a:moveTo>
                <a:cubicBezTo>
                  <a:pt x="341" y="326022"/>
                  <a:pt x="305253" y="45307"/>
                  <a:pt x="621351" y="0"/>
                </a:cubicBezTo>
                <a:cubicBezTo>
                  <a:pt x="3739476" y="47570"/>
                  <a:pt x="6394684" y="105213"/>
                  <a:pt x="7561852" y="0"/>
                </a:cubicBezTo>
                <a:cubicBezTo>
                  <a:pt x="7873796" y="-8699"/>
                  <a:pt x="8204879" y="248758"/>
                  <a:pt x="8183203" y="621351"/>
                </a:cubicBezTo>
                <a:cubicBezTo>
                  <a:pt x="8242789" y="1455017"/>
                  <a:pt x="8310191" y="2526669"/>
                  <a:pt x="8183203" y="3106682"/>
                </a:cubicBezTo>
                <a:cubicBezTo>
                  <a:pt x="8125279" y="3466355"/>
                  <a:pt x="7881743" y="3718526"/>
                  <a:pt x="7561852" y="3728033"/>
                </a:cubicBezTo>
                <a:cubicBezTo>
                  <a:pt x="6435589" y="3469921"/>
                  <a:pt x="1397358" y="3812806"/>
                  <a:pt x="621351" y="3728033"/>
                </a:cubicBezTo>
                <a:cubicBezTo>
                  <a:pt x="284759" y="3765572"/>
                  <a:pt x="-31939" y="3417967"/>
                  <a:pt x="0" y="3106682"/>
                </a:cubicBezTo>
                <a:cubicBezTo>
                  <a:pt x="33350" y="2175539"/>
                  <a:pt x="58918" y="1618199"/>
                  <a:pt x="0" y="621351"/>
                </a:cubicBezTo>
                <a:close/>
              </a:path>
              <a:path w="8183203" h="3728033" fill="none" stroke="0" extrusionOk="0">
                <a:moveTo>
                  <a:pt x="0" y="621351"/>
                </a:moveTo>
                <a:cubicBezTo>
                  <a:pt x="17308" y="343480"/>
                  <a:pt x="315462" y="66524"/>
                  <a:pt x="621351" y="0"/>
                </a:cubicBezTo>
                <a:cubicBezTo>
                  <a:pt x="2605001" y="273716"/>
                  <a:pt x="4933278" y="385745"/>
                  <a:pt x="7561852" y="0"/>
                </a:cubicBezTo>
                <a:cubicBezTo>
                  <a:pt x="7888097" y="-41532"/>
                  <a:pt x="8173777" y="236637"/>
                  <a:pt x="8183203" y="621351"/>
                </a:cubicBezTo>
                <a:cubicBezTo>
                  <a:pt x="8299640" y="975387"/>
                  <a:pt x="8206003" y="1907333"/>
                  <a:pt x="8183203" y="3106682"/>
                </a:cubicBezTo>
                <a:cubicBezTo>
                  <a:pt x="8155057" y="3442544"/>
                  <a:pt x="7846716" y="3701710"/>
                  <a:pt x="7561852" y="3728033"/>
                </a:cubicBezTo>
                <a:cubicBezTo>
                  <a:pt x="4573890" y="3664854"/>
                  <a:pt x="2856636" y="3715981"/>
                  <a:pt x="621351" y="3728033"/>
                </a:cubicBezTo>
                <a:cubicBezTo>
                  <a:pt x="219913" y="3712900"/>
                  <a:pt x="-90561" y="3440857"/>
                  <a:pt x="0" y="3106682"/>
                </a:cubicBezTo>
                <a:cubicBezTo>
                  <a:pt x="30739" y="2306799"/>
                  <a:pt x="-59979" y="1616376"/>
                  <a:pt x="0" y="621351"/>
                </a:cubicBezTo>
                <a:close/>
              </a:path>
            </a:pathLst>
          </a:custGeom>
          <a:solidFill>
            <a:srgbClr val="FFFFFF">
              <a:alpha val="80000"/>
            </a:srgbClr>
          </a:solidFill>
          <a:ln w="38100">
            <a:solidFill>
              <a:srgbClr val="002060"/>
            </a:solidFill>
            <a:extLst>
              <a:ext uri="{C807C97D-BFC1-408E-A445-0C87EB9F89A2}">
                <ask:lineSketchStyleProps xmlns:ask="http://schemas.microsoft.com/office/drawing/2018/sketchyshapes" xmlns="" sd="852854689">
                  <a:custGeom>
                    <a:avLst/>
                    <a:gdLst>
                      <a:gd name="connsiteX0" fmla="*/ 0 w 8183203"/>
                      <a:gd name="connsiteY0" fmla="*/ 621351 h 3728033"/>
                      <a:gd name="connsiteX1" fmla="*/ 621351 w 8183203"/>
                      <a:gd name="connsiteY1" fmla="*/ 0 h 3728033"/>
                      <a:gd name="connsiteX2" fmla="*/ 7561852 w 8183203"/>
                      <a:gd name="connsiteY2" fmla="*/ 0 h 3728033"/>
                      <a:gd name="connsiteX3" fmla="*/ 8183203 w 8183203"/>
                      <a:gd name="connsiteY3" fmla="*/ 621351 h 3728033"/>
                      <a:gd name="connsiteX4" fmla="*/ 8183203 w 8183203"/>
                      <a:gd name="connsiteY4" fmla="*/ 3106682 h 3728033"/>
                      <a:gd name="connsiteX5" fmla="*/ 7561852 w 8183203"/>
                      <a:gd name="connsiteY5" fmla="*/ 3728033 h 3728033"/>
                      <a:gd name="connsiteX6" fmla="*/ 621351 w 8183203"/>
                      <a:gd name="connsiteY6" fmla="*/ 3728033 h 3728033"/>
                      <a:gd name="connsiteX7" fmla="*/ 0 w 8183203"/>
                      <a:gd name="connsiteY7" fmla="*/ 3106682 h 3728033"/>
                      <a:gd name="connsiteX8" fmla="*/ 0 w 8183203"/>
                      <a:gd name="connsiteY8" fmla="*/ 621351 h 372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3203" h="3728033" fill="none" extrusionOk="0">
                        <a:moveTo>
                          <a:pt x="0" y="621351"/>
                        </a:moveTo>
                        <a:cubicBezTo>
                          <a:pt x="2261" y="339378"/>
                          <a:pt x="305674" y="46131"/>
                          <a:pt x="621351" y="0"/>
                        </a:cubicBezTo>
                        <a:cubicBezTo>
                          <a:pt x="2305334" y="72427"/>
                          <a:pt x="5209004" y="61419"/>
                          <a:pt x="7561852" y="0"/>
                        </a:cubicBezTo>
                        <a:cubicBezTo>
                          <a:pt x="7900337" y="-32204"/>
                          <a:pt x="8157085" y="270288"/>
                          <a:pt x="8183203" y="621351"/>
                        </a:cubicBezTo>
                        <a:cubicBezTo>
                          <a:pt x="8284079" y="988617"/>
                          <a:pt x="8075890" y="2001068"/>
                          <a:pt x="8183203" y="3106682"/>
                        </a:cubicBezTo>
                        <a:cubicBezTo>
                          <a:pt x="8186915" y="3431003"/>
                          <a:pt x="7887485" y="3708382"/>
                          <a:pt x="7561852" y="3728033"/>
                        </a:cubicBezTo>
                        <a:cubicBezTo>
                          <a:pt x="4596794" y="3757860"/>
                          <a:pt x="2986322" y="3648727"/>
                          <a:pt x="621351" y="3728033"/>
                        </a:cubicBezTo>
                        <a:cubicBezTo>
                          <a:pt x="288863" y="3726826"/>
                          <a:pt x="-49232" y="3459580"/>
                          <a:pt x="0" y="3106682"/>
                        </a:cubicBezTo>
                        <a:cubicBezTo>
                          <a:pt x="50037" y="2237106"/>
                          <a:pt x="770" y="1593841"/>
                          <a:pt x="0" y="621351"/>
                        </a:cubicBezTo>
                        <a:close/>
                      </a:path>
                      <a:path w="8183203" h="3728033" stroke="0" extrusionOk="0">
                        <a:moveTo>
                          <a:pt x="0" y="621351"/>
                        </a:moveTo>
                        <a:cubicBezTo>
                          <a:pt x="18238" y="283159"/>
                          <a:pt x="306637" y="59273"/>
                          <a:pt x="621351" y="0"/>
                        </a:cubicBezTo>
                        <a:cubicBezTo>
                          <a:pt x="3732699" y="123000"/>
                          <a:pt x="6246449" y="-96860"/>
                          <a:pt x="7561852" y="0"/>
                        </a:cubicBezTo>
                        <a:cubicBezTo>
                          <a:pt x="7891287" y="-10463"/>
                          <a:pt x="8198486" y="247378"/>
                          <a:pt x="8183203" y="621351"/>
                        </a:cubicBezTo>
                        <a:cubicBezTo>
                          <a:pt x="8186376" y="1461809"/>
                          <a:pt x="8277470" y="2519737"/>
                          <a:pt x="8183203" y="3106682"/>
                        </a:cubicBezTo>
                        <a:cubicBezTo>
                          <a:pt x="8123875" y="3471339"/>
                          <a:pt x="7896350" y="3726615"/>
                          <a:pt x="7561852" y="3728033"/>
                        </a:cubicBezTo>
                        <a:cubicBezTo>
                          <a:pt x="6426184" y="3567326"/>
                          <a:pt x="1403916" y="3767700"/>
                          <a:pt x="621351" y="3728033"/>
                        </a:cubicBezTo>
                        <a:cubicBezTo>
                          <a:pt x="271238" y="3726629"/>
                          <a:pt x="-27957" y="3437180"/>
                          <a:pt x="0" y="3106682"/>
                        </a:cubicBezTo>
                        <a:cubicBezTo>
                          <a:pt x="32216" y="2191339"/>
                          <a:pt x="57206" y="1645274"/>
                          <a:pt x="0" y="62135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21690">
            <a:off x="-38100" y="-930178"/>
            <a:ext cx="5270500" cy="376237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76295">
            <a:off x="8510654" y="2508279"/>
            <a:ext cx="3905387" cy="4583112"/>
          </a:xfrm>
          <a:prstGeom prst="rect">
            <a:avLst/>
          </a:prstGeom>
        </p:spPr>
      </p:pic>
      <p:pic>
        <p:nvPicPr>
          <p:cNvPr id="6" name="Picture 5">
            <a:extLst>
              <a:ext uri="{FF2B5EF4-FFF2-40B4-BE49-F238E27FC236}">
                <a16:creationId xmlns:a16="http://schemas.microsoft.com/office/drawing/2014/main" id="{E779E80D-1463-4A41-865B-C6AE3276952E}"/>
              </a:ext>
            </a:extLst>
          </p:cNvPr>
          <p:cNvPicPr>
            <a:picLocks noChangeAspect="1"/>
          </p:cNvPicPr>
          <p:nvPr/>
        </p:nvPicPr>
        <p:blipFill>
          <a:blip r:embed="rId6"/>
          <a:stretch>
            <a:fillRect/>
          </a:stretch>
        </p:blipFill>
        <p:spPr>
          <a:xfrm>
            <a:off x="4560055" y="641550"/>
            <a:ext cx="3090940" cy="1231499"/>
          </a:xfrm>
          <a:prstGeom prst="rect">
            <a:avLst/>
          </a:prstGeom>
        </p:spPr>
      </p:pic>
      <p:pic>
        <p:nvPicPr>
          <p:cNvPr id="7" name="Picture 6">
            <a:extLst>
              <a:ext uri="{FF2B5EF4-FFF2-40B4-BE49-F238E27FC236}">
                <a16:creationId xmlns:a16="http://schemas.microsoft.com/office/drawing/2014/main" id="{1196DD95-A583-4FD1-B10A-D8419758E939}"/>
              </a:ext>
            </a:extLst>
          </p:cNvPr>
          <p:cNvPicPr>
            <a:picLocks noChangeAspect="1"/>
          </p:cNvPicPr>
          <p:nvPr/>
        </p:nvPicPr>
        <p:blipFill>
          <a:blip r:embed="rId7"/>
          <a:stretch>
            <a:fillRect/>
          </a:stretch>
        </p:blipFill>
        <p:spPr>
          <a:xfrm>
            <a:off x="1693178" y="1957901"/>
            <a:ext cx="8883075" cy="1391789"/>
          </a:xfrm>
          <a:prstGeom prst="rect">
            <a:avLst/>
          </a:prstGeom>
        </p:spPr>
      </p:pic>
      <p:sp>
        <p:nvSpPr>
          <p:cNvPr id="9" name="TextBox 8"/>
          <p:cNvSpPr txBox="1"/>
          <p:nvPr/>
        </p:nvSpPr>
        <p:spPr>
          <a:xfrm>
            <a:off x="2769331" y="3966944"/>
            <a:ext cx="6915539" cy="707886"/>
          </a:xfrm>
          <a:prstGeom prst="rect">
            <a:avLst/>
          </a:prstGeom>
          <a:noFill/>
        </p:spPr>
        <p:txBody>
          <a:bodyPr wrap="square" rtlCol="0">
            <a:spAutoFit/>
          </a:bodyPr>
          <a:lstStyle/>
          <a:p>
            <a:r>
              <a:rPr lang="en-US" sz="4000" smtClean="0">
                <a:latin typeface="Times New Roman" panose="02020603050405020304" pitchFamily="18" charset="0"/>
                <a:cs typeface="Times New Roman" panose="02020603050405020304" pitchFamily="18" charset="0"/>
              </a:rPr>
              <a:t>Giáo viên: Nguyễn Khánh Linh</a:t>
            </a:r>
            <a:endParaRPr 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157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738" y="481110"/>
            <a:ext cx="6812662" cy="5633786"/>
          </a:xfrm>
          <a:prstGeom prst="rect">
            <a:avLst/>
          </a:prstGeom>
        </p:spPr>
      </p:pic>
      <p:sp>
        <p:nvSpPr>
          <p:cNvPr id="17" name="Rectangle: Rounded Corners 6">
            <a:extLst>
              <a:ext uri="{FF2B5EF4-FFF2-40B4-BE49-F238E27FC236}">
                <a16:creationId xmlns:a16="http://schemas.microsoft.com/office/drawing/2014/main" id="{C4D63267-0065-4DF6-B5B4-D4A3E36F9DF0}"/>
              </a:ext>
            </a:extLst>
          </p:cNvPr>
          <p:cNvSpPr/>
          <p:nvPr/>
        </p:nvSpPr>
        <p:spPr>
          <a:xfrm>
            <a:off x="800100" y="390525"/>
            <a:ext cx="10744200" cy="4968875"/>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1066800" y="419472"/>
            <a:ext cx="10306050" cy="470898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Lời kêu gọi toàn dân tập thể dục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t>Giữ </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gìn dân chủ, xây dựng nước nhà, gây đời sống mới, việc gì cũng cần có sức khỏe mới làm thành công. Mỗi một người dân yếu ớt tức là cả nước yếu ớt, mỗi một người dân mạnh khỏe là cả nước mạnh khỏe.</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t>Vậy </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nên luyện tập thể dục, bồi bổ sức khỏe là bổn phận của mỗi một người yêu nước.</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111" r="74444" b="68889"/>
          <a:stretch/>
        </p:blipFill>
        <p:spPr>
          <a:xfrm>
            <a:off x="10366375" y="4667249"/>
            <a:ext cx="1825625" cy="230187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21690">
            <a:off x="4818" y="-986373"/>
            <a:ext cx="3485292" cy="2487995"/>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5669" t="-701" r="48775" b="68479"/>
          <a:stretch/>
        </p:blipFill>
        <p:spPr>
          <a:xfrm>
            <a:off x="812253" y="4952999"/>
            <a:ext cx="1568779" cy="1978025"/>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51578" t="-701" r="26110" b="68479"/>
          <a:stretch/>
        </p:blipFill>
        <p:spPr>
          <a:xfrm>
            <a:off x="-309136" y="4860332"/>
            <a:ext cx="1471186" cy="2124667"/>
          </a:xfrm>
          <a:prstGeom prst="rect">
            <a:avLst/>
          </a:prstGeom>
        </p:spPr>
      </p:pic>
    </p:spTree>
    <p:extLst>
      <p:ext uri="{BB962C8B-B14F-4D97-AF65-F5344CB8AC3E}">
        <p14:creationId xmlns:p14="http://schemas.microsoft.com/office/powerpoint/2010/main" val="2763879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6">
            <a:extLst>
              <a:ext uri="{FF2B5EF4-FFF2-40B4-BE49-F238E27FC236}">
                <a16:creationId xmlns:a16="http://schemas.microsoft.com/office/drawing/2014/main" id="{C4D63267-0065-4DF6-B5B4-D4A3E36F9DF0}"/>
              </a:ext>
            </a:extLst>
          </p:cNvPr>
          <p:cNvSpPr/>
          <p:nvPr/>
        </p:nvSpPr>
        <p:spPr>
          <a:xfrm>
            <a:off x="123824" y="365907"/>
            <a:ext cx="11953875" cy="6082517"/>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E5A964C-261F-4F40-96F9-96F0AB3B850E}"/>
              </a:ext>
            </a:extLst>
          </p:cNvPr>
          <p:cNvSpPr txBox="1"/>
          <p:nvPr/>
        </p:nvSpPr>
        <p:spPr>
          <a:xfrm>
            <a:off x="1104900" y="571500"/>
            <a:ext cx="8820150" cy="646331"/>
          </a:xfrm>
          <a:prstGeom prst="rect">
            <a:avLst/>
          </a:prstGeom>
          <a:noFill/>
        </p:spPr>
        <p:txBody>
          <a:bodyPr wrap="square" rtlCol="0">
            <a:spAutoFit/>
          </a:bodyPr>
          <a:lstStyle/>
          <a:p>
            <a:r>
              <a:rPr lang="en-US" sz="3600" b="1" dirty="0"/>
              <a:t>a. </a:t>
            </a:r>
            <a:r>
              <a:rPr lang="en-US" sz="3600" b="1" dirty="0" err="1"/>
              <a:t>Chọn</a:t>
            </a:r>
            <a:r>
              <a:rPr lang="en-US" sz="3600" b="1" dirty="0"/>
              <a:t> l </a:t>
            </a:r>
            <a:r>
              <a:rPr lang="en-US" sz="3600" b="1" dirty="0" err="1"/>
              <a:t>hoặc</a:t>
            </a:r>
            <a:r>
              <a:rPr lang="en-US" sz="3600" b="1" dirty="0"/>
              <a:t> n </a:t>
            </a:r>
            <a:r>
              <a:rPr lang="en-US" sz="3600" b="1" dirty="0" err="1"/>
              <a:t>thay</a:t>
            </a:r>
            <a:r>
              <a:rPr lang="en-US" sz="3600" b="1" dirty="0"/>
              <a:t> </a:t>
            </a:r>
            <a:r>
              <a:rPr lang="en-US" sz="3600" b="1" dirty="0" err="1"/>
              <a:t>cho</a:t>
            </a:r>
            <a:r>
              <a:rPr lang="en-US" sz="3600" b="1" dirty="0"/>
              <a:t> </a:t>
            </a:r>
            <a:r>
              <a:rPr lang="en-US" sz="3600" b="1" dirty="0" err="1"/>
              <a:t>bông</a:t>
            </a:r>
            <a:r>
              <a:rPr lang="en-US" sz="3600" b="1" dirty="0"/>
              <a:t> </a:t>
            </a:r>
            <a:r>
              <a:rPr lang="en-US" sz="3600" b="1" dirty="0" err="1"/>
              <a:t>hoa</a:t>
            </a:r>
            <a:r>
              <a:rPr lang="en-US" sz="3600" b="1" dirty="0"/>
              <a:t>.</a:t>
            </a:r>
          </a:p>
        </p:txBody>
      </p:sp>
      <p:sp>
        <p:nvSpPr>
          <p:cNvPr id="5" name="TextBox 4">
            <a:extLst>
              <a:ext uri="{FF2B5EF4-FFF2-40B4-BE49-F238E27FC236}">
                <a16:creationId xmlns:a16="http://schemas.microsoft.com/office/drawing/2014/main" id="{904112E7-0C8E-4C0E-A433-4CACAC4966EE}"/>
              </a:ext>
            </a:extLst>
          </p:cNvPr>
          <p:cNvSpPr txBox="1"/>
          <p:nvPr/>
        </p:nvSpPr>
        <p:spPr>
          <a:xfrm>
            <a:off x="293651" y="2111857"/>
            <a:ext cx="4173574" cy="2389629"/>
          </a:xfrm>
          <a:prstGeom prst="rect">
            <a:avLst/>
          </a:prstGeom>
          <a:noFill/>
        </p:spPr>
        <p:txBody>
          <a:bodyPr wrap="square">
            <a:spAutoFit/>
          </a:bodyPr>
          <a:lstStyle/>
          <a:p>
            <a:pPr algn="just" defTabSz="1218804">
              <a:defRPr/>
            </a:pPr>
            <a:r>
              <a:rPr lang="en-US" sz="3600" dirty="0">
                <a:solidFill>
                  <a:srgbClr val="000000"/>
                </a:solidFill>
                <a:latin typeface="Calibri" panose="020F0502020204030204" pitchFamily="34" charset="0"/>
                <a:cs typeface="Calibri" panose="020F0502020204030204" pitchFamily="34" charset="0"/>
              </a:rPr>
              <a:t>L</a:t>
            </a:r>
            <a:r>
              <a:rPr lang="vi-VN" sz="3600" dirty="0">
                <a:solidFill>
                  <a:srgbClr val="000000"/>
                </a:solidFill>
                <a:latin typeface="Calibri" panose="020F0502020204030204" pitchFamily="34" charset="0"/>
                <a:cs typeface="Calibri" panose="020F0502020204030204" pitchFamily="34" charset="0"/>
              </a:rPr>
              <a:t>i ti sắc tím</a:t>
            </a:r>
          </a:p>
          <a:p>
            <a:pPr algn="just" defTabSz="1218804">
              <a:defRPr/>
            </a:pPr>
            <a:r>
              <a:rPr lang="en-US" sz="3600" dirty="0">
                <a:solidFill>
                  <a:srgbClr val="000000"/>
                </a:solidFill>
                <a:latin typeface="Calibri" panose="020F0502020204030204" pitchFamily="34" charset="0"/>
                <a:cs typeface="Calibri" panose="020F0502020204030204" pitchFamily="34" charset="0"/>
              </a:rPr>
              <a:t>N</a:t>
            </a:r>
            <a:r>
              <a:rPr lang="vi-VN" sz="3600" dirty="0">
                <a:solidFill>
                  <a:srgbClr val="000000"/>
                </a:solidFill>
                <a:latin typeface="Calibri" panose="020F0502020204030204" pitchFamily="34" charset="0"/>
                <a:cs typeface="Calibri" panose="020F0502020204030204" pitchFamily="34" charset="0"/>
              </a:rPr>
              <a:t>ăm cánh </a:t>
            </a:r>
            <a:r>
              <a:rPr lang="en-US" sz="3600" dirty="0">
                <a:solidFill>
                  <a:srgbClr val="000000"/>
                </a:solidFill>
                <a:latin typeface="Calibri" panose="020F0502020204030204" pitchFamily="34" charset="0"/>
                <a:cs typeface="Calibri" panose="020F0502020204030204" pitchFamily="34" charset="0"/>
              </a:rPr>
              <a:t>l</a:t>
            </a:r>
            <a:r>
              <a:rPr lang="vi-VN" sz="3600" dirty="0">
                <a:solidFill>
                  <a:srgbClr val="000000"/>
                </a:solidFill>
                <a:latin typeface="Calibri" panose="020F0502020204030204" pitchFamily="34" charset="0"/>
                <a:cs typeface="Calibri" panose="020F0502020204030204" pitchFamily="34" charset="0"/>
              </a:rPr>
              <a:t>ưu li</a:t>
            </a:r>
          </a:p>
          <a:p>
            <a:pPr algn="just" defTabSz="1218804">
              <a:defRPr/>
            </a:pPr>
            <a:r>
              <a:rPr lang="vi-VN" sz="3600" dirty="0">
                <a:solidFill>
                  <a:srgbClr val="000000"/>
                </a:solidFill>
                <a:latin typeface="Calibri" panose="020F0502020204030204" pitchFamily="34" charset="0"/>
                <a:cs typeface="Calibri" panose="020F0502020204030204" pitchFamily="34" charset="0"/>
              </a:rPr>
              <a:t>Bông </a:t>
            </a:r>
            <a:r>
              <a:rPr lang="en-US" sz="3600" dirty="0">
                <a:solidFill>
                  <a:srgbClr val="000000"/>
                </a:solidFill>
                <a:latin typeface="Calibri" panose="020F0502020204030204" pitchFamily="34" charset="0"/>
                <a:cs typeface="Calibri" panose="020F0502020204030204" pitchFamily="34" charset="0"/>
              </a:rPr>
              <a:t>l</a:t>
            </a:r>
            <a:r>
              <a:rPr lang="vi-VN" sz="3600" dirty="0">
                <a:solidFill>
                  <a:srgbClr val="000000"/>
                </a:solidFill>
                <a:latin typeface="Calibri" panose="020F0502020204030204" pitchFamily="34" charset="0"/>
                <a:cs typeface="Calibri" panose="020F0502020204030204" pitchFamily="34" charset="0"/>
              </a:rPr>
              <a:t>ựu thắp </a:t>
            </a:r>
            <a:r>
              <a:rPr lang="en-US" sz="3600" dirty="0">
                <a:solidFill>
                  <a:srgbClr val="000000"/>
                </a:solidFill>
                <a:latin typeface="Calibri" panose="020F0502020204030204" pitchFamily="34" charset="0"/>
                <a:cs typeface="Calibri" panose="020F0502020204030204" pitchFamily="34" charset="0"/>
              </a:rPr>
              <a:t>l</a:t>
            </a:r>
            <a:r>
              <a:rPr lang="vi-VN" sz="3600" dirty="0">
                <a:solidFill>
                  <a:srgbClr val="000000"/>
                </a:solidFill>
                <a:latin typeface="Calibri" panose="020F0502020204030204" pitchFamily="34" charset="0"/>
                <a:cs typeface="Calibri" panose="020F0502020204030204" pitchFamily="34" charset="0"/>
              </a:rPr>
              <a:t>ửa</a:t>
            </a:r>
          </a:p>
          <a:p>
            <a:pPr algn="just" defTabSz="1218804">
              <a:defRPr/>
            </a:pPr>
            <a:r>
              <a:rPr lang="vi-VN" sz="3600" dirty="0">
                <a:solidFill>
                  <a:srgbClr val="000000"/>
                </a:solidFill>
                <a:latin typeface="Calibri" panose="020F0502020204030204" pitchFamily="34" charset="0"/>
                <a:cs typeface="Calibri" panose="020F0502020204030204" pitchFamily="34" charset="0"/>
              </a:rPr>
              <a:t>Đỏ hoa ngày hè.</a:t>
            </a:r>
          </a:p>
        </p:txBody>
      </p:sp>
      <p:pic>
        <p:nvPicPr>
          <p:cNvPr id="7" name="Picture 2" descr="Happy Smiley Face Sticker">
            <a:extLst>
              <a:ext uri="{FF2B5EF4-FFF2-40B4-BE49-F238E27FC236}">
                <a16:creationId xmlns:a16="http://schemas.microsoft.com/office/drawing/2014/main" id="{7A0CA896-7A63-4B8D-9F70-11D364239D27}"/>
              </a:ext>
            </a:extLst>
          </p:cNvPr>
          <p:cNvPicPr>
            <a:picLocks noChangeAspect="1" noChangeArrowheads="1" noCrop="1"/>
          </p:cNvPicPr>
          <p:nvPr/>
        </p:nvPicPr>
        <p:blipFill>
          <a:blip r:embed="rId3" cstate="hqprint">
            <a:extLst>
              <a:ext uri="{28A0092B-C50C-407E-A947-70E740481C1C}">
                <a14:useLocalDpi xmlns:a14="http://schemas.microsoft.com/office/drawing/2010/main" val="0"/>
              </a:ext>
            </a:extLst>
          </a:blip>
          <a:srcRect/>
          <a:stretch>
            <a:fillRect/>
          </a:stretch>
        </p:blipFill>
        <p:spPr bwMode="auto">
          <a:xfrm flipH="1">
            <a:off x="120541" y="2274647"/>
            <a:ext cx="491991" cy="3923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appy Smiley Face Sticker">
            <a:extLst>
              <a:ext uri="{FF2B5EF4-FFF2-40B4-BE49-F238E27FC236}">
                <a16:creationId xmlns:a16="http://schemas.microsoft.com/office/drawing/2014/main" id="{05519EFC-5418-4A16-A9AB-7983B5C7CB0B}"/>
              </a:ext>
            </a:extLst>
          </p:cNvPr>
          <p:cNvPicPr>
            <a:picLocks noChangeAspect="1" noChangeArrowheads="1" noCrop="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28790" y="2838450"/>
            <a:ext cx="489148" cy="32385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6BD9DBE-96AC-4008-AC48-551387F58C14}"/>
              </a:ext>
            </a:extLst>
          </p:cNvPr>
          <p:cNvSpPr txBox="1"/>
          <p:nvPr/>
        </p:nvSpPr>
        <p:spPr>
          <a:xfrm>
            <a:off x="3894101" y="2092807"/>
            <a:ext cx="4173574" cy="2308324"/>
          </a:xfrm>
          <a:prstGeom prst="rect">
            <a:avLst/>
          </a:prstGeom>
          <a:noFill/>
        </p:spPr>
        <p:txBody>
          <a:bodyPr wrap="square">
            <a:spAutoFit/>
          </a:bodyPr>
          <a:lstStyle/>
          <a:p>
            <a:pPr algn="just" defTabSz="1218804">
              <a:defRPr/>
            </a:pPr>
            <a:r>
              <a:rPr lang="vi-VN" sz="3600" dirty="0">
                <a:solidFill>
                  <a:srgbClr val="000000"/>
                </a:solidFill>
                <a:latin typeface="Calibri" panose="020F0502020204030204" pitchFamily="34" charset="0"/>
                <a:cs typeface="Calibri" panose="020F0502020204030204" pitchFamily="34" charset="0"/>
              </a:rPr>
              <a:t>Mành mây buông đỏ</a:t>
            </a:r>
          </a:p>
          <a:p>
            <a:pPr algn="just" defTabSz="1218804">
              <a:defRPr/>
            </a:pPr>
            <a:r>
              <a:rPr lang="vi-VN" sz="3600" dirty="0">
                <a:solidFill>
                  <a:srgbClr val="000000"/>
                </a:solidFill>
                <a:latin typeface="Calibri" panose="020F0502020204030204" pitchFamily="34" charset="0"/>
                <a:cs typeface="Calibri" panose="020F0502020204030204" pitchFamily="34" charset="0"/>
              </a:rPr>
              <a:t>Như bánh pháo hồng</a:t>
            </a:r>
          </a:p>
          <a:p>
            <a:pPr algn="just" defTabSz="1218804">
              <a:defRPr/>
            </a:pPr>
            <a:r>
              <a:rPr lang="vi-VN" sz="3600" dirty="0">
                <a:solidFill>
                  <a:srgbClr val="000000"/>
                </a:solidFill>
                <a:latin typeface="Calibri" panose="020F0502020204030204" pitchFamily="34" charset="0"/>
                <a:cs typeface="Calibri" panose="020F0502020204030204" pitchFamily="34" charset="0"/>
              </a:rPr>
              <a:t>Mùa hoa liễu nở</a:t>
            </a:r>
          </a:p>
          <a:p>
            <a:pPr algn="just" defTabSz="1218804">
              <a:defRPr/>
            </a:pPr>
            <a:r>
              <a:rPr lang="vi-VN" sz="3600" dirty="0">
                <a:solidFill>
                  <a:srgbClr val="000000"/>
                </a:solidFill>
                <a:latin typeface="Calibri" panose="020F0502020204030204" pitchFamily="34" charset="0"/>
                <a:cs typeface="Calibri" panose="020F0502020204030204" pitchFamily="34" charset="0"/>
              </a:rPr>
              <a:t>Mùa hoa lộc vừng.</a:t>
            </a:r>
          </a:p>
        </p:txBody>
      </p:sp>
      <p:pic>
        <p:nvPicPr>
          <p:cNvPr id="10" name="Picture 2" descr="Happy Smiley Face Sticker">
            <a:extLst>
              <a:ext uri="{FF2B5EF4-FFF2-40B4-BE49-F238E27FC236}">
                <a16:creationId xmlns:a16="http://schemas.microsoft.com/office/drawing/2014/main" id="{EF7DFFFB-2B39-4567-B438-3A05F7C1ABFF}"/>
              </a:ext>
            </a:extLst>
          </p:cNvPr>
          <p:cNvPicPr>
            <a:picLocks noChangeAspect="1" noChangeArrowheads="1" noCrop="1"/>
          </p:cNvPicPr>
          <p:nvPr/>
        </p:nvPicPr>
        <p:blipFill>
          <a:blip r:embed="rId3" cstate="hqprint">
            <a:extLst>
              <a:ext uri="{28A0092B-C50C-407E-A947-70E740481C1C}">
                <a14:useLocalDpi xmlns:a14="http://schemas.microsoft.com/office/drawing/2010/main" val="0"/>
              </a:ext>
            </a:extLst>
          </a:blip>
          <a:srcRect/>
          <a:stretch>
            <a:fillRect/>
          </a:stretch>
        </p:blipFill>
        <p:spPr bwMode="auto">
          <a:xfrm flipH="1">
            <a:off x="2219323" y="2774761"/>
            <a:ext cx="295276" cy="4446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appy Smiley Face Sticker">
            <a:extLst>
              <a:ext uri="{FF2B5EF4-FFF2-40B4-BE49-F238E27FC236}">
                <a16:creationId xmlns:a16="http://schemas.microsoft.com/office/drawing/2014/main" id="{8034996F-BB15-4DCD-ABC5-B6C31F75E2F0}"/>
              </a:ext>
            </a:extLst>
          </p:cNvPr>
          <p:cNvPicPr>
            <a:picLocks noChangeAspect="1" noChangeArrowheads="1" noCrop="1"/>
          </p:cNvPicPr>
          <p:nvPr/>
        </p:nvPicPr>
        <p:blipFill>
          <a:blip r:embed="rId3" cstate="hqprint">
            <a:extLst>
              <a:ext uri="{28A0092B-C50C-407E-A947-70E740481C1C}">
                <a14:useLocalDpi xmlns:a14="http://schemas.microsoft.com/office/drawing/2010/main" val="0"/>
              </a:ext>
            </a:extLst>
          </a:blip>
          <a:srcRect/>
          <a:stretch>
            <a:fillRect/>
          </a:stretch>
        </p:blipFill>
        <p:spPr bwMode="auto">
          <a:xfrm flipH="1">
            <a:off x="1304923" y="3308161"/>
            <a:ext cx="276226" cy="4446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appy Smiley Face Sticker">
            <a:extLst>
              <a:ext uri="{FF2B5EF4-FFF2-40B4-BE49-F238E27FC236}">
                <a16:creationId xmlns:a16="http://schemas.microsoft.com/office/drawing/2014/main" id="{FD7A5B89-6EBB-47E8-861B-5188824D1C5A}"/>
              </a:ext>
            </a:extLst>
          </p:cNvPr>
          <p:cNvPicPr>
            <a:picLocks noChangeAspect="1" noChangeArrowheads="1" noCrop="1"/>
          </p:cNvPicPr>
          <p:nvPr/>
        </p:nvPicPr>
        <p:blipFill>
          <a:blip r:embed="rId3" cstate="hqprint">
            <a:extLst>
              <a:ext uri="{28A0092B-C50C-407E-A947-70E740481C1C}">
                <a14:useLocalDpi xmlns:a14="http://schemas.microsoft.com/office/drawing/2010/main" val="0"/>
              </a:ext>
            </a:extLst>
          </a:blip>
          <a:srcRect/>
          <a:stretch>
            <a:fillRect/>
          </a:stretch>
        </p:blipFill>
        <p:spPr bwMode="auto">
          <a:xfrm flipH="1">
            <a:off x="2962273" y="3308161"/>
            <a:ext cx="295276" cy="4446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appy Smiley Face Sticker">
            <a:extLst>
              <a:ext uri="{FF2B5EF4-FFF2-40B4-BE49-F238E27FC236}">
                <a16:creationId xmlns:a16="http://schemas.microsoft.com/office/drawing/2014/main" id="{15A2E9BF-E8AE-44A8-9E63-369C5EF0155D}"/>
              </a:ext>
            </a:extLst>
          </p:cNvPr>
          <p:cNvPicPr>
            <a:picLocks noChangeAspect="1" noChangeArrowheads="1" noCrop="1"/>
          </p:cNvPicPr>
          <p:nvPr/>
        </p:nvPicPr>
        <p:blipFill>
          <a:blip r:embed="rId3" cstate="hqprint">
            <a:extLst>
              <a:ext uri="{28A0092B-C50C-407E-A947-70E740481C1C}">
                <a14:useLocalDpi xmlns:a14="http://schemas.microsoft.com/office/drawing/2010/main" val="0"/>
              </a:ext>
            </a:extLst>
          </a:blip>
          <a:srcRect/>
          <a:stretch>
            <a:fillRect/>
          </a:stretch>
        </p:blipFill>
        <p:spPr bwMode="auto">
          <a:xfrm flipH="1">
            <a:off x="6372223" y="3308161"/>
            <a:ext cx="409576" cy="44469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8AEE7E7-615B-4150-AB2E-731D39600110}"/>
              </a:ext>
            </a:extLst>
          </p:cNvPr>
          <p:cNvSpPr txBox="1"/>
          <p:nvPr/>
        </p:nvSpPr>
        <p:spPr>
          <a:xfrm>
            <a:off x="7667625" y="3540607"/>
            <a:ext cx="4810125" cy="2862322"/>
          </a:xfrm>
          <a:prstGeom prst="rect">
            <a:avLst/>
          </a:prstGeom>
          <a:noFill/>
        </p:spPr>
        <p:txBody>
          <a:bodyPr wrap="square">
            <a:spAutoFit/>
          </a:bodyPr>
          <a:lstStyle/>
          <a:p>
            <a:pPr algn="just" defTabSz="1218804">
              <a:defRPr/>
            </a:pPr>
            <a:r>
              <a:rPr lang="vi-VN" sz="3600" dirty="0">
                <a:solidFill>
                  <a:srgbClr val="000000"/>
                </a:solidFill>
                <a:latin typeface="Calibri" panose="020F0502020204030204" pitchFamily="34" charset="0"/>
                <a:cs typeface="Calibri" panose="020F0502020204030204" pitchFamily="34" charset="0"/>
              </a:rPr>
              <a:t>Trắng muốt trắng muốt</a:t>
            </a:r>
          </a:p>
          <a:p>
            <a:pPr algn="just" defTabSz="1218804">
              <a:defRPr/>
            </a:pPr>
            <a:r>
              <a:rPr lang="vi-VN" sz="3600" dirty="0">
                <a:solidFill>
                  <a:srgbClr val="000000"/>
                </a:solidFill>
                <a:latin typeface="Calibri" panose="020F0502020204030204" pitchFamily="34" charset="0"/>
                <a:cs typeface="Calibri" panose="020F0502020204030204" pitchFamily="34" charset="0"/>
              </a:rPr>
              <a:t>Như chùm pháo hoa</a:t>
            </a:r>
          </a:p>
          <a:p>
            <a:pPr algn="just" defTabSz="1218804">
              <a:defRPr/>
            </a:pPr>
            <a:r>
              <a:rPr lang="vi-VN" sz="3600" dirty="0">
                <a:solidFill>
                  <a:srgbClr val="000000"/>
                </a:solidFill>
                <a:latin typeface="Calibri" panose="020F0502020204030204" pitchFamily="34" charset="0"/>
                <a:cs typeface="Calibri" panose="020F0502020204030204" pitchFamily="34" charset="0"/>
              </a:rPr>
              <a:t>Là bông hoa náng</a:t>
            </a:r>
          </a:p>
          <a:p>
            <a:pPr algn="just" defTabSz="1218804">
              <a:defRPr/>
            </a:pPr>
            <a:r>
              <a:rPr lang="vi-VN" sz="3600" dirty="0">
                <a:solidFill>
                  <a:srgbClr val="000000"/>
                </a:solidFill>
                <a:latin typeface="Calibri" panose="020F0502020204030204" pitchFamily="34" charset="0"/>
                <a:cs typeface="Calibri" panose="020F0502020204030204" pitchFamily="34" charset="0"/>
              </a:rPr>
              <a:t>Dựng ô trước nhà.</a:t>
            </a:r>
          </a:p>
          <a:p>
            <a:pPr algn="r" defTabSz="1218804">
              <a:defRPr/>
            </a:pPr>
            <a:r>
              <a:rPr lang="vi-VN" sz="3200" dirty="0">
                <a:solidFill>
                  <a:srgbClr val="000000"/>
                </a:solidFill>
                <a:latin typeface="Calibri" panose="020F0502020204030204" pitchFamily="34" charset="0"/>
                <a:cs typeface="Calibri" panose="020F0502020204030204" pitchFamily="34" charset="0"/>
              </a:rPr>
              <a:t>(Theo Nguyễn Khắc Hào</a:t>
            </a:r>
            <a:r>
              <a:rPr lang="vi-VN" sz="3600" dirty="0">
                <a:solidFill>
                  <a:srgbClr val="000000"/>
                </a:solidFill>
                <a:latin typeface="Calibri" panose="020F0502020204030204" pitchFamily="34" charset="0"/>
                <a:cs typeface="Calibri" panose="020F0502020204030204" pitchFamily="34" charset="0"/>
              </a:rPr>
              <a:t>)</a:t>
            </a:r>
          </a:p>
        </p:txBody>
      </p:sp>
      <p:pic>
        <p:nvPicPr>
          <p:cNvPr id="15" name="Picture 2" descr="Happy Smiley Face Sticker">
            <a:extLst>
              <a:ext uri="{FF2B5EF4-FFF2-40B4-BE49-F238E27FC236}">
                <a16:creationId xmlns:a16="http://schemas.microsoft.com/office/drawing/2014/main" id="{D09FE819-899E-41E3-9B8D-060E62DF4932}"/>
              </a:ext>
            </a:extLst>
          </p:cNvPr>
          <p:cNvPicPr>
            <a:picLocks noChangeAspect="1" noChangeArrowheads="1" noCrop="1"/>
          </p:cNvPicPr>
          <p:nvPr/>
        </p:nvPicPr>
        <p:blipFill>
          <a:blip r:embed="rId3" cstate="hqprint">
            <a:extLst>
              <a:ext uri="{28A0092B-C50C-407E-A947-70E740481C1C}">
                <a14:useLocalDpi xmlns:a14="http://schemas.microsoft.com/office/drawing/2010/main" val="0"/>
              </a:ext>
            </a:extLst>
          </a:blip>
          <a:srcRect/>
          <a:stretch>
            <a:fillRect/>
          </a:stretch>
        </p:blipFill>
        <p:spPr bwMode="auto">
          <a:xfrm flipH="1">
            <a:off x="5610223" y="3832036"/>
            <a:ext cx="314326" cy="4446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appy Smiley Face Sticker">
            <a:extLst>
              <a:ext uri="{FF2B5EF4-FFF2-40B4-BE49-F238E27FC236}">
                <a16:creationId xmlns:a16="http://schemas.microsoft.com/office/drawing/2014/main" id="{BDA702DD-D7A1-43E9-A4DC-ECBEF362F473}"/>
              </a:ext>
            </a:extLst>
          </p:cNvPr>
          <p:cNvPicPr>
            <a:picLocks noChangeAspect="1" noChangeArrowheads="1" noCrop="1"/>
          </p:cNvPicPr>
          <p:nvPr/>
        </p:nvPicPr>
        <p:blipFill>
          <a:blip r:embed="rId3" cstate="hqprint">
            <a:extLst>
              <a:ext uri="{28A0092B-C50C-407E-A947-70E740481C1C}">
                <a14:useLocalDpi xmlns:a14="http://schemas.microsoft.com/office/drawing/2010/main" val="0"/>
              </a:ext>
            </a:extLst>
          </a:blip>
          <a:srcRect/>
          <a:stretch>
            <a:fillRect/>
          </a:stretch>
        </p:blipFill>
        <p:spPr bwMode="auto">
          <a:xfrm flipH="1">
            <a:off x="7515223" y="4746436"/>
            <a:ext cx="462001" cy="4446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60402766-5DA4-45A2-A439-5DCCC9269DEC}"/>
              </a:ext>
            </a:extLst>
          </p:cNvPr>
          <p:cNvPicPr>
            <a:picLocks noChangeAspect="1"/>
          </p:cNvPicPr>
          <p:nvPr/>
        </p:nvPicPr>
        <p:blipFill>
          <a:blip r:embed="rId4"/>
          <a:stretch>
            <a:fillRect/>
          </a:stretch>
        </p:blipFill>
        <p:spPr>
          <a:xfrm>
            <a:off x="8477250" y="1204912"/>
            <a:ext cx="3181350" cy="2116166"/>
          </a:xfrm>
          <a:prstGeom prst="rect">
            <a:avLst/>
          </a:prstGeom>
        </p:spPr>
      </p:pic>
    </p:spTree>
    <p:extLst>
      <p:ext uri="{BB962C8B-B14F-4D97-AF65-F5344CB8AC3E}">
        <p14:creationId xmlns:p14="http://schemas.microsoft.com/office/powerpoint/2010/main" val="121504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0"/>
                                        </p:tgtEl>
                                        <p:attrNameLst>
                                          <p:attrName>ppt_w</p:attrName>
                                        </p:attrNameLst>
                                      </p:cBhvr>
                                      <p:tavLst>
                                        <p:tav tm="0">
                                          <p:val>
                                            <p:strVal val="ppt_w"/>
                                          </p:val>
                                        </p:tav>
                                        <p:tav tm="100000">
                                          <p:val>
                                            <p:fltVal val="0"/>
                                          </p:val>
                                        </p:tav>
                                      </p:tavLst>
                                    </p:anim>
                                    <p:anim calcmode="lin" valueType="num">
                                      <p:cBhvr>
                                        <p:cTn id="21" dur="500"/>
                                        <p:tgtEl>
                                          <p:spTgt spid="10"/>
                                        </p:tgtEl>
                                        <p:attrNameLst>
                                          <p:attrName>ppt_h</p:attrName>
                                        </p:attrNameLst>
                                      </p:cBhvr>
                                      <p:tavLst>
                                        <p:tav tm="0">
                                          <p:val>
                                            <p:strVal val="ppt_h"/>
                                          </p:val>
                                        </p:tav>
                                        <p:tav tm="100000">
                                          <p:val>
                                            <p:fltVal val="0"/>
                                          </p:val>
                                        </p:tav>
                                      </p:tavLst>
                                    </p:anim>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1"/>
                                        </p:tgtEl>
                                        <p:attrNameLst>
                                          <p:attrName>ppt_w</p:attrName>
                                        </p:attrNameLst>
                                      </p:cBhvr>
                                      <p:tavLst>
                                        <p:tav tm="0">
                                          <p:val>
                                            <p:strVal val="ppt_w"/>
                                          </p:val>
                                        </p:tav>
                                        <p:tav tm="100000">
                                          <p:val>
                                            <p:fltVal val="0"/>
                                          </p:val>
                                        </p:tav>
                                      </p:tavLst>
                                    </p:anim>
                                    <p:anim calcmode="lin" valueType="num">
                                      <p:cBhvr>
                                        <p:cTn id="28" dur="500"/>
                                        <p:tgtEl>
                                          <p:spTgt spid="11"/>
                                        </p:tgtEl>
                                        <p:attrNameLst>
                                          <p:attrName>ppt_h</p:attrName>
                                        </p:attrNameLst>
                                      </p:cBhvr>
                                      <p:tavLst>
                                        <p:tav tm="0">
                                          <p:val>
                                            <p:strVal val="ppt_h"/>
                                          </p:val>
                                        </p:tav>
                                        <p:tav tm="100000">
                                          <p:val>
                                            <p:fltVal val="0"/>
                                          </p:val>
                                        </p:tav>
                                      </p:tavLst>
                                    </p:anim>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2"/>
                                        </p:tgtEl>
                                        <p:attrNameLst>
                                          <p:attrName>ppt_w</p:attrName>
                                        </p:attrNameLst>
                                      </p:cBhvr>
                                      <p:tavLst>
                                        <p:tav tm="0">
                                          <p:val>
                                            <p:strVal val="ppt_w"/>
                                          </p:val>
                                        </p:tav>
                                        <p:tav tm="100000">
                                          <p:val>
                                            <p:fltVal val="0"/>
                                          </p:val>
                                        </p:tav>
                                      </p:tavLst>
                                    </p:anim>
                                    <p:anim calcmode="lin" valueType="num">
                                      <p:cBhvr>
                                        <p:cTn id="35" dur="500"/>
                                        <p:tgtEl>
                                          <p:spTgt spid="12"/>
                                        </p:tgtEl>
                                        <p:attrNameLst>
                                          <p:attrName>ppt_h</p:attrName>
                                        </p:attrNameLst>
                                      </p:cBhvr>
                                      <p:tavLst>
                                        <p:tav tm="0">
                                          <p:val>
                                            <p:strVal val="ppt_h"/>
                                          </p:val>
                                        </p:tav>
                                        <p:tav tm="100000">
                                          <p:val>
                                            <p:fltVal val="0"/>
                                          </p:val>
                                        </p:tav>
                                      </p:tavLst>
                                    </p:anim>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3"/>
                                        </p:tgtEl>
                                        <p:attrNameLst>
                                          <p:attrName>ppt_w</p:attrName>
                                        </p:attrNameLst>
                                      </p:cBhvr>
                                      <p:tavLst>
                                        <p:tav tm="0">
                                          <p:val>
                                            <p:strVal val="ppt_w"/>
                                          </p:val>
                                        </p:tav>
                                        <p:tav tm="100000">
                                          <p:val>
                                            <p:fltVal val="0"/>
                                          </p:val>
                                        </p:tav>
                                      </p:tavLst>
                                    </p:anim>
                                    <p:anim calcmode="lin" valueType="num">
                                      <p:cBhvr>
                                        <p:cTn id="42" dur="500"/>
                                        <p:tgtEl>
                                          <p:spTgt spid="13"/>
                                        </p:tgtEl>
                                        <p:attrNameLst>
                                          <p:attrName>ppt_h</p:attrName>
                                        </p:attrNameLst>
                                      </p:cBhvr>
                                      <p:tavLst>
                                        <p:tav tm="0">
                                          <p:val>
                                            <p:strVal val="ppt_h"/>
                                          </p:val>
                                        </p:tav>
                                        <p:tav tm="100000">
                                          <p:val>
                                            <p:fltVal val="0"/>
                                          </p:val>
                                        </p:tav>
                                      </p:tavLst>
                                    </p:anim>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15"/>
                                        </p:tgtEl>
                                        <p:attrNameLst>
                                          <p:attrName>ppt_w</p:attrName>
                                        </p:attrNameLst>
                                      </p:cBhvr>
                                      <p:tavLst>
                                        <p:tav tm="0">
                                          <p:val>
                                            <p:strVal val="ppt_w"/>
                                          </p:val>
                                        </p:tav>
                                        <p:tav tm="100000">
                                          <p:val>
                                            <p:fltVal val="0"/>
                                          </p:val>
                                        </p:tav>
                                      </p:tavLst>
                                    </p:anim>
                                    <p:anim calcmode="lin" valueType="num">
                                      <p:cBhvr>
                                        <p:cTn id="49" dur="500"/>
                                        <p:tgtEl>
                                          <p:spTgt spid="15"/>
                                        </p:tgtEl>
                                        <p:attrNameLst>
                                          <p:attrName>ppt_h</p:attrName>
                                        </p:attrNameLst>
                                      </p:cBhvr>
                                      <p:tavLst>
                                        <p:tav tm="0">
                                          <p:val>
                                            <p:strVal val="ppt_h"/>
                                          </p:val>
                                        </p:tav>
                                        <p:tav tm="100000">
                                          <p:val>
                                            <p:fltVal val="0"/>
                                          </p:val>
                                        </p:tav>
                                      </p:tavLst>
                                    </p:anim>
                                    <p:animEffect transition="out" filter="fad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nodeType="clickEffect">
                                  <p:stCondLst>
                                    <p:cond delay="0"/>
                                  </p:stCondLst>
                                  <p:childTnLst>
                                    <p:anim calcmode="lin" valueType="num">
                                      <p:cBhvr>
                                        <p:cTn id="55" dur="500"/>
                                        <p:tgtEl>
                                          <p:spTgt spid="17"/>
                                        </p:tgtEl>
                                        <p:attrNameLst>
                                          <p:attrName>ppt_w</p:attrName>
                                        </p:attrNameLst>
                                      </p:cBhvr>
                                      <p:tavLst>
                                        <p:tav tm="0">
                                          <p:val>
                                            <p:strVal val="ppt_w"/>
                                          </p:val>
                                        </p:tav>
                                        <p:tav tm="100000">
                                          <p:val>
                                            <p:fltVal val="0"/>
                                          </p:val>
                                        </p:tav>
                                      </p:tavLst>
                                    </p:anim>
                                    <p:anim calcmode="lin" valueType="num">
                                      <p:cBhvr>
                                        <p:cTn id="56" dur="500"/>
                                        <p:tgtEl>
                                          <p:spTgt spid="17"/>
                                        </p:tgtEl>
                                        <p:attrNameLst>
                                          <p:attrName>ppt_h</p:attrName>
                                        </p:attrNameLst>
                                      </p:cBhvr>
                                      <p:tavLst>
                                        <p:tav tm="0">
                                          <p:val>
                                            <p:strVal val="ppt_h"/>
                                          </p:val>
                                        </p:tav>
                                        <p:tav tm="100000">
                                          <p:val>
                                            <p:fltVal val="0"/>
                                          </p:val>
                                        </p:tav>
                                      </p:tavLst>
                                    </p:anim>
                                    <p:animEffect transition="out" filter="fade">
                                      <p:cBhvr>
                                        <p:cTn id="57" dur="500"/>
                                        <p:tgtEl>
                                          <p:spTgt spid="17"/>
                                        </p:tgtEl>
                                      </p:cBhvr>
                                    </p:animEffect>
                                    <p:set>
                                      <p:cBhvr>
                                        <p:cTn id="5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6">
            <a:extLst>
              <a:ext uri="{FF2B5EF4-FFF2-40B4-BE49-F238E27FC236}">
                <a16:creationId xmlns:a16="http://schemas.microsoft.com/office/drawing/2014/main" id="{C4D63267-0065-4DF6-B5B4-D4A3E36F9DF0}"/>
              </a:ext>
            </a:extLst>
          </p:cNvPr>
          <p:cNvSpPr/>
          <p:nvPr/>
        </p:nvSpPr>
        <p:spPr>
          <a:xfrm>
            <a:off x="123824" y="365907"/>
            <a:ext cx="11953875" cy="6082517"/>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E5A964C-261F-4F40-96F9-96F0AB3B850E}"/>
              </a:ext>
            </a:extLst>
          </p:cNvPr>
          <p:cNvSpPr txBox="1"/>
          <p:nvPr/>
        </p:nvSpPr>
        <p:spPr>
          <a:xfrm>
            <a:off x="1104899" y="571500"/>
            <a:ext cx="105441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Chọn</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dấu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hỏi</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hoặc</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dấu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ngã</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in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đậm</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16" name="Picture 15">
            <a:extLst>
              <a:ext uri="{FF2B5EF4-FFF2-40B4-BE49-F238E27FC236}">
                <a16:creationId xmlns:a16="http://schemas.microsoft.com/office/drawing/2014/main" id="{E36BC61E-376B-42D1-99A2-1F1DFBCBDCAD}"/>
              </a:ext>
            </a:extLst>
          </p:cNvPr>
          <p:cNvPicPr>
            <a:picLocks noChangeAspect="1"/>
          </p:cNvPicPr>
          <p:nvPr/>
        </p:nvPicPr>
        <p:blipFill>
          <a:blip r:embed="rId3"/>
          <a:stretch>
            <a:fillRect/>
          </a:stretch>
        </p:blipFill>
        <p:spPr>
          <a:xfrm>
            <a:off x="542925" y="1866900"/>
            <a:ext cx="11085830" cy="1638300"/>
          </a:xfrm>
          <a:prstGeom prst="rect">
            <a:avLst/>
          </a:prstGeom>
        </p:spPr>
      </p:pic>
      <p:sp>
        <p:nvSpPr>
          <p:cNvPr id="19" name="TextBox 18">
            <a:extLst>
              <a:ext uri="{FF2B5EF4-FFF2-40B4-BE49-F238E27FC236}">
                <a16:creationId xmlns:a16="http://schemas.microsoft.com/office/drawing/2014/main" id="{4DE69F75-AC0F-412D-9285-FF22A3577636}"/>
              </a:ext>
            </a:extLst>
          </p:cNvPr>
          <p:cNvSpPr txBox="1"/>
          <p:nvPr/>
        </p:nvSpPr>
        <p:spPr>
          <a:xfrm>
            <a:off x="2362200" y="1866900"/>
            <a:ext cx="504825" cy="461665"/>
          </a:xfrm>
          <a:prstGeom prst="rect">
            <a:avLst/>
          </a:prstGeom>
          <a:noFill/>
        </p:spPr>
        <p:txBody>
          <a:bodyPr wrap="square" rtlCol="0">
            <a:spAutoFit/>
          </a:bodyPr>
          <a:lstStyle/>
          <a:p>
            <a:r>
              <a:rPr lang="en-US" sz="2400" b="1" dirty="0">
                <a:solidFill>
                  <a:srgbClr val="FF0000"/>
                </a:solidFill>
              </a:rPr>
              <a:t>~</a:t>
            </a:r>
          </a:p>
        </p:txBody>
      </p:sp>
      <p:sp>
        <p:nvSpPr>
          <p:cNvPr id="20" name="TextBox 19">
            <a:extLst>
              <a:ext uri="{FF2B5EF4-FFF2-40B4-BE49-F238E27FC236}">
                <a16:creationId xmlns:a16="http://schemas.microsoft.com/office/drawing/2014/main" id="{3D383256-B514-40F5-A0E7-F49C27F57F31}"/>
              </a:ext>
            </a:extLst>
          </p:cNvPr>
          <p:cNvSpPr txBox="1"/>
          <p:nvPr/>
        </p:nvSpPr>
        <p:spPr>
          <a:xfrm>
            <a:off x="4391025" y="1924050"/>
            <a:ext cx="504825" cy="584775"/>
          </a:xfrm>
          <a:prstGeom prst="rect">
            <a:avLst/>
          </a:prstGeom>
          <a:noFill/>
        </p:spPr>
        <p:txBody>
          <a:bodyPr wrap="square" rtlCol="0">
            <a:spAutoFit/>
          </a:bodyPr>
          <a:lstStyle/>
          <a:p>
            <a:r>
              <a:rPr lang="en-US" sz="3200" b="1" dirty="0">
                <a:solidFill>
                  <a:srgbClr val="FF0000"/>
                </a:solidFill>
              </a:rPr>
              <a:t>ỏ</a:t>
            </a:r>
          </a:p>
        </p:txBody>
      </p:sp>
      <p:sp>
        <p:nvSpPr>
          <p:cNvPr id="22" name="TextBox 21">
            <a:extLst>
              <a:ext uri="{FF2B5EF4-FFF2-40B4-BE49-F238E27FC236}">
                <a16:creationId xmlns:a16="http://schemas.microsoft.com/office/drawing/2014/main" id="{165E0454-351C-4699-8785-270837B47C8E}"/>
              </a:ext>
            </a:extLst>
          </p:cNvPr>
          <p:cNvSpPr txBox="1"/>
          <p:nvPr/>
        </p:nvSpPr>
        <p:spPr>
          <a:xfrm>
            <a:off x="8115300" y="1933575"/>
            <a:ext cx="504825" cy="584775"/>
          </a:xfrm>
          <a:prstGeom prst="rect">
            <a:avLst/>
          </a:prstGeom>
          <a:noFill/>
        </p:spPr>
        <p:txBody>
          <a:bodyPr wrap="square" rtlCol="0">
            <a:spAutoFit/>
          </a:bodyPr>
          <a:lstStyle/>
          <a:p>
            <a:r>
              <a:rPr lang="en-US" sz="3200" b="1" dirty="0">
                <a:solidFill>
                  <a:srgbClr val="FF0000"/>
                </a:solidFill>
              </a:rPr>
              <a:t>ỏ</a:t>
            </a:r>
          </a:p>
        </p:txBody>
      </p:sp>
      <p:sp>
        <p:nvSpPr>
          <p:cNvPr id="23" name="TextBox 22">
            <a:extLst>
              <a:ext uri="{FF2B5EF4-FFF2-40B4-BE49-F238E27FC236}">
                <a16:creationId xmlns:a16="http://schemas.microsoft.com/office/drawing/2014/main" id="{36015440-76BC-4B09-B491-FAD9F6729624}"/>
              </a:ext>
            </a:extLst>
          </p:cNvPr>
          <p:cNvSpPr txBox="1"/>
          <p:nvPr/>
        </p:nvSpPr>
        <p:spPr>
          <a:xfrm>
            <a:off x="10134600" y="1924050"/>
            <a:ext cx="504825" cy="584775"/>
          </a:xfrm>
          <a:prstGeom prst="rect">
            <a:avLst/>
          </a:prstGeom>
          <a:noFill/>
        </p:spPr>
        <p:txBody>
          <a:bodyPr wrap="square"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ả</a:t>
            </a:r>
          </a:p>
        </p:txBody>
      </p:sp>
      <p:sp>
        <p:nvSpPr>
          <p:cNvPr id="25" name="TextBox 24">
            <a:extLst>
              <a:ext uri="{FF2B5EF4-FFF2-40B4-BE49-F238E27FC236}">
                <a16:creationId xmlns:a16="http://schemas.microsoft.com/office/drawing/2014/main" id="{7D0FBCA0-1C5B-4FD1-A5E6-9DD1431369B1}"/>
              </a:ext>
            </a:extLst>
          </p:cNvPr>
          <p:cNvSpPr txBox="1"/>
          <p:nvPr/>
        </p:nvSpPr>
        <p:spPr>
          <a:xfrm>
            <a:off x="2428875" y="2657475"/>
            <a:ext cx="504825" cy="461665"/>
          </a:xfrm>
          <a:prstGeom prst="rect">
            <a:avLst/>
          </a:prstGeom>
          <a:noFill/>
        </p:spPr>
        <p:txBody>
          <a:bodyPr wrap="square" rtlCol="0">
            <a:spAutoFit/>
          </a:bodyPr>
          <a:lstStyle/>
          <a:p>
            <a:r>
              <a:rPr lang="en-US" sz="2400" b="1" dirty="0">
                <a:solidFill>
                  <a:srgbClr val="FF0000"/>
                </a:solidFill>
              </a:rPr>
              <a:t>~</a:t>
            </a:r>
          </a:p>
        </p:txBody>
      </p:sp>
      <p:sp>
        <p:nvSpPr>
          <p:cNvPr id="27" name="TextBox 26">
            <a:extLst>
              <a:ext uri="{FF2B5EF4-FFF2-40B4-BE49-F238E27FC236}">
                <a16:creationId xmlns:a16="http://schemas.microsoft.com/office/drawing/2014/main" id="{1301F2E1-2259-4391-A6FC-B839ED031633}"/>
              </a:ext>
            </a:extLst>
          </p:cNvPr>
          <p:cNvSpPr txBox="1"/>
          <p:nvPr/>
        </p:nvSpPr>
        <p:spPr>
          <a:xfrm>
            <a:off x="4581525" y="2657475"/>
            <a:ext cx="504825" cy="646331"/>
          </a:xfrm>
          <a:prstGeom prst="rect">
            <a:avLst/>
          </a:prstGeom>
          <a:noFill/>
        </p:spPr>
        <p:txBody>
          <a:bodyPr wrap="square" rtlCol="0">
            <a:spAutoFit/>
          </a:bodyPr>
          <a:lstStyle/>
          <a:p>
            <a:r>
              <a:rPr lang="en-US" sz="3600" b="1" dirty="0">
                <a:solidFill>
                  <a:srgbClr val="FF0000"/>
                </a:solidFill>
                <a:ea typeface="Arial-Rounded" panose="020B0500000000000000" pitchFamily="34" charset="0"/>
                <a:cs typeface="Arial-Rounded" panose="020B0500000000000000" pitchFamily="34" charset="0"/>
              </a:rPr>
              <a:t>ẳ</a:t>
            </a:r>
          </a:p>
        </p:txBody>
      </p:sp>
      <p:sp>
        <p:nvSpPr>
          <p:cNvPr id="29" name="TextBox 28">
            <a:extLst>
              <a:ext uri="{FF2B5EF4-FFF2-40B4-BE49-F238E27FC236}">
                <a16:creationId xmlns:a16="http://schemas.microsoft.com/office/drawing/2014/main" id="{A3F768F0-E859-43FC-B3D9-31924D42955B}"/>
              </a:ext>
            </a:extLst>
          </p:cNvPr>
          <p:cNvSpPr txBox="1"/>
          <p:nvPr/>
        </p:nvSpPr>
        <p:spPr>
          <a:xfrm>
            <a:off x="7286625" y="2609850"/>
            <a:ext cx="504825" cy="461665"/>
          </a:xfrm>
          <a:prstGeom prst="rect">
            <a:avLst/>
          </a:prstGeom>
          <a:noFill/>
        </p:spPr>
        <p:txBody>
          <a:bodyPr wrap="square" rtlCol="0">
            <a:spAutoFit/>
          </a:bodyPr>
          <a:lstStyle/>
          <a:p>
            <a:r>
              <a:rPr lang="en-US" sz="2400" b="1" dirty="0">
                <a:solidFill>
                  <a:srgbClr val="FF0000"/>
                </a:solidFill>
              </a:rPr>
              <a:t>~</a:t>
            </a:r>
          </a:p>
        </p:txBody>
      </p:sp>
      <p:sp>
        <p:nvSpPr>
          <p:cNvPr id="30" name="TextBox 29">
            <a:extLst>
              <a:ext uri="{FF2B5EF4-FFF2-40B4-BE49-F238E27FC236}">
                <a16:creationId xmlns:a16="http://schemas.microsoft.com/office/drawing/2014/main" id="{2D1BC090-7ABE-4BA0-A74B-ED733AAB5072}"/>
              </a:ext>
            </a:extLst>
          </p:cNvPr>
          <p:cNvSpPr txBox="1"/>
          <p:nvPr/>
        </p:nvSpPr>
        <p:spPr>
          <a:xfrm>
            <a:off x="10144125" y="2676525"/>
            <a:ext cx="504825" cy="584775"/>
          </a:xfrm>
          <a:prstGeom prst="rect">
            <a:avLst/>
          </a:prstGeom>
          <a:noFill/>
        </p:spPr>
        <p:txBody>
          <a:bodyPr wrap="square"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ỉ</a:t>
            </a:r>
          </a:p>
        </p:txBody>
      </p:sp>
    </p:spTree>
    <p:extLst>
      <p:ext uri="{BB962C8B-B14F-4D97-AF65-F5344CB8AC3E}">
        <p14:creationId xmlns:p14="http://schemas.microsoft.com/office/powerpoint/2010/main" val="300432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arn(inVertical)">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3" grpId="0"/>
      <p:bldP spid="25" grpId="0"/>
      <p:bldP spid="27"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6">
            <a:extLst>
              <a:ext uri="{FF2B5EF4-FFF2-40B4-BE49-F238E27FC236}">
                <a16:creationId xmlns:a16="http://schemas.microsoft.com/office/drawing/2014/main" id="{C4D63267-0065-4DF6-B5B4-D4A3E36F9DF0}"/>
              </a:ext>
            </a:extLst>
          </p:cNvPr>
          <p:cNvSpPr/>
          <p:nvPr/>
        </p:nvSpPr>
        <p:spPr>
          <a:xfrm>
            <a:off x="123824" y="365907"/>
            <a:ext cx="11953875" cy="6082517"/>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E5A964C-261F-4F40-96F9-96F0AB3B850E}"/>
              </a:ext>
            </a:extLst>
          </p:cNvPr>
          <p:cNvSpPr txBox="1"/>
          <p:nvPr/>
        </p:nvSpPr>
        <p:spPr>
          <a:xfrm>
            <a:off x="857251" y="571500"/>
            <a:ext cx="1079182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Tìm</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ngữ</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tiếng</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bắt</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đầu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bằng</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l, n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hoặc</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tiếng</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chứa</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dấu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hỏi</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dấu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ngã</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4" name="Rectangle: Rounded Corners 13">
            <a:extLst>
              <a:ext uri="{FF2B5EF4-FFF2-40B4-BE49-F238E27FC236}">
                <a16:creationId xmlns:a16="http://schemas.microsoft.com/office/drawing/2014/main" id="{72E46CE0-CD50-4904-A02A-76441EB7621A}"/>
              </a:ext>
            </a:extLst>
          </p:cNvPr>
          <p:cNvSpPr/>
          <p:nvPr/>
        </p:nvSpPr>
        <p:spPr>
          <a:xfrm>
            <a:off x="2194886" y="2286000"/>
            <a:ext cx="8788975" cy="1418303"/>
          </a:xfrm>
          <a:prstGeom prst="roundRect">
            <a:avLst>
              <a:gd name="adj" fmla="val 50000"/>
            </a:avLst>
          </a:prstGeom>
          <a:solidFill>
            <a:srgbClr val="FFFF00"/>
          </a:solidFill>
          <a:ln w="38100">
            <a:solidFill>
              <a:schemeClr val="accent4">
                <a:lumMod val="50000"/>
              </a:schemeClr>
            </a:solidFill>
            <a:prstDash val="dash"/>
            <a:extLst>
              <a:ext uri="{C807C97D-BFC1-408E-A445-0C87EB9F89A2}">
                <ask:lineSketchStyleProps xmlns:ask="http://schemas.microsoft.com/office/drawing/2018/sketchyshapes" xmln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Calibri" panose="020F0502020204030204" pitchFamily="34" charset="0"/>
                <a:cs typeface="Calibri" panose="020F0502020204030204" pitchFamily="34" charset="0"/>
              </a:rPr>
              <a:t>Tìm và viết từ ngữ vào vở theo yêu cầu của bài tập 3, trao đổi với bạn về từ ngữ tìm được</a:t>
            </a:r>
            <a:endParaRPr lang="en-US" sz="3200" b="1" dirty="0">
              <a:solidFill>
                <a:schemeClr val="tx1"/>
              </a:solidFill>
              <a:latin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256ECD80-BC7D-488F-AFF6-F66315364956}"/>
              </a:ext>
            </a:extLst>
          </p:cNvPr>
          <p:cNvGrpSpPr/>
          <p:nvPr/>
        </p:nvGrpSpPr>
        <p:grpSpPr>
          <a:xfrm>
            <a:off x="2997629" y="3811687"/>
            <a:ext cx="6314730" cy="2717049"/>
            <a:chOff x="8001897" y="3789020"/>
            <a:chExt cx="6314730" cy="2717049"/>
          </a:xfrm>
        </p:grpSpPr>
        <p:sp>
          <p:nvSpPr>
            <p:cNvPr id="17" name="Rectangle: Rounded Corners 16">
              <a:extLst>
                <a:ext uri="{FF2B5EF4-FFF2-40B4-BE49-F238E27FC236}">
                  <a16:creationId xmlns:a16="http://schemas.microsoft.com/office/drawing/2014/main" id="{795520FD-175E-4750-B0AE-94178334763F}"/>
                </a:ext>
              </a:extLst>
            </p:cNvPr>
            <p:cNvSpPr/>
            <p:nvPr/>
          </p:nvSpPr>
          <p:spPr>
            <a:xfrm>
              <a:off x="9617268" y="4326292"/>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b"/>
            <a:lstStyle/>
            <a:p>
              <a:pPr algn="ctr"/>
              <a:r>
                <a:rPr lang="en-US"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cs typeface="Calibri" panose="020F0502020204030204" pitchFamily="34" charset="0"/>
                </a:rPr>
                <a:t>THẢO LUẬN NHÓM</a:t>
              </a:r>
            </a:p>
          </p:txBody>
        </p:sp>
        <p:grpSp>
          <p:nvGrpSpPr>
            <p:cNvPr id="18" name="Group 17">
              <a:extLst>
                <a:ext uri="{FF2B5EF4-FFF2-40B4-BE49-F238E27FC236}">
                  <a16:creationId xmlns:a16="http://schemas.microsoft.com/office/drawing/2014/main" id="{D5F99846-72E9-458F-80A5-95778FCD630B}"/>
                </a:ext>
              </a:extLst>
            </p:cNvPr>
            <p:cNvGrpSpPr/>
            <p:nvPr/>
          </p:nvGrpSpPr>
          <p:grpSpPr>
            <a:xfrm>
              <a:off x="8001897" y="3789020"/>
              <a:ext cx="6314730" cy="2717049"/>
              <a:chOff x="1197026" y="4232126"/>
              <a:chExt cx="6222378" cy="2616200"/>
            </a:xfrm>
          </p:grpSpPr>
          <p:pic>
            <p:nvPicPr>
              <p:cNvPr id="21" name="Picture 20">
                <a:extLst>
                  <a:ext uri="{FF2B5EF4-FFF2-40B4-BE49-F238E27FC236}">
                    <a16:creationId xmlns:a16="http://schemas.microsoft.com/office/drawing/2014/main" id="{BDA86A76-FDAB-45DF-807D-D9623ACE9D67}"/>
                  </a:ext>
                </a:extLst>
              </p:cNvPr>
              <p:cNvPicPr>
                <a:picLocks noChangeAspect="1"/>
              </p:cNvPicPr>
              <p:nvPr/>
            </p:nvPicPr>
            <p:blipFill>
              <a:blip r:embed="rId4"/>
              <a:stretch>
                <a:fillRect/>
              </a:stretch>
            </p:blipFill>
            <p:spPr>
              <a:xfrm>
                <a:off x="5371743" y="4232126"/>
                <a:ext cx="2047661" cy="2616200"/>
              </a:xfrm>
              <a:prstGeom prst="rect">
                <a:avLst/>
              </a:prstGeom>
            </p:spPr>
          </p:pic>
          <p:pic>
            <p:nvPicPr>
              <p:cNvPr id="24" name="Picture 23">
                <a:extLst>
                  <a:ext uri="{FF2B5EF4-FFF2-40B4-BE49-F238E27FC236}">
                    <a16:creationId xmlns:a16="http://schemas.microsoft.com/office/drawing/2014/main" id="{7A3EBC5A-83D2-45FD-82D1-B9CB7E0DA09D}"/>
                  </a:ext>
                </a:extLst>
              </p:cNvPr>
              <p:cNvPicPr>
                <a:picLocks noChangeAspect="1"/>
              </p:cNvPicPr>
              <p:nvPr/>
            </p:nvPicPr>
            <p:blipFill>
              <a:blip r:embed="rId5"/>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186084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100" fill="hold">
                                          <p:stCondLst>
                                            <p:cond delay="0"/>
                                          </p:stCondLst>
                                        </p:cTn>
                                        <p:tgtEl>
                                          <p:spTgt spid="15"/>
                                        </p:tgtEl>
                                        <p:attrNameLst>
                                          <p:attrName>r</p:attrName>
                                        </p:attrNameLst>
                                      </p:cBhvr>
                                    </p:animRot>
                                    <p:animRot by="-240000">
                                      <p:cBhvr>
                                        <p:cTn id="13" dur="200" fill="hold">
                                          <p:stCondLst>
                                            <p:cond delay="200"/>
                                          </p:stCondLst>
                                        </p:cTn>
                                        <p:tgtEl>
                                          <p:spTgt spid="15"/>
                                        </p:tgtEl>
                                        <p:attrNameLst>
                                          <p:attrName>r</p:attrName>
                                        </p:attrNameLst>
                                      </p:cBhvr>
                                    </p:animRot>
                                    <p:animRot by="240000">
                                      <p:cBhvr>
                                        <p:cTn id="14" dur="200" fill="hold">
                                          <p:stCondLst>
                                            <p:cond delay="400"/>
                                          </p:stCondLst>
                                        </p:cTn>
                                        <p:tgtEl>
                                          <p:spTgt spid="15"/>
                                        </p:tgtEl>
                                        <p:attrNameLst>
                                          <p:attrName>r</p:attrName>
                                        </p:attrNameLst>
                                      </p:cBhvr>
                                    </p:animRot>
                                    <p:animRot by="-240000">
                                      <p:cBhvr>
                                        <p:cTn id="15" dur="200" fill="hold">
                                          <p:stCondLst>
                                            <p:cond delay="600"/>
                                          </p:stCondLst>
                                        </p:cTn>
                                        <p:tgtEl>
                                          <p:spTgt spid="15"/>
                                        </p:tgtEl>
                                        <p:attrNameLst>
                                          <p:attrName>r</p:attrName>
                                        </p:attrNameLst>
                                      </p:cBhvr>
                                    </p:animRot>
                                    <p:animRot by="120000">
                                      <p:cBhvr>
                                        <p:cTn id="16" dur="200" fill="hold">
                                          <p:stCondLst>
                                            <p:cond delay="800"/>
                                          </p:stCondLst>
                                        </p:cTn>
                                        <p:tgtEl>
                                          <p:spTgt spid="15"/>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Tieng-tinh-tinh-www_tiengdong_com.wav"/>
                                        </p:tgtEl>
                                      </p:cMediaNode>
                                    </p:audio>
                                  </p:subTnLst>
                                </p:cTn>
                              </p:par>
                              <p:par>
                                <p:cTn id="17" presetID="16" presetClass="entr" presetSubtype="2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61FD592-EDFD-5511-9D18-8256C7EE8298}"/>
              </a:ext>
            </a:extLst>
          </p:cNvPr>
          <p:cNvSpPr/>
          <p:nvPr/>
        </p:nvSpPr>
        <p:spPr>
          <a:xfrm>
            <a:off x="221226" y="309716"/>
            <a:ext cx="11754463" cy="6238568"/>
          </a:xfrm>
          <a:prstGeom prst="roundRect">
            <a:avLst>
              <a:gd name="adj" fmla="val 9575"/>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aphicFrame>
        <p:nvGraphicFramePr>
          <p:cNvPr id="3" name="Table 2">
            <a:extLst>
              <a:ext uri="{FF2B5EF4-FFF2-40B4-BE49-F238E27FC236}">
                <a16:creationId xmlns:a16="http://schemas.microsoft.com/office/drawing/2014/main" id="{0EFB844B-1CF8-4CE8-AB08-D1C1E6567BC9}"/>
              </a:ext>
            </a:extLst>
          </p:cNvPr>
          <p:cNvGraphicFramePr>
            <a:graphicFrameLocks noGrp="1"/>
          </p:cNvGraphicFramePr>
          <p:nvPr>
            <p:extLst>
              <p:ext uri="{D42A27DB-BD31-4B8C-83A1-F6EECF244321}">
                <p14:modId xmlns:p14="http://schemas.microsoft.com/office/powerpoint/2010/main" val="3156470334"/>
              </p:ext>
            </p:extLst>
          </p:nvPr>
        </p:nvGraphicFramePr>
        <p:xfrm>
          <a:off x="590550" y="1390650"/>
          <a:ext cx="11344275" cy="2445052"/>
        </p:xfrm>
        <a:graphic>
          <a:graphicData uri="http://schemas.openxmlformats.org/drawingml/2006/table">
            <a:tbl>
              <a:tblPr firstRow="1" firstCol="1" bandRow="1">
                <a:tableStyleId>{9DCAF9ED-07DC-4A11-8D7F-57B35C25682E}</a:tableStyleId>
              </a:tblPr>
              <a:tblGrid>
                <a:gridCol w="4886325">
                  <a:extLst>
                    <a:ext uri="{9D8B030D-6E8A-4147-A177-3AD203B41FA5}">
                      <a16:colId xmlns:a16="http://schemas.microsoft.com/office/drawing/2014/main" val="134764169"/>
                    </a:ext>
                  </a:extLst>
                </a:gridCol>
                <a:gridCol w="6457950">
                  <a:extLst>
                    <a:ext uri="{9D8B030D-6E8A-4147-A177-3AD203B41FA5}">
                      <a16:colId xmlns:a16="http://schemas.microsoft.com/office/drawing/2014/main" val="1039554793"/>
                    </a:ext>
                  </a:extLst>
                </a:gridCol>
              </a:tblGrid>
              <a:tr h="828675">
                <a:tc>
                  <a:txBody>
                    <a:bodyPr/>
                    <a:lstStyle/>
                    <a:p>
                      <a:pPr marL="0" marR="0" algn="ctr">
                        <a:lnSpc>
                          <a:spcPct val="120000"/>
                        </a:lnSpc>
                        <a:spcBef>
                          <a:spcPts val="0"/>
                        </a:spcBef>
                        <a:spcAft>
                          <a:spcPts val="0"/>
                        </a:spcAft>
                      </a:pPr>
                      <a:r>
                        <a:rPr lang="nl-NL" sz="3600" dirty="0">
                          <a:effectLst/>
                          <a:latin typeface="Calibri" panose="020F0502020204030204" pitchFamily="34" charset="0"/>
                          <a:cs typeface="Calibri" panose="020F0502020204030204" pitchFamily="34" charset="0"/>
                        </a:rPr>
                        <a:t>Từ ngữ chỉ sự vật</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3600" dirty="0">
                          <a:effectLst/>
                          <a:latin typeface="Calibri" panose="020F0502020204030204" pitchFamily="34" charset="0"/>
                          <a:cs typeface="Calibri" panose="020F0502020204030204" pitchFamily="34" charset="0"/>
                        </a:rPr>
                        <a:t>Từ ngữ chỉ hoạt động, đặc điểm</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0148529"/>
                  </a:ext>
                </a:extLst>
              </a:tr>
              <a:tr h="1616377">
                <a:tc>
                  <a:txBody>
                    <a:bodyPr/>
                    <a:lstStyle/>
                    <a:p>
                      <a:pPr marL="0" marR="0" algn="just">
                        <a:lnSpc>
                          <a:spcPct val="120000"/>
                        </a:lnSpc>
                        <a:spcBef>
                          <a:spcPts val="0"/>
                        </a:spcBef>
                        <a:spcAft>
                          <a:spcPts val="0"/>
                        </a:spcAft>
                      </a:pPr>
                      <a:r>
                        <a:rPr lang="nl-NL" sz="3600" b="1">
                          <a:effectLst/>
                          <a:latin typeface="Calibri" panose="020F0502020204030204" pitchFamily="34" charset="0"/>
                          <a:cs typeface="Calibri" panose="020F0502020204030204" pitchFamily="34" charset="0"/>
                        </a:rPr>
                        <a:t>chiếc làn, núi non, nón lá, luống rau,..</a:t>
                      </a:r>
                      <a:endParaRPr lang="en-US" sz="36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nl-NL" sz="3600" b="1" dirty="0">
                          <a:effectLst/>
                          <a:latin typeface="Calibri" panose="020F0502020204030204" pitchFamily="34" charset="0"/>
                          <a:cs typeface="Calibri" panose="020F0502020204030204" pitchFamily="34" charset="0"/>
                        </a:rPr>
                        <a:t>ngập lụt, lan tỏa, nói năng, le lói, ...</a:t>
                      </a:r>
                      <a:endParaRPr lang="en-US" sz="36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4751449"/>
                  </a:ext>
                </a:extLst>
              </a:tr>
            </a:tbl>
          </a:graphicData>
        </a:graphic>
      </p:graphicFrame>
    </p:spTree>
    <p:extLst>
      <p:ext uri="{BB962C8B-B14F-4D97-AF65-F5344CB8AC3E}">
        <p14:creationId xmlns:p14="http://schemas.microsoft.com/office/powerpoint/2010/main" val="26147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275</Words>
  <Application>Microsoft Office PowerPoint</Application>
  <PresentationFormat>Widescreen</PresentationFormat>
  <Paragraphs>35</Paragraphs>
  <Slides>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vt:i4>
      </vt:variant>
    </vt:vector>
  </HeadingPairs>
  <TitlesOfParts>
    <vt:vector size="15" baseType="lpstr">
      <vt:lpstr>Arial</vt:lpstr>
      <vt:lpstr>Arial-Rounded</vt:lpstr>
      <vt:lpstr>Calibri</vt:lpstr>
      <vt:lpstr>Calibri Light</vt:lpstr>
      <vt:lpstr>等线</vt:lpstr>
      <vt:lpstr>Times New Roman</vt:lpstr>
      <vt:lpstr>UTM Cookies</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32</cp:revision>
  <dcterms:created xsi:type="dcterms:W3CDTF">2022-11-13T01:30:03Z</dcterms:created>
  <dcterms:modified xsi:type="dcterms:W3CDTF">2025-04-30T01:56:50Z</dcterms:modified>
</cp:coreProperties>
</file>