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828" r:id="rId2"/>
    <p:sldId id="3845" r:id="rId3"/>
    <p:sldId id="3811" r:id="rId4"/>
    <p:sldId id="3814" r:id="rId5"/>
    <p:sldId id="3817" r:id="rId6"/>
    <p:sldId id="3818" r:id="rId7"/>
    <p:sldId id="38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810351" y="456121"/>
            <a:ext cx="9821636" cy="6971151"/>
            <a:chOff x="-607763" y="342091"/>
            <a:chExt cx="7366227" cy="5228363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07763" y="342091"/>
              <a:ext cx="7366227" cy="5228363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129" y="5039258"/>
            <a:ext cx="750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44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257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Public Sans</vt:lpstr>
      <vt:lpstr>Satisfy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2022-11-14T12:52:23Z</dcterms:created>
  <dcterms:modified xsi:type="dcterms:W3CDTF">2025-05-01T02:20:48Z</dcterms:modified>
</cp:coreProperties>
</file>