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9"/>
  </p:notesMasterIdLst>
  <p:sldIdLst>
    <p:sldId id="263" r:id="rId3"/>
    <p:sldId id="264" r:id="rId4"/>
    <p:sldId id="11678" r:id="rId5"/>
    <p:sldId id="11680" r:id="rId6"/>
    <p:sldId id="11677" r:id="rId7"/>
    <p:sldId id="116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363" autoAdjust="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A9B45-CC91-4908-BF3F-43A5F3A554E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2F265-5ED9-49F5-92C6-722A20C4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8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0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2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7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8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1640400" y="2936133"/>
            <a:ext cx="4012800" cy="300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5"/>
          <p:cNvSpPr/>
          <p:nvPr/>
        </p:nvSpPr>
        <p:spPr>
          <a:xfrm>
            <a:off x="6527800" y="2936133"/>
            <a:ext cx="4012800" cy="300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5E9B8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079200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BD9A"/>
              </a:buClr>
              <a:buSzPts val="2000"/>
              <a:buFont typeface="Bad Script"/>
              <a:buNone/>
              <a:defRPr sz="2667" b="1">
                <a:solidFill>
                  <a:srgbClr val="3DBD9A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2079200" y="4449600"/>
            <a:ext cx="3135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title" idx="2"/>
          </p:nvPr>
        </p:nvSpPr>
        <p:spPr>
          <a:xfrm>
            <a:off x="6979047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6966597" y="4449600"/>
            <a:ext cx="3135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57B0"/>
              </a:buClr>
              <a:buSzPts val="1400"/>
              <a:buNone/>
              <a:defRPr sz="1867">
                <a:solidFill>
                  <a:srgbClr val="4657B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4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flipH="1">
            <a:off x="11140204" y="993070"/>
            <a:ext cx="878249" cy="873900"/>
            <a:chOff x="4636900" y="2064950"/>
            <a:chExt cx="179650" cy="178775"/>
          </a:xfrm>
        </p:grpSpPr>
        <p:sp>
          <p:nvSpPr>
            <p:cNvPr id="114" name="Google Shape;114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" name="Google Shape;117;p5"/>
          <p:cNvGrpSpPr/>
          <p:nvPr/>
        </p:nvGrpSpPr>
        <p:grpSpPr>
          <a:xfrm rot="6718042" flipH="1">
            <a:off x="975497" y="1548214"/>
            <a:ext cx="809260" cy="1095273"/>
            <a:chOff x="5408700" y="2855000"/>
            <a:chExt cx="121525" cy="164475"/>
          </a:xfrm>
        </p:grpSpPr>
        <p:sp>
          <p:nvSpPr>
            <p:cNvPr id="118" name="Google Shape;118;p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2836504">
            <a:off x="10879764" y="5823221"/>
            <a:ext cx="1118155" cy="1017775"/>
            <a:chOff x="4779800" y="3121700"/>
            <a:chExt cx="150800" cy="137250"/>
          </a:xfrm>
        </p:grpSpPr>
        <p:sp>
          <p:nvSpPr>
            <p:cNvPr id="121" name="Google Shape;121;p5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5"/>
          <p:cNvGrpSpPr/>
          <p:nvPr/>
        </p:nvGrpSpPr>
        <p:grpSpPr>
          <a:xfrm rot="-2305022">
            <a:off x="81003" y="500737"/>
            <a:ext cx="1463595" cy="770603"/>
            <a:chOff x="5771177" y="4198236"/>
            <a:chExt cx="450550" cy="237228"/>
          </a:xfrm>
        </p:grpSpPr>
        <p:sp>
          <p:nvSpPr>
            <p:cNvPr id="127" name="Google Shape;127;p5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" name="Google Shape;133;p5"/>
          <p:cNvGrpSpPr/>
          <p:nvPr/>
        </p:nvGrpSpPr>
        <p:grpSpPr>
          <a:xfrm rot="2351369">
            <a:off x="9556081" y="1015938"/>
            <a:ext cx="1290932" cy="989236"/>
            <a:chOff x="6467995" y="4541033"/>
            <a:chExt cx="413793" cy="317088"/>
          </a:xfrm>
        </p:grpSpPr>
        <p:sp>
          <p:nvSpPr>
            <p:cNvPr id="134" name="Google Shape;134;p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5"/>
          <p:cNvGrpSpPr/>
          <p:nvPr/>
        </p:nvGrpSpPr>
        <p:grpSpPr>
          <a:xfrm rot="5400000" flipH="1">
            <a:off x="338288" y="5672620"/>
            <a:ext cx="949007" cy="944289"/>
            <a:chOff x="4636900" y="2064950"/>
            <a:chExt cx="179650" cy="178775"/>
          </a:xfrm>
        </p:grpSpPr>
        <p:sp>
          <p:nvSpPr>
            <p:cNvPr id="139" name="Google Shape;139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59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6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3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3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3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3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3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3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3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3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3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00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10911563" y="4175352"/>
            <a:ext cx="964151" cy="1304905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10408530" y="5775319"/>
            <a:ext cx="1358647" cy="738883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7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26A098B-D504-42D6-94EF-3066D6FA751A}"/>
              </a:ext>
            </a:extLst>
          </p:cNvPr>
          <p:cNvSpPr/>
          <p:nvPr userDrawn="1"/>
        </p:nvSpPr>
        <p:spPr>
          <a:xfrm>
            <a:off x="4972945" y="1914402"/>
            <a:ext cx="6868521" cy="3802956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8F9912-75F2-41A5-AF08-9D72784BB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50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43C2AB-E622-41D8-AF3A-A919C4F40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8"/>
            <a:ext cx="6858000" cy="2860769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554CFF-B746-440E-80FD-BBFE3B44ED2B}"/>
              </a:ext>
            </a:extLst>
          </p:cNvPr>
          <p:cNvGrpSpPr/>
          <p:nvPr userDrawn="1"/>
        </p:nvGrpSpPr>
        <p:grpSpPr>
          <a:xfrm>
            <a:off x="5594833" y="1645879"/>
            <a:ext cx="3937628" cy="4096879"/>
            <a:chOff x="5594832" y="1645879"/>
            <a:chExt cx="3937628" cy="4096878"/>
          </a:xfrm>
          <a:solidFill>
            <a:schemeClr val="bg1">
              <a:alpha val="50000"/>
            </a:schemeClr>
          </a:solidFill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969A46BF-5A1C-4FD9-BE6A-0570852B4FB7}"/>
                </a:ext>
              </a:extLst>
            </p:cNvPr>
            <p:cNvSpPr/>
            <p:nvPr userDrawn="1"/>
          </p:nvSpPr>
          <p:spPr>
            <a:xfrm>
              <a:off x="5594832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5059F92F-6D7B-4C62-90F9-79083BB9A9D5}"/>
                </a:ext>
              </a:extLst>
            </p:cNvPr>
            <p:cNvSpPr/>
            <p:nvPr userDrawn="1"/>
          </p:nvSpPr>
          <p:spPr>
            <a:xfrm>
              <a:off x="5953785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EC047FB7-FA1B-4CAE-80D1-90745477BB8E}"/>
                </a:ext>
              </a:extLst>
            </p:cNvPr>
            <p:cNvSpPr/>
            <p:nvPr userDrawn="1"/>
          </p:nvSpPr>
          <p:spPr>
            <a:xfrm>
              <a:off x="6312738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DF3F7B47-4549-49EC-806B-509376A5ACA4}"/>
                </a:ext>
              </a:extLst>
            </p:cNvPr>
            <p:cNvSpPr/>
            <p:nvPr userDrawn="1"/>
          </p:nvSpPr>
          <p:spPr>
            <a:xfrm>
              <a:off x="6671690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BB5A366-227D-4CFC-94D7-F6257B834F07}"/>
              </a:ext>
            </a:extLst>
          </p:cNvPr>
          <p:cNvSpPr/>
          <p:nvPr userDrawn="1"/>
        </p:nvSpPr>
        <p:spPr>
          <a:xfrm>
            <a:off x="4676505" y="1620479"/>
            <a:ext cx="6736457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CF36D730-F0C3-47E1-B754-CC61E5E42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1497" y="4112654"/>
            <a:ext cx="2409755" cy="12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63F9-1640-22E0-2DFB-CCC0B6D4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11200"/>
            <a:ext cx="10281600" cy="64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13B-DADE-00D2-9EE6-229E8AE0E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DEE23-4B15-208A-C431-8A9104D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F679-25A0-AA86-A959-3F729254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5FEE8-B9CE-B650-E80B-DCF180A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83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C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CA6164FD-CE93-451A-9778-27236BAF641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225" y="27622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04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3A183E3-FC93-EA05-0EDA-0892E5F626AE}"/>
              </a:ext>
            </a:extLst>
          </p:cNvPr>
          <p:cNvGrpSpPr/>
          <p:nvPr/>
        </p:nvGrpSpPr>
        <p:grpSpPr>
          <a:xfrm>
            <a:off x="0" y="-71120"/>
            <a:ext cx="12192000" cy="6929120"/>
            <a:chOff x="0" y="-53340"/>
            <a:chExt cx="9144000" cy="5196840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A0665E2E-D11D-635D-B968-7745D9C8AFB2}"/>
                </a:ext>
              </a:extLst>
            </p:cNvPr>
            <p:cNvSpPr txBox="1"/>
            <p:nvPr/>
          </p:nvSpPr>
          <p:spPr>
            <a:xfrm>
              <a:off x="249187" y="1678493"/>
              <a:ext cx="2010381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NGUYỄN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 ÁI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QUYÊN</a:t>
              </a:r>
              <a:endParaRPr lang="en-SG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7A675B-67C2-4AEC-EA2D-C24C58552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9" b="5277"/>
            <a:stretch/>
          </p:blipFill>
          <p:spPr>
            <a:xfrm>
              <a:off x="0" y="-53340"/>
              <a:ext cx="9144000" cy="5196840"/>
            </a:xfrm>
            <a:prstGeom prst="rect">
              <a:avLst/>
            </a:prstGeom>
          </p:spPr>
        </p:pic>
      </p:grpSp>
      <p:pic>
        <p:nvPicPr>
          <p:cNvPr id="20" name="Picture 19" descr="A picture containing toy, doll, decorated&#10;&#10;Description automatically generated">
            <a:extLst>
              <a:ext uri="{FF2B5EF4-FFF2-40B4-BE49-F238E27FC236}">
                <a16:creationId xmlns:a16="http://schemas.microsoft.com/office/drawing/2014/main" id="{A61764AA-BA16-F74F-AEA7-9EA56CD8D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" y="4061968"/>
            <a:ext cx="4111812" cy="2796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EB95EA-2A32-4C52-9E02-6967022BE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480" y="365760"/>
            <a:ext cx="7945119" cy="1198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725CC-C7DD-8208-F3AF-6F7A5C09F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21" y="1564641"/>
            <a:ext cx="11802879" cy="2060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2758" y="3624776"/>
            <a:ext cx="7106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Khánh Linh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618320" y="411709"/>
            <a:ext cx="10787269" cy="1262712"/>
          </a:xfrm>
          <a:custGeom>
            <a:avLst/>
            <a:gdLst>
              <a:gd name="connsiteX0" fmla="*/ 0 w 10787269"/>
              <a:gd name="connsiteY0" fmla="*/ 631356 h 1262712"/>
              <a:gd name="connsiteX1" fmla="*/ 631356 w 10787269"/>
              <a:gd name="connsiteY1" fmla="*/ 0 h 1262712"/>
              <a:gd name="connsiteX2" fmla="*/ 1216436 w 10787269"/>
              <a:gd name="connsiteY2" fmla="*/ 0 h 1262712"/>
              <a:gd name="connsiteX3" fmla="*/ 1611025 w 10787269"/>
              <a:gd name="connsiteY3" fmla="*/ 0 h 1262712"/>
              <a:gd name="connsiteX4" fmla="*/ 2386596 w 10787269"/>
              <a:gd name="connsiteY4" fmla="*/ 0 h 1262712"/>
              <a:gd name="connsiteX5" fmla="*/ 2971676 w 10787269"/>
              <a:gd name="connsiteY5" fmla="*/ 0 h 1262712"/>
              <a:gd name="connsiteX6" fmla="*/ 3747247 w 10787269"/>
              <a:gd name="connsiteY6" fmla="*/ 0 h 1262712"/>
              <a:gd name="connsiteX7" fmla="*/ 4237081 w 10787269"/>
              <a:gd name="connsiteY7" fmla="*/ 0 h 1262712"/>
              <a:gd name="connsiteX8" fmla="*/ 4917407 w 10787269"/>
              <a:gd name="connsiteY8" fmla="*/ 0 h 1262712"/>
              <a:gd name="connsiteX9" fmla="*/ 5692978 w 10787269"/>
              <a:gd name="connsiteY9" fmla="*/ 0 h 1262712"/>
              <a:gd name="connsiteX10" fmla="*/ 6278058 w 10787269"/>
              <a:gd name="connsiteY10" fmla="*/ 0 h 1262712"/>
              <a:gd name="connsiteX11" fmla="*/ 6863138 w 10787269"/>
              <a:gd name="connsiteY11" fmla="*/ 0 h 1262712"/>
              <a:gd name="connsiteX12" fmla="*/ 7448218 w 10787269"/>
              <a:gd name="connsiteY12" fmla="*/ 0 h 1262712"/>
              <a:gd name="connsiteX13" fmla="*/ 8128543 w 10787269"/>
              <a:gd name="connsiteY13" fmla="*/ 0 h 1262712"/>
              <a:gd name="connsiteX14" fmla="*/ 8618377 w 10787269"/>
              <a:gd name="connsiteY14" fmla="*/ 0 h 1262712"/>
              <a:gd name="connsiteX15" fmla="*/ 9393948 w 10787269"/>
              <a:gd name="connsiteY15" fmla="*/ 0 h 1262712"/>
              <a:gd name="connsiteX16" fmla="*/ 10155913 w 10787269"/>
              <a:gd name="connsiteY16" fmla="*/ 0 h 1262712"/>
              <a:gd name="connsiteX17" fmla="*/ 10787269 w 10787269"/>
              <a:gd name="connsiteY17" fmla="*/ 631356 h 1262712"/>
              <a:gd name="connsiteX18" fmla="*/ 10787269 w 10787269"/>
              <a:gd name="connsiteY18" fmla="*/ 631356 h 1262712"/>
              <a:gd name="connsiteX19" fmla="*/ 10155913 w 10787269"/>
              <a:gd name="connsiteY19" fmla="*/ 1262712 h 1262712"/>
              <a:gd name="connsiteX20" fmla="*/ 9285096 w 10787269"/>
              <a:gd name="connsiteY20" fmla="*/ 1262712 h 1262712"/>
              <a:gd name="connsiteX21" fmla="*/ 8700016 w 10787269"/>
              <a:gd name="connsiteY21" fmla="*/ 1262712 h 1262712"/>
              <a:gd name="connsiteX22" fmla="*/ 8019691 w 10787269"/>
              <a:gd name="connsiteY22" fmla="*/ 1262712 h 1262712"/>
              <a:gd name="connsiteX23" fmla="*/ 7529857 w 10787269"/>
              <a:gd name="connsiteY23" fmla="*/ 1262712 h 1262712"/>
              <a:gd name="connsiteX24" fmla="*/ 6944777 w 10787269"/>
              <a:gd name="connsiteY24" fmla="*/ 1262712 h 1262712"/>
              <a:gd name="connsiteX25" fmla="*/ 6454942 w 10787269"/>
              <a:gd name="connsiteY25" fmla="*/ 1262712 h 1262712"/>
              <a:gd name="connsiteX26" fmla="*/ 5965108 w 10787269"/>
              <a:gd name="connsiteY26" fmla="*/ 1262712 h 1262712"/>
              <a:gd name="connsiteX27" fmla="*/ 5189537 w 10787269"/>
              <a:gd name="connsiteY27" fmla="*/ 1262712 h 1262712"/>
              <a:gd name="connsiteX28" fmla="*/ 4318720 w 10787269"/>
              <a:gd name="connsiteY28" fmla="*/ 1262712 h 1262712"/>
              <a:gd name="connsiteX29" fmla="*/ 3543149 w 10787269"/>
              <a:gd name="connsiteY29" fmla="*/ 1262712 h 1262712"/>
              <a:gd name="connsiteX30" fmla="*/ 2672333 w 10787269"/>
              <a:gd name="connsiteY30" fmla="*/ 1262712 h 1262712"/>
              <a:gd name="connsiteX31" fmla="*/ 1992007 w 10787269"/>
              <a:gd name="connsiteY31" fmla="*/ 1262712 h 1262712"/>
              <a:gd name="connsiteX32" fmla="*/ 1406927 w 10787269"/>
              <a:gd name="connsiteY32" fmla="*/ 1262712 h 1262712"/>
              <a:gd name="connsiteX33" fmla="*/ 631356 w 10787269"/>
              <a:gd name="connsiteY33" fmla="*/ 1262712 h 1262712"/>
              <a:gd name="connsiteX34" fmla="*/ 0 w 10787269"/>
              <a:gd name="connsiteY34" fmla="*/ 631356 h 126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787269" h="1262712" fill="none" extrusionOk="0">
                <a:moveTo>
                  <a:pt x="0" y="631356"/>
                </a:moveTo>
                <a:cubicBezTo>
                  <a:pt x="20287" y="286838"/>
                  <a:pt x="276416" y="-7857"/>
                  <a:pt x="631356" y="0"/>
                </a:cubicBezTo>
                <a:cubicBezTo>
                  <a:pt x="767130" y="27843"/>
                  <a:pt x="928063" y="28291"/>
                  <a:pt x="1216436" y="0"/>
                </a:cubicBezTo>
                <a:cubicBezTo>
                  <a:pt x="1504809" y="-28291"/>
                  <a:pt x="1513773" y="2698"/>
                  <a:pt x="1611025" y="0"/>
                </a:cubicBezTo>
                <a:cubicBezTo>
                  <a:pt x="1708277" y="-2698"/>
                  <a:pt x="2222210" y="38406"/>
                  <a:pt x="2386596" y="0"/>
                </a:cubicBezTo>
                <a:cubicBezTo>
                  <a:pt x="2550982" y="-38406"/>
                  <a:pt x="2768315" y="-24236"/>
                  <a:pt x="2971676" y="0"/>
                </a:cubicBezTo>
                <a:cubicBezTo>
                  <a:pt x="3175037" y="24236"/>
                  <a:pt x="3479198" y="22491"/>
                  <a:pt x="3747247" y="0"/>
                </a:cubicBezTo>
                <a:cubicBezTo>
                  <a:pt x="4015296" y="-22491"/>
                  <a:pt x="4058904" y="15810"/>
                  <a:pt x="4237081" y="0"/>
                </a:cubicBezTo>
                <a:cubicBezTo>
                  <a:pt x="4415258" y="-15810"/>
                  <a:pt x="4770061" y="-12910"/>
                  <a:pt x="4917407" y="0"/>
                </a:cubicBezTo>
                <a:cubicBezTo>
                  <a:pt x="5064753" y="12910"/>
                  <a:pt x="5394090" y="-18046"/>
                  <a:pt x="5692978" y="0"/>
                </a:cubicBezTo>
                <a:cubicBezTo>
                  <a:pt x="5991866" y="18046"/>
                  <a:pt x="6008320" y="-23471"/>
                  <a:pt x="6278058" y="0"/>
                </a:cubicBezTo>
                <a:cubicBezTo>
                  <a:pt x="6547796" y="23471"/>
                  <a:pt x="6593732" y="-17555"/>
                  <a:pt x="6863138" y="0"/>
                </a:cubicBezTo>
                <a:cubicBezTo>
                  <a:pt x="7132544" y="17555"/>
                  <a:pt x="7290573" y="-12118"/>
                  <a:pt x="7448218" y="0"/>
                </a:cubicBezTo>
                <a:cubicBezTo>
                  <a:pt x="7605863" y="12118"/>
                  <a:pt x="7956317" y="-23413"/>
                  <a:pt x="8128543" y="0"/>
                </a:cubicBezTo>
                <a:cubicBezTo>
                  <a:pt x="8300770" y="23413"/>
                  <a:pt x="8387483" y="-12400"/>
                  <a:pt x="8618377" y="0"/>
                </a:cubicBezTo>
                <a:cubicBezTo>
                  <a:pt x="8849271" y="12400"/>
                  <a:pt x="9168160" y="13495"/>
                  <a:pt x="9393948" y="0"/>
                </a:cubicBezTo>
                <a:cubicBezTo>
                  <a:pt x="9619736" y="-13495"/>
                  <a:pt x="9917617" y="21236"/>
                  <a:pt x="10155913" y="0"/>
                </a:cubicBezTo>
                <a:cubicBezTo>
                  <a:pt x="10482838" y="63804"/>
                  <a:pt x="10730479" y="310226"/>
                  <a:pt x="10787269" y="631356"/>
                </a:cubicBezTo>
                <a:lnTo>
                  <a:pt x="10787269" y="631356"/>
                </a:lnTo>
                <a:cubicBezTo>
                  <a:pt x="10809927" y="899198"/>
                  <a:pt x="10438184" y="1273105"/>
                  <a:pt x="10155913" y="1262712"/>
                </a:cubicBezTo>
                <a:cubicBezTo>
                  <a:pt x="9774200" y="1224581"/>
                  <a:pt x="9539386" y="1255463"/>
                  <a:pt x="9285096" y="1262712"/>
                </a:cubicBezTo>
                <a:cubicBezTo>
                  <a:pt x="9030806" y="1269961"/>
                  <a:pt x="8897398" y="1279173"/>
                  <a:pt x="8700016" y="1262712"/>
                </a:cubicBezTo>
                <a:cubicBezTo>
                  <a:pt x="8502634" y="1246251"/>
                  <a:pt x="8217865" y="1229127"/>
                  <a:pt x="8019691" y="1262712"/>
                </a:cubicBezTo>
                <a:cubicBezTo>
                  <a:pt x="7821517" y="1296297"/>
                  <a:pt x="7699567" y="1285778"/>
                  <a:pt x="7529857" y="1262712"/>
                </a:cubicBezTo>
                <a:cubicBezTo>
                  <a:pt x="7360147" y="1239646"/>
                  <a:pt x="7146066" y="1275100"/>
                  <a:pt x="6944777" y="1262712"/>
                </a:cubicBezTo>
                <a:cubicBezTo>
                  <a:pt x="6743488" y="1250324"/>
                  <a:pt x="6659238" y="1279279"/>
                  <a:pt x="6454942" y="1262712"/>
                </a:cubicBezTo>
                <a:cubicBezTo>
                  <a:pt x="6250646" y="1246145"/>
                  <a:pt x="6160661" y="1256736"/>
                  <a:pt x="5965108" y="1262712"/>
                </a:cubicBezTo>
                <a:cubicBezTo>
                  <a:pt x="5769555" y="1268688"/>
                  <a:pt x="5570927" y="1270275"/>
                  <a:pt x="5189537" y="1262712"/>
                </a:cubicBezTo>
                <a:cubicBezTo>
                  <a:pt x="4808147" y="1255149"/>
                  <a:pt x="4592399" y="1277879"/>
                  <a:pt x="4318720" y="1262712"/>
                </a:cubicBezTo>
                <a:cubicBezTo>
                  <a:pt x="4045041" y="1247545"/>
                  <a:pt x="3860328" y="1251400"/>
                  <a:pt x="3543149" y="1262712"/>
                </a:cubicBezTo>
                <a:cubicBezTo>
                  <a:pt x="3225970" y="1274024"/>
                  <a:pt x="3048313" y="1293700"/>
                  <a:pt x="2672333" y="1262712"/>
                </a:cubicBezTo>
                <a:cubicBezTo>
                  <a:pt x="2296353" y="1231724"/>
                  <a:pt x="2212375" y="1230498"/>
                  <a:pt x="1992007" y="1262712"/>
                </a:cubicBezTo>
                <a:cubicBezTo>
                  <a:pt x="1771639" y="1294926"/>
                  <a:pt x="1565280" y="1234505"/>
                  <a:pt x="1406927" y="1262712"/>
                </a:cubicBezTo>
                <a:cubicBezTo>
                  <a:pt x="1248574" y="1290919"/>
                  <a:pt x="900348" y="1299671"/>
                  <a:pt x="631356" y="1262712"/>
                </a:cubicBezTo>
                <a:cubicBezTo>
                  <a:pt x="327703" y="1235061"/>
                  <a:pt x="43958" y="991924"/>
                  <a:pt x="0" y="631356"/>
                </a:cubicBezTo>
                <a:close/>
              </a:path>
              <a:path w="10787269" h="1262712" stroke="0" extrusionOk="0">
                <a:moveTo>
                  <a:pt x="0" y="631356"/>
                </a:moveTo>
                <a:cubicBezTo>
                  <a:pt x="-26167" y="310132"/>
                  <a:pt x="288496" y="24655"/>
                  <a:pt x="631356" y="0"/>
                </a:cubicBezTo>
                <a:cubicBezTo>
                  <a:pt x="862531" y="-12865"/>
                  <a:pt x="1003268" y="-23046"/>
                  <a:pt x="1121190" y="0"/>
                </a:cubicBezTo>
                <a:cubicBezTo>
                  <a:pt x="1239112" y="23046"/>
                  <a:pt x="1457853" y="18588"/>
                  <a:pt x="1706270" y="0"/>
                </a:cubicBezTo>
                <a:cubicBezTo>
                  <a:pt x="1954687" y="-18588"/>
                  <a:pt x="1980686" y="7477"/>
                  <a:pt x="2100859" y="0"/>
                </a:cubicBezTo>
                <a:cubicBezTo>
                  <a:pt x="2221032" y="-7477"/>
                  <a:pt x="2557334" y="-26116"/>
                  <a:pt x="2876430" y="0"/>
                </a:cubicBezTo>
                <a:cubicBezTo>
                  <a:pt x="3195526" y="26116"/>
                  <a:pt x="3177544" y="18648"/>
                  <a:pt x="3271019" y="0"/>
                </a:cubicBezTo>
                <a:cubicBezTo>
                  <a:pt x="3364494" y="-18648"/>
                  <a:pt x="3627619" y="-20900"/>
                  <a:pt x="3951344" y="0"/>
                </a:cubicBezTo>
                <a:cubicBezTo>
                  <a:pt x="4275070" y="20900"/>
                  <a:pt x="4289756" y="11108"/>
                  <a:pt x="4441179" y="0"/>
                </a:cubicBezTo>
                <a:cubicBezTo>
                  <a:pt x="4592603" y="-11108"/>
                  <a:pt x="4780395" y="7875"/>
                  <a:pt x="4931013" y="0"/>
                </a:cubicBezTo>
                <a:cubicBezTo>
                  <a:pt x="5081631" y="-7875"/>
                  <a:pt x="5224186" y="-11517"/>
                  <a:pt x="5325602" y="0"/>
                </a:cubicBezTo>
                <a:cubicBezTo>
                  <a:pt x="5427018" y="11517"/>
                  <a:pt x="5621236" y="1865"/>
                  <a:pt x="5720191" y="0"/>
                </a:cubicBezTo>
                <a:cubicBezTo>
                  <a:pt x="5819146" y="-1865"/>
                  <a:pt x="6075824" y="-16407"/>
                  <a:pt x="6210025" y="0"/>
                </a:cubicBezTo>
                <a:cubicBezTo>
                  <a:pt x="6344226" y="16407"/>
                  <a:pt x="6597433" y="21379"/>
                  <a:pt x="6795105" y="0"/>
                </a:cubicBezTo>
                <a:cubicBezTo>
                  <a:pt x="6992777" y="-21379"/>
                  <a:pt x="7248171" y="23540"/>
                  <a:pt x="7570676" y="0"/>
                </a:cubicBezTo>
                <a:cubicBezTo>
                  <a:pt x="7893181" y="-23540"/>
                  <a:pt x="7957292" y="-9861"/>
                  <a:pt x="8251002" y="0"/>
                </a:cubicBezTo>
                <a:cubicBezTo>
                  <a:pt x="8544712" y="9861"/>
                  <a:pt x="8625073" y="20078"/>
                  <a:pt x="8836082" y="0"/>
                </a:cubicBezTo>
                <a:cubicBezTo>
                  <a:pt x="9047091" y="-20078"/>
                  <a:pt x="9254505" y="-18018"/>
                  <a:pt x="9421161" y="0"/>
                </a:cubicBezTo>
                <a:cubicBezTo>
                  <a:pt x="9587817" y="18018"/>
                  <a:pt x="9902588" y="-26501"/>
                  <a:pt x="10155913" y="0"/>
                </a:cubicBezTo>
                <a:cubicBezTo>
                  <a:pt x="10493843" y="5126"/>
                  <a:pt x="10789995" y="264606"/>
                  <a:pt x="10787269" y="631356"/>
                </a:cubicBezTo>
                <a:lnTo>
                  <a:pt x="10787269" y="631356"/>
                </a:lnTo>
                <a:cubicBezTo>
                  <a:pt x="10740242" y="991906"/>
                  <a:pt x="10574795" y="1290057"/>
                  <a:pt x="10155913" y="1262712"/>
                </a:cubicBezTo>
                <a:cubicBezTo>
                  <a:pt x="9766271" y="1255677"/>
                  <a:pt x="9690164" y="1274021"/>
                  <a:pt x="9285096" y="1262712"/>
                </a:cubicBezTo>
                <a:cubicBezTo>
                  <a:pt x="8880028" y="1251403"/>
                  <a:pt x="8671776" y="1239717"/>
                  <a:pt x="8414280" y="1262712"/>
                </a:cubicBezTo>
                <a:cubicBezTo>
                  <a:pt x="8156784" y="1285707"/>
                  <a:pt x="7943773" y="1291403"/>
                  <a:pt x="7733954" y="1262712"/>
                </a:cubicBezTo>
                <a:cubicBezTo>
                  <a:pt x="7524135" y="1234021"/>
                  <a:pt x="7245421" y="1282454"/>
                  <a:pt x="6863138" y="1262712"/>
                </a:cubicBezTo>
                <a:cubicBezTo>
                  <a:pt x="6480855" y="1242970"/>
                  <a:pt x="6560150" y="1283872"/>
                  <a:pt x="6373303" y="1262712"/>
                </a:cubicBezTo>
                <a:cubicBezTo>
                  <a:pt x="6186456" y="1241552"/>
                  <a:pt x="6038270" y="1291812"/>
                  <a:pt x="5788223" y="1262712"/>
                </a:cubicBezTo>
                <a:cubicBezTo>
                  <a:pt x="5538176" y="1233612"/>
                  <a:pt x="5225899" y="1231151"/>
                  <a:pt x="5012652" y="1262712"/>
                </a:cubicBezTo>
                <a:cubicBezTo>
                  <a:pt x="4799405" y="1294273"/>
                  <a:pt x="4452998" y="1268626"/>
                  <a:pt x="4237081" y="1262712"/>
                </a:cubicBezTo>
                <a:cubicBezTo>
                  <a:pt x="4021164" y="1256798"/>
                  <a:pt x="3842347" y="1247658"/>
                  <a:pt x="3556756" y="1262712"/>
                </a:cubicBezTo>
                <a:cubicBezTo>
                  <a:pt x="3271166" y="1277766"/>
                  <a:pt x="3280445" y="1266798"/>
                  <a:pt x="3162167" y="1262712"/>
                </a:cubicBezTo>
                <a:cubicBezTo>
                  <a:pt x="3043889" y="1258626"/>
                  <a:pt x="2714110" y="1270176"/>
                  <a:pt x="2577087" y="1262712"/>
                </a:cubicBezTo>
                <a:cubicBezTo>
                  <a:pt x="2440064" y="1255248"/>
                  <a:pt x="2095462" y="1289664"/>
                  <a:pt x="1801516" y="1262712"/>
                </a:cubicBezTo>
                <a:cubicBezTo>
                  <a:pt x="1507570" y="1235760"/>
                  <a:pt x="1411246" y="1274939"/>
                  <a:pt x="1216436" y="1262712"/>
                </a:cubicBezTo>
                <a:cubicBezTo>
                  <a:pt x="1021626" y="1250485"/>
                  <a:pt x="758266" y="1254893"/>
                  <a:pt x="631356" y="1262712"/>
                </a:cubicBezTo>
                <a:cubicBezTo>
                  <a:pt x="265044" y="1246931"/>
                  <a:pt x="-15135" y="1062320"/>
                  <a:pt x="0" y="63135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 câu nào dùng để đánh dấu đối thoại của các nhân vật trong đoạn văn dưới đây?</a:t>
            </a:r>
            <a:endParaRPr lang="en-US" sz="3733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F9EA4-CD33-4E70-9DEB-C95192FE9EC5}"/>
              </a:ext>
            </a:extLst>
          </p:cNvPr>
          <p:cNvSpPr txBox="1"/>
          <p:nvPr/>
        </p:nvSpPr>
        <p:spPr>
          <a:xfrm>
            <a:off x="570016" y="2101932"/>
            <a:ext cx="73983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 trưa, ông ngoại về đến nhà. Ông khoe với Diệp: “Hôm nay, ông đăng kí học lớp tiếng Anh rồi nhé!”. Diệp trong mắt: “Ông nhiều tuổi sao còn học ạ?”. Ông bảo: “Trẻ, già đều cần học cháu ạ!”. Diệp thắc mắc: “Thế nếu phải họp phụ huynh thì ai sẽ đi họp cho ông ạ?”.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vi-VN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32DA46-9E5D-4D66-8861-69B40FA11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351" y="2340366"/>
            <a:ext cx="3310475" cy="333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391887" y="725214"/>
            <a:ext cx="7267698" cy="4288220"/>
          </a:xfrm>
          <a:prstGeom prst="rect">
            <a:avLst/>
          </a:pr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custGeom>
                    <a:avLst/>
                    <a:gdLst>
                      <a:gd name="connsiteX0" fmla="*/ 0 w 7267698"/>
                      <a:gd name="connsiteY0" fmla="*/ 0 h 4288220"/>
                      <a:gd name="connsiteX1" fmla="*/ 515346 w 7267698"/>
                      <a:gd name="connsiteY1" fmla="*/ 0 h 4288220"/>
                      <a:gd name="connsiteX2" fmla="*/ 1321400 w 7267698"/>
                      <a:gd name="connsiteY2" fmla="*/ 0 h 4288220"/>
                      <a:gd name="connsiteX3" fmla="*/ 1764069 w 7267698"/>
                      <a:gd name="connsiteY3" fmla="*/ 0 h 4288220"/>
                      <a:gd name="connsiteX4" fmla="*/ 2570122 w 7267698"/>
                      <a:gd name="connsiteY4" fmla="*/ 0 h 4288220"/>
                      <a:gd name="connsiteX5" fmla="*/ 3158145 w 7267698"/>
                      <a:gd name="connsiteY5" fmla="*/ 0 h 4288220"/>
                      <a:gd name="connsiteX6" fmla="*/ 3746168 w 7267698"/>
                      <a:gd name="connsiteY6" fmla="*/ 0 h 4288220"/>
                      <a:gd name="connsiteX7" fmla="*/ 4334191 w 7267698"/>
                      <a:gd name="connsiteY7" fmla="*/ 0 h 4288220"/>
                      <a:gd name="connsiteX8" fmla="*/ 4922214 w 7267698"/>
                      <a:gd name="connsiteY8" fmla="*/ 0 h 4288220"/>
                      <a:gd name="connsiteX9" fmla="*/ 5728267 w 7267698"/>
                      <a:gd name="connsiteY9" fmla="*/ 0 h 4288220"/>
                      <a:gd name="connsiteX10" fmla="*/ 6243613 w 7267698"/>
                      <a:gd name="connsiteY10" fmla="*/ 0 h 4288220"/>
                      <a:gd name="connsiteX11" fmla="*/ 7267698 w 7267698"/>
                      <a:gd name="connsiteY11" fmla="*/ 0 h 4288220"/>
                      <a:gd name="connsiteX12" fmla="*/ 7267698 w 7267698"/>
                      <a:gd name="connsiteY12" fmla="*/ 569721 h 4288220"/>
                      <a:gd name="connsiteX13" fmla="*/ 7267698 w 7267698"/>
                      <a:gd name="connsiteY13" fmla="*/ 1182324 h 4288220"/>
                      <a:gd name="connsiteX14" fmla="*/ 7267698 w 7267698"/>
                      <a:gd name="connsiteY14" fmla="*/ 1666280 h 4288220"/>
                      <a:gd name="connsiteX15" fmla="*/ 7267698 w 7267698"/>
                      <a:gd name="connsiteY15" fmla="*/ 2278883 h 4288220"/>
                      <a:gd name="connsiteX16" fmla="*/ 7267698 w 7267698"/>
                      <a:gd name="connsiteY16" fmla="*/ 2891485 h 4288220"/>
                      <a:gd name="connsiteX17" fmla="*/ 7267698 w 7267698"/>
                      <a:gd name="connsiteY17" fmla="*/ 3504088 h 4288220"/>
                      <a:gd name="connsiteX18" fmla="*/ 7267698 w 7267698"/>
                      <a:gd name="connsiteY18" fmla="*/ 4288220 h 4288220"/>
                      <a:gd name="connsiteX19" fmla="*/ 6534321 w 7267698"/>
                      <a:gd name="connsiteY19" fmla="*/ 4288220 h 4288220"/>
                      <a:gd name="connsiteX20" fmla="*/ 5728267 w 7267698"/>
                      <a:gd name="connsiteY20" fmla="*/ 4288220 h 4288220"/>
                      <a:gd name="connsiteX21" fmla="*/ 4922214 w 7267698"/>
                      <a:gd name="connsiteY21" fmla="*/ 4288220 h 4288220"/>
                      <a:gd name="connsiteX22" fmla="*/ 4406868 w 7267698"/>
                      <a:gd name="connsiteY22" fmla="*/ 4288220 h 4288220"/>
                      <a:gd name="connsiteX23" fmla="*/ 3673491 w 7267698"/>
                      <a:gd name="connsiteY23" fmla="*/ 4288220 h 4288220"/>
                      <a:gd name="connsiteX24" fmla="*/ 2867437 w 7267698"/>
                      <a:gd name="connsiteY24" fmla="*/ 4288220 h 4288220"/>
                      <a:gd name="connsiteX25" fmla="*/ 2061383 w 7267698"/>
                      <a:gd name="connsiteY25" fmla="*/ 4288220 h 4288220"/>
                      <a:gd name="connsiteX26" fmla="*/ 1546038 w 7267698"/>
                      <a:gd name="connsiteY26" fmla="*/ 4288220 h 4288220"/>
                      <a:gd name="connsiteX27" fmla="*/ 1030692 w 7267698"/>
                      <a:gd name="connsiteY27" fmla="*/ 4288220 h 4288220"/>
                      <a:gd name="connsiteX28" fmla="*/ 588023 w 7267698"/>
                      <a:gd name="connsiteY28" fmla="*/ 4288220 h 4288220"/>
                      <a:gd name="connsiteX29" fmla="*/ 0 w 7267698"/>
                      <a:gd name="connsiteY29" fmla="*/ 4288220 h 4288220"/>
                      <a:gd name="connsiteX30" fmla="*/ 0 w 7267698"/>
                      <a:gd name="connsiteY30" fmla="*/ 3804264 h 4288220"/>
                      <a:gd name="connsiteX31" fmla="*/ 0 w 7267698"/>
                      <a:gd name="connsiteY31" fmla="*/ 3234543 h 4288220"/>
                      <a:gd name="connsiteX32" fmla="*/ 0 w 7267698"/>
                      <a:gd name="connsiteY32" fmla="*/ 2664822 h 4288220"/>
                      <a:gd name="connsiteX33" fmla="*/ 0 w 7267698"/>
                      <a:gd name="connsiteY33" fmla="*/ 2095102 h 4288220"/>
                      <a:gd name="connsiteX34" fmla="*/ 0 w 7267698"/>
                      <a:gd name="connsiteY34" fmla="*/ 1482499 h 4288220"/>
                      <a:gd name="connsiteX35" fmla="*/ 0 w 7267698"/>
                      <a:gd name="connsiteY35" fmla="*/ 998543 h 4288220"/>
                      <a:gd name="connsiteX36" fmla="*/ 0 w 7267698"/>
                      <a:gd name="connsiteY36" fmla="*/ 0 h 4288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7267698" h="4288220" fill="none" extrusionOk="0">
                        <a:moveTo>
                          <a:pt x="0" y="0"/>
                        </a:moveTo>
                        <a:cubicBezTo>
                          <a:pt x="144974" y="-25496"/>
                          <a:pt x="401200" y="-10682"/>
                          <a:pt x="515346" y="0"/>
                        </a:cubicBezTo>
                        <a:cubicBezTo>
                          <a:pt x="629492" y="10682"/>
                          <a:pt x="1025893" y="11812"/>
                          <a:pt x="1321400" y="0"/>
                        </a:cubicBezTo>
                        <a:cubicBezTo>
                          <a:pt x="1616907" y="-11812"/>
                          <a:pt x="1625128" y="16689"/>
                          <a:pt x="1764069" y="0"/>
                        </a:cubicBezTo>
                        <a:cubicBezTo>
                          <a:pt x="1903010" y="-16689"/>
                          <a:pt x="2350614" y="274"/>
                          <a:pt x="2570122" y="0"/>
                        </a:cubicBezTo>
                        <a:cubicBezTo>
                          <a:pt x="2789630" y="-274"/>
                          <a:pt x="2968135" y="-3071"/>
                          <a:pt x="3158145" y="0"/>
                        </a:cubicBezTo>
                        <a:cubicBezTo>
                          <a:pt x="3348155" y="3071"/>
                          <a:pt x="3459536" y="7756"/>
                          <a:pt x="3746168" y="0"/>
                        </a:cubicBezTo>
                        <a:cubicBezTo>
                          <a:pt x="4032800" y="-7756"/>
                          <a:pt x="4211294" y="28655"/>
                          <a:pt x="4334191" y="0"/>
                        </a:cubicBezTo>
                        <a:cubicBezTo>
                          <a:pt x="4457088" y="-28655"/>
                          <a:pt x="4717052" y="5966"/>
                          <a:pt x="4922214" y="0"/>
                        </a:cubicBezTo>
                        <a:cubicBezTo>
                          <a:pt x="5127376" y="-5966"/>
                          <a:pt x="5344974" y="34202"/>
                          <a:pt x="5728267" y="0"/>
                        </a:cubicBezTo>
                        <a:cubicBezTo>
                          <a:pt x="6111560" y="-34202"/>
                          <a:pt x="6090221" y="14075"/>
                          <a:pt x="6243613" y="0"/>
                        </a:cubicBezTo>
                        <a:cubicBezTo>
                          <a:pt x="6397005" y="-14075"/>
                          <a:pt x="6949522" y="30512"/>
                          <a:pt x="7267698" y="0"/>
                        </a:cubicBezTo>
                        <a:cubicBezTo>
                          <a:pt x="7249492" y="128148"/>
                          <a:pt x="7245761" y="378206"/>
                          <a:pt x="7267698" y="569721"/>
                        </a:cubicBezTo>
                        <a:cubicBezTo>
                          <a:pt x="7289635" y="761236"/>
                          <a:pt x="7291643" y="957661"/>
                          <a:pt x="7267698" y="1182324"/>
                        </a:cubicBezTo>
                        <a:cubicBezTo>
                          <a:pt x="7243753" y="1406987"/>
                          <a:pt x="7260264" y="1466685"/>
                          <a:pt x="7267698" y="1666280"/>
                        </a:cubicBezTo>
                        <a:cubicBezTo>
                          <a:pt x="7275132" y="1865875"/>
                          <a:pt x="7254736" y="2100090"/>
                          <a:pt x="7267698" y="2278883"/>
                        </a:cubicBezTo>
                        <a:cubicBezTo>
                          <a:pt x="7280660" y="2457676"/>
                          <a:pt x="7282449" y="2611949"/>
                          <a:pt x="7267698" y="2891485"/>
                        </a:cubicBezTo>
                        <a:cubicBezTo>
                          <a:pt x="7252947" y="3171021"/>
                          <a:pt x="7253675" y="3313143"/>
                          <a:pt x="7267698" y="3504088"/>
                        </a:cubicBezTo>
                        <a:cubicBezTo>
                          <a:pt x="7281721" y="3695033"/>
                          <a:pt x="7272100" y="3925495"/>
                          <a:pt x="7267698" y="4288220"/>
                        </a:cubicBezTo>
                        <a:cubicBezTo>
                          <a:pt x="7005983" y="4287834"/>
                          <a:pt x="6861830" y="4271588"/>
                          <a:pt x="6534321" y="4288220"/>
                        </a:cubicBezTo>
                        <a:cubicBezTo>
                          <a:pt x="6206812" y="4304852"/>
                          <a:pt x="6005519" y="4251074"/>
                          <a:pt x="5728267" y="4288220"/>
                        </a:cubicBezTo>
                        <a:cubicBezTo>
                          <a:pt x="5451015" y="4325366"/>
                          <a:pt x="5242044" y="4308505"/>
                          <a:pt x="4922214" y="4288220"/>
                        </a:cubicBezTo>
                        <a:cubicBezTo>
                          <a:pt x="4602384" y="4267935"/>
                          <a:pt x="4524575" y="4265972"/>
                          <a:pt x="4406868" y="4288220"/>
                        </a:cubicBezTo>
                        <a:cubicBezTo>
                          <a:pt x="4289161" y="4310468"/>
                          <a:pt x="4024056" y="4285990"/>
                          <a:pt x="3673491" y="4288220"/>
                        </a:cubicBezTo>
                        <a:cubicBezTo>
                          <a:pt x="3322926" y="4290450"/>
                          <a:pt x="3218449" y="4311772"/>
                          <a:pt x="2867437" y="4288220"/>
                        </a:cubicBezTo>
                        <a:cubicBezTo>
                          <a:pt x="2516425" y="4264668"/>
                          <a:pt x="2293395" y="4273297"/>
                          <a:pt x="2061383" y="4288220"/>
                        </a:cubicBezTo>
                        <a:cubicBezTo>
                          <a:pt x="1829371" y="4303143"/>
                          <a:pt x="1684132" y="4264648"/>
                          <a:pt x="1546038" y="4288220"/>
                        </a:cubicBezTo>
                        <a:cubicBezTo>
                          <a:pt x="1407944" y="4311792"/>
                          <a:pt x="1235722" y="4277874"/>
                          <a:pt x="1030692" y="4288220"/>
                        </a:cubicBezTo>
                        <a:cubicBezTo>
                          <a:pt x="825662" y="4298566"/>
                          <a:pt x="716332" y="4288106"/>
                          <a:pt x="588023" y="4288220"/>
                        </a:cubicBezTo>
                        <a:cubicBezTo>
                          <a:pt x="459714" y="4288334"/>
                          <a:pt x="148187" y="4307920"/>
                          <a:pt x="0" y="4288220"/>
                        </a:cubicBezTo>
                        <a:cubicBezTo>
                          <a:pt x="7782" y="4092380"/>
                          <a:pt x="-14232" y="4023565"/>
                          <a:pt x="0" y="3804264"/>
                        </a:cubicBezTo>
                        <a:cubicBezTo>
                          <a:pt x="14232" y="3584963"/>
                          <a:pt x="-26750" y="3516771"/>
                          <a:pt x="0" y="3234543"/>
                        </a:cubicBezTo>
                        <a:cubicBezTo>
                          <a:pt x="26750" y="2952315"/>
                          <a:pt x="13959" y="2883489"/>
                          <a:pt x="0" y="2664822"/>
                        </a:cubicBezTo>
                        <a:cubicBezTo>
                          <a:pt x="-13959" y="2446155"/>
                          <a:pt x="-15959" y="2333680"/>
                          <a:pt x="0" y="2095102"/>
                        </a:cubicBezTo>
                        <a:cubicBezTo>
                          <a:pt x="15959" y="1856524"/>
                          <a:pt x="16589" y="1694992"/>
                          <a:pt x="0" y="1482499"/>
                        </a:cubicBezTo>
                        <a:cubicBezTo>
                          <a:pt x="-16589" y="1270006"/>
                          <a:pt x="-11666" y="1183991"/>
                          <a:pt x="0" y="998543"/>
                        </a:cubicBezTo>
                        <a:cubicBezTo>
                          <a:pt x="11666" y="813095"/>
                          <a:pt x="2541" y="269602"/>
                          <a:pt x="0" y="0"/>
                        </a:cubicBezTo>
                        <a:close/>
                      </a:path>
                      <a:path w="7267698" h="4288220" stroke="0" extrusionOk="0">
                        <a:moveTo>
                          <a:pt x="0" y="0"/>
                        </a:moveTo>
                        <a:cubicBezTo>
                          <a:pt x="272900" y="-18024"/>
                          <a:pt x="416440" y="5139"/>
                          <a:pt x="806054" y="0"/>
                        </a:cubicBezTo>
                        <a:cubicBezTo>
                          <a:pt x="1195668" y="-5139"/>
                          <a:pt x="1123822" y="-8824"/>
                          <a:pt x="1248723" y="0"/>
                        </a:cubicBezTo>
                        <a:cubicBezTo>
                          <a:pt x="1373624" y="8824"/>
                          <a:pt x="1553795" y="-18788"/>
                          <a:pt x="1836745" y="0"/>
                        </a:cubicBezTo>
                        <a:cubicBezTo>
                          <a:pt x="2119695" y="18788"/>
                          <a:pt x="2111432" y="18078"/>
                          <a:pt x="2279414" y="0"/>
                        </a:cubicBezTo>
                        <a:cubicBezTo>
                          <a:pt x="2447396" y="-18078"/>
                          <a:pt x="2798029" y="3395"/>
                          <a:pt x="3085468" y="0"/>
                        </a:cubicBezTo>
                        <a:cubicBezTo>
                          <a:pt x="3372907" y="-3395"/>
                          <a:pt x="3632832" y="-9749"/>
                          <a:pt x="3891522" y="0"/>
                        </a:cubicBezTo>
                        <a:cubicBezTo>
                          <a:pt x="4150212" y="9749"/>
                          <a:pt x="4246510" y="-24248"/>
                          <a:pt x="4479545" y="0"/>
                        </a:cubicBezTo>
                        <a:cubicBezTo>
                          <a:pt x="4712580" y="24248"/>
                          <a:pt x="4845881" y="-3719"/>
                          <a:pt x="5067568" y="0"/>
                        </a:cubicBezTo>
                        <a:cubicBezTo>
                          <a:pt x="5289255" y="3719"/>
                          <a:pt x="5398207" y="18661"/>
                          <a:pt x="5728267" y="0"/>
                        </a:cubicBezTo>
                        <a:cubicBezTo>
                          <a:pt x="6058327" y="-18661"/>
                          <a:pt x="5954105" y="643"/>
                          <a:pt x="6170936" y="0"/>
                        </a:cubicBezTo>
                        <a:cubicBezTo>
                          <a:pt x="6387767" y="-643"/>
                          <a:pt x="7003991" y="-51447"/>
                          <a:pt x="7267698" y="0"/>
                        </a:cubicBezTo>
                        <a:cubicBezTo>
                          <a:pt x="7243829" y="262565"/>
                          <a:pt x="7282822" y="395123"/>
                          <a:pt x="7267698" y="569721"/>
                        </a:cubicBezTo>
                        <a:cubicBezTo>
                          <a:pt x="7252574" y="744319"/>
                          <a:pt x="7257962" y="989803"/>
                          <a:pt x="7267698" y="1096559"/>
                        </a:cubicBezTo>
                        <a:cubicBezTo>
                          <a:pt x="7277434" y="1203315"/>
                          <a:pt x="7290017" y="1467218"/>
                          <a:pt x="7267698" y="1752044"/>
                        </a:cubicBezTo>
                        <a:cubicBezTo>
                          <a:pt x="7245379" y="2036871"/>
                          <a:pt x="7276326" y="2168911"/>
                          <a:pt x="7267698" y="2321765"/>
                        </a:cubicBezTo>
                        <a:cubicBezTo>
                          <a:pt x="7259070" y="2474619"/>
                          <a:pt x="7286807" y="2682601"/>
                          <a:pt x="7267698" y="2848603"/>
                        </a:cubicBezTo>
                        <a:cubicBezTo>
                          <a:pt x="7248589" y="3014605"/>
                          <a:pt x="7252142" y="3156741"/>
                          <a:pt x="7267698" y="3375442"/>
                        </a:cubicBezTo>
                        <a:cubicBezTo>
                          <a:pt x="7283254" y="3594143"/>
                          <a:pt x="7251338" y="3850024"/>
                          <a:pt x="7267698" y="4288220"/>
                        </a:cubicBezTo>
                        <a:cubicBezTo>
                          <a:pt x="7099002" y="4249070"/>
                          <a:pt x="6742280" y="4297515"/>
                          <a:pt x="6461644" y="4288220"/>
                        </a:cubicBezTo>
                        <a:cubicBezTo>
                          <a:pt x="6181008" y="4278925"/>
                          <a:pt x="6122334" y="4263096"/>
                          <a:pt x="5946298" y="4288220"/>
                        </a:cubicBezTo>
                        <a:cubicBezTo>
                          <a:pt x="5770262" y="4313344"/>
                          <a:pt x="5345594" y="4250922"/>
                          <a:pt x="5140245" y="4288220"/>
                        </a:cubicBezTo>
                        <a:cubicBezTo>
                          <a:pt x="4934896" y="4325518"/>
                          <a:pt x="4752120" y="4304869"/>
                          <a:pt x="4479545" y="4288220"/>
                        </a:cubicBezTo>
                        <a:cubicBezTo>
                          <a:pt x="4206970" y="4271571"/>
                          <a:pt x="4197669" y="4275887"/>
                          <a:pt x="3964199" y="4288220"/>
                        </a:cubicBezTo>
                        <a:cubicBezTo>
                          <a:pt x="3730729" y="4300553"/>
                          <a:pt x="3491551" y="4312764"/>
                          <a:pt x="3158145" y="4288220"/>
                        </a:cubicBezTo>
                        <a:cubicBezTo>
                          <a:pt x="2824739" y="4263676"/>
                          <a:pt x="2826464" y="4270306"/>
                          <a:pt x="2570122" y="4288220"/>
                        </a:cubicBezTo>
                        <a:cubicBezTo>
                          <a:pt x="2313780" y="4306134"/>
                          <a:pt x="2223911" y="4315539"/>
                          <a:pt x="1982099" y="4288220"/>
                        </a:cubicBezTo>
                        <a:cubicBezTo>
                          <a:pt x="1740287" y="4260901"/>
                          <a:pt x="1588365" y="4288261"/>
                          <a:pt x="1394077" y="4288220"/>
                        </a:cubicBezTo>
                        <a:cubicBezTo>
                          <a:pt x="1199789" y="4288179"/>
                          <a:pt x="1035748" y="4270762"/>
                          <a:pt x="878731" y="4288220"/>
                        </a:cubicBezTo>
                        <a:cubicBezTo>
                          <a:pt x="721714" y="4305678"/>
                          <a:pt x="230281" y="4326668"/>
                          <a:pt x="0" y="4288220"/>
                        </a:cubicBezTo>
                        <a:cubicBezTo>
                          <a:pt x="-16596" y="4071820"/>
                          <a:pt x="6506" y="4024208"/>
                          <a:pt x="0" y="3761382"/>
                        </a:cubicBezTo>
                        <a:cubicBezTo>
                          <a:pt x="-6506" y="3498556"/>
                          <a:pt x="5232" y="3309621"/>
                          <a:pt x="0" y="3105896"/>
                        </a:cubicBezTo>
                        <a:cubicBezTo>
                          <a:pt x="-5232" y="2902171"/>
                          <a:pt x="30226" y="2679640"/>
                          <a:pt x="0" y="2407529"/>
                        </a:cubicBezTo>
                        <a:cubicBezTo>
                          <a:pt x="-30226" y="2135418"/>
                          <a:pt x="-24359" y="1906386"/>
                          <a:pt x="0" y="1709162"/>
                        </a:cubicBezTo>
                        <a:cubicBezTo>
                          <a:pt x="24359" y="1511938"/>
                          <a:pt x="-23493" y="1326006"/>
                          <a:pt x="0" y="1096559"/>
                        </a:cubicBezTo>
                        <a:cubicBezTo>
                          <a:pt x="23493" y="867112"/>
                          <a:pt x="1149" y="788279"/>
                          <a:pt x="0" y="526838"/>
                        </a:cubicBezTo>
                        <a:cubicBezTo>
                          <a:pt x="-1149" y="265397"/>
                          <a:pt x="9836" y="2476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đối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thoại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nay,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đăng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kí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tiếng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Anh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nhiều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tuổi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sao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còn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ạ?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Trẻ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già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đều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cháu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ạ!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phải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họp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phụ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huynh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thì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ai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họp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ạ?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CC0698-1F27-4055-A1AD-A65DF2056B6F}"/>
              </a:ext>
            </a:extLst>
          </p:cNvPr>
          <p:cNvGrpSpPr/>
          <p:nvPr/>
        </p:nvGrpSpPr>
        <p:grpSpPr>
          <a:xfrm>
            <a:off x="7735709" y="296883"/>
            <a:ext cx="4654935" cy="6442364"/>
            <a:chOff x="8001897" y="1251612"/>
            <a:chExt cx="3807499" cy="526952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D4455F2-F504-47BF-BEA2-A611E69F9A6A}"/>
                </a:ext>
              </a:extLst>
            </p:cNvPr>
            <p:cNvSpPr/>
            <p:nvPr/>
          </p:nvSpPr>
          <p:spPr>
            <a:xfrm>
              <a:off x="8095046" y="1251612"/>
              <a:ext cx="3312773" cy="2923873"/>
            </a:xfrm>
            <a:custGeom>
              <a:avLst/>
              <a:gdLst>
                <a:gd name="connsiteX0" fmla="*/ 0 w 3312773"/>
                <a:gd name="connsiteY0" fmla="*/ 487322 h 2923873"/>
                <a:gd name="connsiteX1" fmla="*/ 487322 w 3312773"/>
                <a:gd name="connsiteY1" fmla="*/ 0 h 2923873"/>
                <a:gd name="connsiteX2" fmla="*/ 2825451 w 3312773"/>
                <a:gd name="connsiteY2" fmla="*/ 0 h 2923873"/>
                <a:gd name="connsiteX3" fmla="*/ 3312773 w 3312773"/>
                <a:gd name="connsiteY3" fmla="*/ 487322 h 2923873"/>
                <a:gd name="connsiteX4" fmla="*/ 3312773 w 3312773"/>
                <a:gd name="connsiteY4" fmla="*/ 2436551 h 2923873"/>
                <a:gd name="connsiteX5" fmla="*/ 2825451 w 3312773"/>
                <a:gd name="connsiteY5" fmla="*/ 2923873 h 2923873"/>
                <a:gd name="connsiteX6" fmla="*/ 487322 w 3312773"/>
                <a:gd name="connsiteY6" fmla="*/ 2923873 h 2923873"/>
                <a:gd name="connsiteX7" fmla="*/ 0 w 3312773"/>
                <a:gd name="connsiteY7" fmla="*/ 2436551 h 2923873"/>
                <a:gd name="connsiteX8" fmla="*/ 0 w 3312773"/>
                <a:gd name="connsiteY8" fmla="*/ 487322 h 292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2773" h="2923873" fill="none" extrusionOk="0">
                  <a:moveTo>
                    <a:pt x="0" y="487322"/>
                  </a:moveTo>
                  <a:cubicBezTo>
                    <a:pt x="1207" y="250844"/>
                    <a:pt x="233539" y="25776"/>
                    <a:pt x="487322" y="0"/>
                  </a:cubicBezTo>
                  <a:cubicBezTo>
                    <a:pt x="959506" y="72427"/>
                    <a:pt x="1885048" y="61419"/>
                    <a:pt x="2825451" y="0"/>
                  </a:cubicBezTo>
                  <a:cubicBezTo>
                    <a:pt x="3089915" y="-32195"/>
                    <a:pt x="3282383" y="208989"/>
                    <a:pt x="3312773" y="487322"/>
                  </a:cubicBezTo>
                  <a:cubicBezTo>
                    <a:pt x="3413649" y="761398"/>
                    <a:pt x="3205460" y="2129249"/>
                    <a:pt x="3312773" y="2436551"/>
                  </a:cubicBezTo>
                  <a:cubicBezTo>
                    <a:pt x="3320803" y="2664936"/>
                    <a:pt x="3072257" y="2898835"/>
                    <a:pt x="2825451" y="2923873"/>
                  </a:cubicBezTo>
                  <a:cubicBezTo>
                    <a:pt x="2152974" y="2953700"/>
                    <a:pt x="1059867" y="2844567"/>
                    <a:pt x="487322" y="2923873"/>
                  </a:cubicBezTo>
                  <a:cubicBezTo>
                    <a:pt x="261366" y="2918991"/>
                    <a:pt x="-17347" y="2709122"/>
                    <a:pt x="0" y="2436551"/>
                  </a:cubicBezTo>
                  <a:cubicBezTo>
                    <a:pt x="50037" y="2138226"/>
                    <a:pt x="770" y="874947"/>
                    <a:pt x="0" y="487322"/>
                  </a:cubicBezTo>
                  <a:close/>
                </a:path>
                <a:path w="3312773" h="2923873" stroke="0" extrusionOk="0">
                  <a:moveTo>
                    <a:pt x="0" y="487322"/>
                  </a:moveTo>
                  <a:cubicBezTo>
                    <a:pt x="20694" y="223822"/>
                    <a:pt x="224590" y="13353"/>
                    <a:pt x="487322" y="0"/>
                  </a:cubicBezTo>
                  <a:cubicBezTo>
                    <a:pt x="913251" y="123000"/>
                    <a:pt x="2179434" y="-96860"/>
                    <a:pt x="2825451" y="0"/>
                  </a:cubicBezTo>
                  <a:cubicBezTo>
                    <a:pt x="3051976" y="-32479"/>
                    <a:pt x="3326410" y="190687"/>
                    <a:pt x="3312773" y="487322"/>
                  </a:cubicBezTo>
                  <a:cubicBezTo>
                    <a:pt x="3315946" y="1457137"/>
                    <a:pt x="3407040" y="2064922"/>
                    <a:pt x="3312773" y="2436551"/>
                  </a:cubicBezTo>
                  <a:cubicBezTo>
                    <a:pt x="3290577" y="2713733"/>
                    <a:pt x="3044272" y="2915638"/>
                    <a:pt x="2825451" y="2923873"/>
                  </a:cubicBezTo>
                  <a:cubicBezTo>
                    <a:pt x="1670715" y="2763166"/>
                    <a:pt x="1548560" y="2963540"/>
                    <a:pt x="487322" y="2923873"/>
                  </a:cubicBezTo>
                  <a:cubicBezTo>
                    <a:pt x="170589" y="2914261"/>
                    <a:pt x="-32782" y="2690841"/>
                    <a:pt x="0" y="2436551"/>
                  </a:cubicBezTo>
                  <a:cubicBezTo>
                    <a:pt x="32216" y="1846545"/>
                    <a:pt x="57206" y="1344612"/>
                    <a:pt x="0" y="487322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vi-VN" sz="4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FFFFFF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 lời nói đó đều được đánh dấu bằng dấu ngoặc kép.</a:t>
              </a:r>
              <a:endParaRPr lang="en-US" sz="44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FFFFFF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E70647-C3CD-4DCC-B678-EF5F36A0BB7B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8C606F7-E7A0-4208-B052-79C6A2158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F5ED953-2994-4AD0-806D-98062D759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085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820201" y="408328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Ghép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ở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phù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hợp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2C2A5-5AE3-48D5-9782-E437608CB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01" y="1505073"/>
            <a:ext cx="10175290" cy="2936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C8ECB5-D3B5-4BC6-8A30-3B995CA60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754" y="3962332"/>
            <a:ext cx="2980706" cy="262706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58E562-5442-4094-9F5F-4B6C11B2BF73}"/>
              </a:ext>
            </a:extLst>
          </p:cNvPr>
          <p:cNvCxnSpPr>
            <a:cxnSpLocks/>
          </p:cNvCxnSpPr>
          <p:nvPr/>
        </p:nvCxnSpPr>
        <p:spPr>
          <a:xfrm>
            <a:off x="6828312" y="2755075"/>
            <a:ext cx="1056904" cy="1318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A237F9-D125-4EB2-859C-D2AB40414CAF}"/>
              </a:ext>
            </a:extLst>
          </p:cNvPr>
          <p:cNvCxnSpPr>
            <a:cxnSpLocks/>
          </p:cNvCxnSpPr>
          <p:nvPr/>
        </p:nvCxnSpPr>
        <p:spPr>
          <a:xfrm flipV="1">
            <a:off x="6852063" y="2683823"/>
            <a:ext cx="1068779" cy="7481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77E4F1-E61D-4F30-B40E-F05D708D966B}"/>
              </a:ext>
            </a:extLst>
          </p:cNvPr>
          <p:cNvCxnSpPr>
            <a:cxnSpLocks/>
          </p:cNvCxnSpPr>
          <p:nvPr/>
        </p:nvCxnSpPr>
        <p:spPr>
          <a:xfrm flipV="1">
            <a:off x="6840188" y="3253839"/>
            <a:ext cx="1068779" cy="7481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8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2B91AD-2C94-4A5C-B995-18333AE3D115}"/>
              </a:ext>
            </a:extLst>
          </p:cNvPr>
          <p:cNvSpPr/>
          <p:nvPr/>
        </p:nvSpPr>
        <p:spPr>
          <a:xfrm>
            <a:off x="535193" y="419999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Dựa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vào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14C567-89C0-417F-AB52-81DB9ECDE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963" y="3296515"/>
            <a:ext cx="9392701" cy="217088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0EF06F-22F6-4D07-95E4-C3E08BD291F9}"/>
              </a:ext>
            </a:extLst>
          </p:cNvPr>
          <p:cNvSpPr/>
          <p:nvPr/>
        </p:nvSpPr>
        <p:spPr>
          <a:xfrm>
            <a:off x="1330036" y="1543792"/>
            <a:ext cx="9785267" cy="1425039"/>
          </a:xfrm>
          <a:prstGeom prst="roundRect">
            <a:avLst>
              <a:gd name="adj" fmla="val 30842"/>
            </a:avLst>
          </a:prstGeom>
          <a:solidFill>
            <a:srgbClr val="FFFF66">
              <a:alpha val="82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Về chất liệu.</a:t>
            </a:r>
          </a:p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M: - Cái túi được làm bằng gì?</a:t>
            </a:r>
            <a:endParaRPr lang="en-US" sz="2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Cái túi được làm bằng giấy.</a:t>
            </a:r>
            <a:endParaRPr lang="vi-VN" sz="2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7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2B91AD-2C94-4A5C-B995-18333AE3D115}"/>
              </a:ext>
            </a:extLst>
          </p:cNvPr>
          <p:cNvSpPr/>
          <p:nvPr/>
        </p:nvSpPr>
        <p:spPr>
          <a:xfrm>
            <a:off x="535193" y="419999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3.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Dựa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vào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tranh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Bằng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gì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0EF06F-22F6-4D07-95E4-C3E08BD291F9}"/>
              </a:ext>
            </a:extLst>
          </p:cNvPr>
          <p:cNvSpPr/>
          <p:nvPr/>
        </p:nvSpPr>
        <p:spPr>
          <a:xfrm>
            <a:off x="1330036" y="1543792"/>
            <a:ext cx="9785267" cy="1425039"/>
          </a:xfrm>
          <a:prstGeom prst="roundRect">
            <a:avLst>
              <a:gd name="adj" fmla="val 30842"/>
            </a:avLst>
          </a:prstGeom>
          <a:solidFill>
            <a:srgbClr val="FFFF66">
              <a:alpha val="82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Về công cụ.</a:t>
            </a:r>
          </a:p>
          <a:p>
            <a:pPr lvl="0"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M: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Bạn nhỏ đánh răng bằng gì?</a:t>
            </a:r>
          </a:p>
          <a:p>
            <a:pPr lvl="0"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- Bạn nhỏ đánh răng bằng bàn chải.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1FA9A-8094-4E85-9369-C4441DB0F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501" y="3795217"/>
            <a:ext cx="9193172" cy="22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281</Words>
  <Application>Microsoft Office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宋体</vt:lpstr>
      <vt:lpstr>Arial</vt:lpstr>
      <vt:lpstr>Bad Script</vt:lpstr>
      <vt:lpstr>Calibri</vt:lpstr>
      <vt:lpstr>Calibri Light</vt:lpstr>
      <vt:lpstr>Times New Roman</vt:lpstr>
      <vt:lpstr>Wingdings</vt:lpstr>
      <vt:lpstr>1_Office Theme</vt:lpstr>
      <vt:lpstr>Mathematics Subject for High School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2022-11-21T07:56:21Z</dcterms:created>
  <dcterms:modified xsi:type="dcterms:W3CDTF">2025-04-30T02:17:47Z</dcterms:modified>
</cp:coreProperties>
</file>