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61" r:id="rId2"/>
    <p:sldId id="364" r:id="rId3"/>
    <p:sldId id="366" r:id="rId4"/>
    <p:sldId id="367" r:id="rId5"/>
    <p:sldId id="368" r:id="rId6"/>
    <p:sldId id="369" r:id="rId7"/>
    <p:sldId id="370" r:id="rId8"/>
    <p:sldId id="371" r:id="rId9"/>
    <p:sldId id="372" r:id="rId10"/>
    <p:sldId id="373" r:id="rId11"/>
    <p:sldId id="374" r:id="rId12"/>
    <p:sldId id="376" r:id="rId13"/>
    <p:sldId id="3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77" d="100"/>
          <a:sy n="77" d="100"/>
        </p:scale>
        <p:origin x="912"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5/1/2025</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5/1/2025</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5/1/2025</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5/1/2025</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5/1/2025</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5/1/2025</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5/1/2025</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5/1/2025</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5/1/2025</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5/1/2025</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5/1/2025</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5/1/2025</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3.jpe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422914" y="259454"/>
            <a:ext cx="2984022"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425009"/>
            <a:ext cx="9096375" cy="329203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
        <p:nvSpPr>
          <p:cNvPr id="8" name="TextBox 7"/>
          <p:cNvSpPr txBox="1"/>
          <p:nvPr/>
        </p:nvSpPr>
        <p:spPr>
          <a:xfrm>
            <a:off x="2713383" y="5396814"/>
            <a:ext cx="7581040" cy="769441"/>
          </a:xfrm>
          <a:prstGeom prst="rect">
            <a:avLst/>
          </a:prstGeom>
          <a:noFill/>
        </p:spPr>
        <p:txBody>
          <a:bodyPr wrap="square" rtlCol="0">
            <a:spAutoFit/>
          </a:bodyPr>
          <a:lstStyle/>
          <a:p>
            <a:r>
              <a:rPr lang="en-US" sz="4400" smtClean="0">
                <a:latin typeface="Times New Roman" panose="02020603050405020304" pitchFamily="18" charset="0"/>
                <a:cs typeface="Times New Roman" panose="02020603050405020304" pitchFamily="18" charset="0"/>
              </a:rPr>
              <a:t>Giáo viên: Nguyễn Khánh Linh</a:t>
            </a:r>
            <a:endParaRPr lang="en-US"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anim calcmode="lin" valueType="num">
                                      <p:cBhvr>
                                        <p:cTn id="10" dur="2000" fill="hold"/>
                                        <p:tgtEl>
                                          <p:spTgt spid="11"/>
                                        </p:tgtEl>
                                        <p:attrNameLst>
                                          <p:attrName>ppt_x</p:attrName>
                                        </p:attrNameLst>
                                      </p:cBhvr>
                                      <p:tavLst>
                                        <p:tav tm="0">
                                          <p:val>
                                            <p:strVal val="#ppt_x"/>
                                          </p:val>
                                        </p:tav>
                                        <p:tav tm="100000">
                                          <p:val>
                                            <p:strVal val="#ppt_x"/>
                                          </p:val>
                                        </p:tav>
                                      </p:tavLst>
                                    </p:anim>
                                    <p:anim calcmode="lin" valueType="num">
                                      <p:cBhvr>
                                        <p:cTn id="11" dur="2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ppt_x</p:attrName>
                                        </p:attrNameLst>
                                      </p:cBhvr>
                                      <p:tavLst>
                                        <p:tav tm="0">
                                          <p:val>
                                            <p:strVal val="#ppt_x"/>
                                          </p:val>
                                        </p:tav>
                                        <p:tav tm="100000">
                                          <p:val>
                                            <p:strVal val="#ppt_x"/>
                                          </p:val>
                                        </p:tav>
                                      </p:tavLst>
                                    </p:anim>
                                    <p:anim calcmode="lin" valueType="num">
                                      <p:cBhvr>
                                        <p:cTn id="26" dur="2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ppt_x</p:attrName>
                                        </p:attrNameLst>
                                      </p:cBhvr>
                                      <p:tavLst>
                                        <p:tav tm="0">
                                          <p:val>
                                            <p:strVal val="#ppt_x"/>
                                          </p:val>
                                        </p:tav>
                                        <p:tav tm="100000">
                                          <p:val>
                                            <p:strVal val="#ppt_x"/>
                                          </p:val>
                                        </p:tav>
                                      </p:tavLst>
                                    </p:anim>
                                    <p:anim calcmode="lin" valueType="num">
                                      <p:cBhvr>
                                        <p:cTn id="31" dur="2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anim calcmode="lin" valueType="num">
                                      <p:cBhvr>
                                        <p:cTn id="35" dur="2000" fill="hold"/>
                                        <p:tgtEl>
                                          <p:spTgt spid="25"/>
                                        </p:tgtEl>
                                        <p:attrNameLst>
                                          <p:attrName>ppt_x</p:attrName>
                                        </p:attrNameLst>
                                      </p:cBhvr>
                                      <p:tavLst>
                                        <p:tav tm="0">
                                          <p:val>
                                            <p:strVal val="#ppt_x"/>
                                          </p:val>
                                        </p:tav>
                                        <p:tav tm="100000">
                                          <p:val>
                                            <p:strVal val="#ppt_x"/>
                                          </p:val>
                                        </p:tav>
                                      </p:tavLst>
                                    </p:anim>
                                    <p:anim calcmode="lin" valueType="num">
                                      <p:cBhvr>
                                        <p:cTn id="36" dur="2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ppt_x</p:attrName>
                                        </p:attrNameLst>
                                      </p:cBhvr>
                                      <p:tavLst>
                                        <p:tav tm="0">
                                          <p:val>
                                            <p:strVal val="#ppt_x"/>
                                          </p:val>
                                        </p:tav>
                                        <p:tav tm="100000">
                                          <p:val>
                                            <p:strVal val="#ppt_x"/>
                                          </p:val>
                                        </p:tav>
                                      </p:tavLst>
                                    </p:anim>
                                    <p:anim calcmode="lin" valueType="num">
                                      <p:cBhvr>
                                        <p:cTn id="41" dur="2000" fill="hold"/>
                                        <p:tgtEl>
                                          <p:spTgt spid="23"/>
                                        </p:tgtEl>
                                        <p:attrNameLst>
                                          <p:attrName>ppt_y</p:attrName>
                                        </p:attrNameLst>
                                      </p:cBhvr>
                                      <p:tavLst>
                                        <p:tav tm="0">
                                          <p:val>
                                            <p:strVal val="#ppt_y+.1"/>
                                          </p:val>
                                        </p:tav>
                                        <p:tav tm="100000">
                                          <p:val>
                                            <p:strVal val="#ppt_y"/>
                                          </p:val>
                                        </p:tav>
                                      </p:tavLst>
                                    </p:anim>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2"/>
                                        </p:tgtEl>
                                        <p:attrNameLst>
                                          <p:attrName>r</p:attrName>
                                        </p:attrNameLst>
                                      </p:cBhvr>
                                    </p:animRot>
                                    <p:animRot by="-240000">
                                      <p:cBhvr>
                                        <p:cTn id="44" dur="200" fill="hold">
                                          <p:stCondLst>
                                            <p:cond delay="200"/>
                                          </p:stCondLst>
                                        </p:cTn>
                                        <p:tgtEl>
                                          <p:spTgt spid="22"/>
                                        </p:tgtEl>
                                        <p:attrNameLst>
                                          <p:attrName>r</p:attrName>
                                        </p:attrNameLst>
                                      </p:cBhvr>
                                    </p:animRot>
                                    <p:animRot by="240000">
                                      <p:cBhvr>
                                        <p:cTn id="45" dur="200" fill="hold">
                                          <p:stCondLst>
                                            <p:cond delay="400"/>
                                          </p:stCondLst>
                                        </p:cTn>
                                        <p:tgtEl>
                                          <p:spTgt spid="22"/>
                                        </p:tgtEl>
                                        <p:attrNameLst>
                                          <p:attrName>r</p:attrName>
                                        </p:attrNameLst>
                                      </p:cBhvr>
                                    </p:animRot>
                                    <p:animRot by="-240000">
                                      <p:cBhvr>
                                        <p:cTn id="46" dur="200" fill="hold">
                                          <p:stCondLst>
                                            <p:cond delay="600"/>
                                          </p:stCondLst>
                                        </p:cTn>
                                        <p:tgtEl>
                                          <p:spTgt spid="22"/>
                                        </p:tgtEl>
                                        <p:attrNameLst>
                                          <p:attrName>r</p:attrName>
                                        </p:attrNameLst>
                                      </p:cBhvr>
                                    </p:animRot>
                                    <p:animRot by="120000">
                                      <p:cBhvr>
                                        <p:cTn id="47" dur="200" fill="hold">
                                          <p:stCondLst>
                                            <p:cond delay="800"/>
                                          </p:stCondLst>
                                        </p:cTn>
                                        <p:tgtEl>
                                          <p:spTgt spid="22"/>
                                        </p:tgtEl>
                                        <p:attrNameLst>
                                          <p:attrName>r</p:attrName>
                                        </p:attrNameLst>
                                      </p:cBhvr>
                                    </p:animRot>
                                  </p:childTnLst>
                                </p:cTn>
                              </p:par>
                              <p:par>
                                <p:cTn id="48" presetID="17" presetClass="entr" presetSubtype="10" fill="hold" nodeType="withEffect">
                                  <p:stCondLst>
                                    <p:cond delay="100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 về già muốn nghỉ ngơi nên đem đổi hết gà lấy thóc. Cứ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5" y="5753128"/>
            <a:ext cx="4979360"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581525"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4"/>
          <a:stretch>
            <a:fillRect/>
          </a:stretch>
        </p:blipFill>
        <p:spPr>
          <a:xfrm>
            <a:off x="3300412" y="1033462"/>
            <a:ext cx="5915025" cy="1038225"/>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5"/>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5"/>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444749" y="1311050"/>
            <a:ext cx="9245600" cy="3743551"/>
            <a:chOff x="2430510" y="2779523"/>
            <a:chExt cx="8711880"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430510" y="2986337"/>
              <a:ext cx="8711880" cy="2731107"/>
            </a:xfrm>
            <a:prstGeom prst="wedgeRoundRectCallout">
              <a:avLst/>
            </a:prstGeom>
          </p:spPr>
          <p:txBody>
            <a:bodyPr wrap="square">
              <a:spAutoFit/>
            </a:bodyPr>
            <a:lstStyle/>
            <a:p>
              <a:pPr algn="ctr" defTabSz="1218900"/>
              <a:r>
                <a:rPr lang="vi-VN" sz="3733" b="1" u="sng" dirty="0">
                  <a:solidFill>
                    <a:srgbClr val="70AD47">
                      <a:lumMod val="75000"/>
                    </a:srgbClr>
                  </a:solidFill>
                  <a:latin typeface="Cambria" panose="02040503050406030204" pitchFamily="18" charset="0"/>
                  <a:ea typeface="Cambria" panose="02040503050406030204" pitchFamily="18" charset="0"/>
                </a:rPr>
                <a:t>Bài giải</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Số nhóm và số người còn dư là:</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6 308 : 7 = 901 (dư 1)</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649</Words>
  <Application>Microsoft Office PowerPoint</Application>
  <PresentationFormat>Widescreen</PresentationFormat>
  <Paragraphs>106</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微软雅黑</vt:lpstr>
      <vt:lpstr>#9Slide02 Noi dung dai</vt:lpstr>
      <vt:lpstr>Arial</vt:lpstr>
      <vt:lpstr>Calibri</vt:lpstr>
      <vt:lpstr>Calibri Light</vt:lpstr>
      <vt:lpstr>Cambria</vt:lpstr>
      <vt:lpstr>LNTH-LuoLuoNotangYuanTi 1</vt:lpstr>
      <vt:lpstr>SVN-Berkshire Swash</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66</cp:revision>
  <dcterms:created xsi:type="dcterms:W3CDTF">2022-11-23T02:28:06Z</dcterms:created>
  <dcterms:modified xsi:type="dcterms:W3CDTF">2025-05-01T04:13:32Z</dcterms:modified>
</cp:coreProperties>
</file>