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14" r:id="rId2"/>
    <p:sldId id="279" r:id="rId3"/>
    <p:sldId id="281" r:id="rId4"/>
    <p:sldId id="316" r:id="rId5"/>
    <p:sldId id="317" r:id="rId6"/>
    <p:sldId id="319" r:id="rId7"/>
    <p:sldId id="32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2" autoAdjust="0"/>
    <p:restoredTop sz="86235" autoAdjust="0"/>
  </p:normalViewPr>
  <p:slideViewPr>
    <p:cSldViewPr snapToGrid="0">
      <p:cViewPr varScale="1">
        <p:scale>
          <a:sx n="71" d="100"/>
          <a:sy n="71" d="100"/>
        </p:scale>
        <p:origin x="12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59E2B-6545-4E74-B05A-2494D3A743A2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8CEC8-9F94-487D-BCF0-7F36EFD17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32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24CF5-9BD8-460E-AD21-E91DC9144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180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24CF5-9BD8-460E-AD21-E91DC9144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692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24CF5-9BD8-460E-AD21-E91DC9144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031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HS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nêu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xong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GV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gõ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ngay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từ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đó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trên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BÀI GIẢNG ĐANG TRÌNH CHIẾU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luôn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mà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không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cần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phải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thoát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ra.</a:t>
            </a:r>
            <a:r>
              <a:rPr lang="en-US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(CLICK CHUỘT VÀO KHUNG TỪ KHÓ ĐỌC VÀ GÕ)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24CF5-9BD8-460E-AD21-E91DC9144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094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24CF5-9BD8-460E-AD21-E91DC9144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76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29F0F-3350-A4D9-21C3-9FBA4B5EA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E5A37B-7A76-A8C1-7FC5-ADF4BE2E5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10DC2-5536-08C2-29D1-9686EEE3E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025CE-7B72-02CA-C5D8-2F446319B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9819F-257C-BEE3-5575-A6E53B78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53276-002A-7A72-67EF-9D346A32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710A31-8CC2-68B5-B9AA-6BA79CFBF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2D391-06DE-3DAB-B85F-CFACCB0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D811C-C695-491B-9A1A-02F127129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DBDE2-8DF4-9F7D-ADC7-9505B74D5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ED139E-BED3-3997-0FAB-F1E54BD8D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82B72-21C3-0EEA-A0FC-C431DCAF7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E4634-B7EF-17A4-4945-C0BE6869E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25A28-F1A7-B9AC-7299-206F5B63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886E6-0B50-855C-4402-FD609A3F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6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8389-419D-CFD7-0EA8-BDAC21E9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EEB8B-A455-7063-C8C5-78CDE7659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D1B53-4EF8-C817-EB7C-F12EE86B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B6D7F-D752-BE36-48A6-7325CE41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B8613-5AAE-397F-E600-917F91A9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9FE94-E4C8-D79F-5800-D83A489B9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B0755-05E7-DB18-C903-879674F2E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9B542-ACDE-189B-A780-A8A51E7E9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A6285-264B-5064-DE39-B8D367FD7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196A1-15F8-1692-5E6C-F5C3DE9CD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A671D-112B-4190-F27E-783A656F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9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CFDF-1731-2547-7423-5F70CE37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EF9B3-92B6-9FE6-4476-0A9D358EE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26CD8-330C-3B84-6700-20A561C89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037D7-8965-D162-ABF2-0BE28FD6A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190AE8-8598-00B3-6606-3C3272E9D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923E9-301B-4891-EF80-7FA1A81B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F0FFBB-F561-4F63-50EC-0D28B68C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F78335-556E-A74C-6532-71039908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5BAFB-537E-D9E7-0560-6D7B99343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72A9CB-F162-D6CC-53B6-3D599F37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D7E21-19D0-ABF0-D3AA-1781C99C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8406D3-7050-5D01-977D-6B8E357F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1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DA0EB6-1794-155E-E26C-7528DB9A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E1237E-F0B3-14AF-0BFF-CDD08393A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E2679-9300-F924-3782-F8600000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0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EBEA0-E102-B378-63C0-6E8C8A5F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2EC0C-C535-60D6-DDE0-A4A04FC0A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BACB6-8A96-4476-EDBC-49BB55C56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E1DE7-C3C1-78A9-1F84-B2CB5C794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7ABEA-582E-5895-ACA7-983848089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62272-2310-2775-E971-18663C21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8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57FCE-52CF-36F2-B6C8-9C43A931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9986D-095D-42D9-2B40-6BBD00B96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33018-5C30-41BB-D708-C09CFA49A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92CFC-AF99-5B24-68B7-C658EB9E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412E6-9BFD-3572-DE69-803346AE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BC47D-EC80-B7E8-A42A-1FD80E87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5562FF-DB6E-92FF-3F40-2CD0006FD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85E70-C1F3-D278-03B7-EF4B62021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2B163-C85D-FF88-0305-4455615CF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9E34F-6D4D-44FA-9068-21642AD9CE05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3540E-8025-0B16-E855-EF1B39966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DB1E7-0106-7527-6E53-B9FE201F6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4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E145997-47F5-1CC0-3DDA-E96D8BC86F5A}"/>
              </a:ext>
            </a:extLst>
          </p:cNvPr>
          <p:cNvSpPr/>
          <p:nvPr/>
        </p:nvSpPr>
        <p:spPr>
          <a:xfrm>
            <a:off x="871369" y="1359951"/>
            <a:ext cx="10482431" cy="4583649"/>
          </a:xfrm>
          <a:custGeom>
            <a:avLst/>
            <a:gdLst>
              <a:gd name="connsiteX0" fmla="*/ 0 w 10334625"/>
              <a:gd name="connsiteY0" fmla="*/ 390215 h 3333750"/>
              <a:gd name="connsiteX1" fmla="*/ 577378 w 10334625"/>
              <a:gd name="connsiteY1" fmla="*/ 0 h 3333750"/>
              <a:gd name="connsiteX2" fmla="*/ 9757245 w 10334625"/>
              <a:gd name="connsiteY2" fmla="*/ 0 h 3333750"/>
              <a:gd name="connsiteX3" fmla="*/ 10334625 w 10334625"/>
              <a:gd name="connsiteY3" fmla="*/ 390215 h 3333750"/>
              <a:gd name="connsiteX4" fmla="*/ 10334625 w 10334625"/>
              <a:gd name="connsiteY4" fmla="*/ 2943533 h 3333750"/>
              <a:gd name="connsiteX5" fmla="*/ 9757245 w 10334625"/>
              <a:gd name="connsiteY5" fmla="*/ 3333750 h 3333750"/>
              <a:gd name="connsiteX6" fmla="*/ 577378 w 10334625"/>
              <a:gd name="connsiteY6" fmla="*/ 3333750 h 3333750"/>
              <a:gd name="connsiteX7" fmla="*/ 0 w 10334625"/>
              <a:gd name="connsiteY7" fmla="*/ 2943533 h 3333750"/>
              <a:gd name="connsiteX8" fmla="*/ 0 w 10334625"/>
              <a:gd name="connsiteY8" fmla="*/ 390215 h 3333750"/>
              <a:gd name="connsiteX0" fmla="*/ 0 w 10334625"/>
              <a:gd name="connsiteY0" fmla="*/ 390215 h 3333750"/>
              <a:gd name="connsiteX1" fmla="*/ 577378 w 10334625"/>
              <a:gd name="connsiteY1" fmla="*/ 0 h 3333750"/>
              <a:gd name="connsiteX2" fmla="*/ 9757245 w 10334625"/>
              <a:gd name="connsiteY2" fmla="*/ 0 h 3333750"/>
              <a:gd name="connsiteX3" fmla="*/ 10334625 w 10334625"/>
              <a:gd name="connsiteY3" fmla="*/ 390215 h 3333750"/>
              <a:gd name="connsiteX4" fmla="*/ 10334625 w 10334625"/>
              <a:gd name="connsiteY4" fmla="*/ 2943533 h 3333750"/>
              <a:gd name="connsiteX5" fmla="*/ 9757245 w 10334625"/>
              <a:gd name="connsiteY5" fmla="*/ 3333750 h 3333750"/>
              <a:gd name="connsiteX6" fmla="*/ 577378 w 10334625"/>
              <a:gd name="connsiteY6" fmla="*/ 3333750 h 3333750"/>
              <a:gd name="connsiteX7" fmla="*/ 0 w 10334625"/>
              <a:gd name="connsiteY7" fmla="*/ 2943533 h 3333750"/>
              <a:gd name="connsiteX8" fmla="*/ 0 w 10334625"/>
              <a:gd name="connsiteY8" fmla="*/ 390215 h 3333750"/>
              <a:gd name="connsiteX0" fmla="*/ 0 w 10334625"/>
              <a:gd name="connsiteY0" fmla="*/ 390215 h 3333750"/>
              <a:gd name="connsiteX1" fmla="*/ 577378 w 10334625"/>
              <a:gd name="connsiteY1" fmla="*/ 0 h 3333750"/>
              <a:gd name="connsiteX2" fmla="*/ 9757245 w 10334625"/>
              <a:gd name="connsiteY2" fmla="*/ 0 h 3333750"/>
              <a:gd name="connsiteX3" fmla="*/ 10334625 w 10334625"/>
              <a:gd name="connsiteY3" fmla="*/ 390215 h 3333750"/>
              <a:gd name="connsiteX4" fmla="*/ 10334625 w 10334625"/>
              <a:gd name="connsiteY4" fmla="*/ 2943533 h 3333750"/>
              <a:gd name="connsiteX5" fmla="*/ 9757245 w 10334625"/>
              <a:gd name="connsiteY5" fmla="*/ 3333750 h 3333750"/>
              <a:gd name="connsiteX6" fmla="*/ 577378 w 10334625"/>
              <a:gd name="connsiteY6" fmla="*/ 3333750 h 3333750"/>
              <a:gd name="connsiteX7" fmla="*/ 0 w 10334625"/>
              <a:gd name="connsiteY7" fmla="*/ 2943533 h 3333750"/>
              <a:gd name="connsiteX8" fmla="*/ 0 w 10334625"/>
              <a:gd name="connsiteY8" fmla="*/ 390215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34625" h="3333750" fill="none" extrusionOk="0">
                <a:moveTo>
                  <a:pt x="0" y="390215"/>
                </a:moveTo>
                <a:cubicBezTo>
                  <a:pt x="4345" y="262193"/>
                  <a:pt x="286564" y="32916"/>
                  <a:pt x="577378" y="0"/>
                </a:cubicBezTo>
                <a:cubicBezTo>
                  <a:pt x="1357549" y="128092"/>
                  <a:pt x="7427012" y="760039"/>
                  <a:pt x="9757245" y="0"/>
                </a:cubicBezTo>
                <a:cubicBezTo>
                  <a:pt x="10057369" y="-98111"/>
                  <a:pt x="10240947" y="154109"/>
                  <a:pt x="10334625" y="390215"/>
                </a:cubicBezTo>
                <a:cubicBezTo>
                  <a:pt x="10681639" y="1427849"/>
                  <a:pt x="10028334" y="2183646"/>
                  <a:pt x="10334625" y="2943533"/>
                </a:cubicBezTo>
                <a:cubicBezTo>
                  <a:pt x="10351440" y="3099907"/>
                  <a:pt x="9986807" y="3255047"/>
                  <a:pt x="9757245" y="3333750"/>
                </a:cubicBezTo>
                <a:cubicBezTo>
                  <a:pt x="8140110" y="3614322"/>
                  <a:pt x="2933060" y="3657639"/>
                  <a:pt x="577378" y="3333750"/>
                </a:cubicBezTo>
                <a:cubicBezTo>
                  <a:pt x="319699" y="3328632"/>
                  <a:pt x="-60195" y="3169096"/>
                  <a:pt x="0" y="2943533"/>
                </a:cubicBezTo>
                <a:cubicBezTo>
                  <a:pt x="130882" y="2101872"/>
                  <a:pt x="-28056" y="906770"/>
                  <a:pt x="0" y="390215"/>
                </a:cubicBezTo>
                <a:close/>
              </a:path>
              <a:path w="10334625" h="3333750" stroke="0" extrusionOk="0">
                <a:moveTo>
                  <a:pt x="0" y="390215"/>
                </a:moveTo>
                <a:cubicBezTo>
                  <a:pt x="-30504" y="247310"/>
                  <a:pt x="275584" y="-23316"/>
                  <a:pt x="577378" y="0"/>
                </a:cubicBezTo>
                <a:cubicBezTo>
                  <a:pt x="4528319" y="-210374"/>
                  <a:pt x="7594636" y="150199"/>
                  <a:pt x="9757245" y="0"/>
                </a:cubicBezTo>
                <a:cubicBezTo>
                  <a:pt x="9958665" y="-7341"/>
                  <a:pt x="10377670" y="176747"/>
                  <a:pt x="10334625" y="390215"/>
                </a:cubicBezTo>
                <a:cubicBezTo>
                  <a:pt x="10508598" y="1062231"/>
                  <a:pt x="10655208" y="2411322"/>
                  <a:pt x="10334625" y="2943533"/>
                </a:cubicBezTo>
                <a:cubicBezTo>
                  <a:pt x="10320490" y="3130048"/>
                  <a:pt x="10004117" y="3316897"/>
                  <a:pt x="9757245" y="3333750"/>
                </a:cubicBezTo>
                <a:cubicBezTo>
                  <a:pt x="8458963" y="3093235"/>
                  <a:pt x="2583679" y="3756776"/>
                  <a:pt x="577378" y="3333750"/>
                </a:cubicBezTo>
                <a:cubicBezTo>
                  <a:pt x="219708" y="3365388"/>
                  <a:pt x="-67473" y="3104304"/>
                  <a:pt x="0" y="2943533"/>
                </a:cubicBezTo>
                <a:cubicBezTo>
                  <a:pt x="64224" y="1629414"/>
                  <a:pt x="103296" y="1228285"/>
                  <a:pt x="0" y="390215"/>
                </a:cubicBezTo>
                <a:close/>
              </a:path>
              <a:path w="10334625" h="3333750" fill="none" stroke="0" extrusionOk="0">
                <a:moveTo>
                  <a:pt x="0" y="390215"/>
                </a:moveTo>
                <a:cubicBezTo>
                  <a:pt x="69870" y="191277"/>
                  <a:pt x="336706" y="19362"/>
                  <a:pt x="577378" y="0"/>
                </a:cubicBezTo>
                <a:cubicBezTo>
                  <a:pt x="2807741" y="436369"/>
                  <a:pt x="6473350" y="493466"/>
                  <a:pt x="9757245" y="0"/>
                </a:cubicBezTo>
                <a:cubicBezTo>
                  <a:pt x="10061026" y="-87322"/>
                  <a:pt x="10324630" y="135180"/>
                  <a:pt x="10334625" y="390215"/>
                </a:cubicBezTo>
                <a:cubicBezTo>
                  <a:pt x="10454633" y="1417635"/>
                  <a:pt x="10342787" y="1991179"/>
                  <a:pt x="10334625" y="2943533"/>
                </a:cubicBezTo>
                <a:cubicBezTo>
                  <a:pt x="10333293" y="3131688"/>
                  <a:pt x="10023840" y="3307728"/>
                  <a:pt x="9757245" y="3333750"/>
                </a:cubicBezTo>
                <a:cubicBezTo>
                  <a:pt x="7397031" y="3162259"/>
                  <a:pt x="2399709" y="3258199"/>
                  <a:pt x="577378" y="3333750"/>
                </a:cubicBezTo>
                <a:cubicBezTo>
                  <a:pt x="247592" y="3314872"/>
                  <a:pt x="-45935" y="3134699"/>
                  <a:pt x="0" y="2943533"/>
                </a:cubicBezTo>
                <a:cubicBezTo>
                  <a:pt x="23462" y="2265393"/>
                  <a:pt x="-92276" y="985080"/>
                  <a:pt x="0" y="390215"/>
                </a:cubicBezTo>
                <a:close/>
              </a:path>
              <a:path w="10334625" h="3333750" fill="none" stroke="0" extrusionOk="0">
                <a:moveTo>
                  <a:pt x="0" y="390215"/>
                </a:moveTo>
                <a:cubicBezTo>
                  <a:pt x="27171" y="243373"/>
                  <a:pt x="286602" y="33825"/>
                  <a:pt x="577378" y="0"/>
                </a:cubicBezTo>
                <a:cubicBezTo>
                  <a:pt x="2217184" y="363214"/>
                  <a:pt x="7076572" y="554678"/>
                  <a:pt x="9757245" y="0"/>
                </a:cubicBezTo>
                <a:cubicBezTo>
                  <a:pt x="10049207" y="-73763"/>
                  <a:pt x="10275057" y="121432"/>
                  <a:pt x="10334625" y="390215"/>
                </a:cubicBezTo>
                <a:cubicBezTo>
                  <a:pt x="10673326" y="1401800"/>
                  <a:pt x="10124560" y="2029707"/>
                  <a:pt x="10334625" y="2943533"/>
                </a:cubicBezTo>
                <a:cubicBezTo>
                  <a:pt x="10318227" y="3116417"/>
                  <a:pt x="9981198" y="3283846"/>
                  <a:pt x="9757245" y="3333750"/>
                </a:cubicBezTo>
                <a:cubicBezTo>
                  <a:pt x="7599373" y="3038113"/>
                  <a:pt x="2564441" y="3579830"/>
                  <a:pt x="577378" y="3333750"/>
                </a:cubicBezTo>
                <a:cubicBezTo>
                  <a:pt x="272743" y="3323116"/>
                  <a:pt x="-35812" y="3159569"/>
                  <a:pt x="0" y="2943533"/>
                </a:cubicBezTo>
                <a:cubicBezTo>
                  <a:pt x="95489" y="2204860"/>
                  <a:pt x="-23381" y="972672"/>
                  <a:pt x="0" y="390215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custGeom>
                    <a:avLst/>
                    <a:gdLst>
                      <a:gd name="connsiteX0" fmla="*/ 0 w 7438150"/>
                      <a:gd name="connsiteY0" fmla="*/ 419002 h 3579685"/>
                      <a:gd name="connsiteX1" fmla="*/ 415557 w 7438150"/>
                      <a:gd name="connsiteY1" fmla="*/ 0 h 3579685"/>
                      <a:gd name="connsiteX2" fmla="*/ 7022592 w 7438150"/>
                      <a:gd name="connsiteY2" fmla="*/ 0 h 3579685"/>
                      <a:gd name="connsiteX3" fmla="*/ 7438150 w 7438150"/>
                      <a:gd name="connsiteY3" fmla="*/ 419002 h 3579685"/>
                      <a:gd name="connsiteX4" fmla="*/ 7438150 w 7438150"/>
                      <a:gd name="connsiteY4" fmla="*/ 3160682 h 3579685"/>
                      <a:gd name="connsiteX5" fmla="*/ 7022592 w 7438150"/>
                      <a:gd name="connsiteY5" fmla="*/ 3579685 h 3579685"/>
                      <a:gd name="connsiteX6" fmla="*/ 415557 w 7438150"/>
                      <a:gd name="connsiteY6" fmla="*/ 3579685 h 3579685"/>
                      <a:gd name="connsiteX7" fmla="*/ 0 w 7438150"/>
                      <a:gd name="connsiteY7" fmla="*/ 3160682 h 3579685"/>
                      <a:gd name="connsiteX8" fmla="*/ 0 w 7438150"/>
                      <a:gd name="connsiteY8" fmla="*/ 419002 h 3579685"/>
                      <a:gd name="connsiteX0" fmla="*/ 0 w 7438150"/>
                      <a:gd name="connsiteY0" fmla="*/ 419002 h 3579685"/>
                      <a:gd name="connsiteX1" fmla="*/ 415557 w 7438150"/>
                      <a:gd name="connsiteY1" fmla="*/ 0 h 3579685"/>
                      <a:gd name="connsiteX2" fmla="*/ 7022592 w 7438150"/>
                      <a:gd name="connsiteY2" fmla="*/ 0 h 3579685"/>
                      <a:gd name="connsiteX3" fmla="*/ 7438150 w 7438150"/>
                      <a:gd name="connsiteY3" fmla="*/ 419002 h 3579685"/>
                      <a:gd name="connsiteX4" fmla="*/ 7438150 w 7438150"/>
                      <a:gd name="connsiteY4" fmla="*/ 3160682 h 3579685"/>
                      <a:gd name="connsiteX5" fmla="*/ 7022592 w 7438150"/>
                      <a:gd name="connsiteY5" fmla="*/ 3579685 h 3579685"/>
                      <a:gd name="connsiteX6" fmla="*/ 415557 w 7438150"/>
                      <a:gd name="connsiteY6" fmla="*/ 3579685 h 3579685"/>
                      <a:gd name="connsiteX7" fmla="*/ 0 w 7438150"/>
                      <a:gd name="connsiteY7" fmla="*/ 3160682 h 3579685"/>
                      <a:gd name="connsiteX8" fmla="*/ 0 w 7438150"/>
                      <a:gd name="connsiteY8" fmla="*/ 419002 h 3579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38150" h="3579685" fill="none" extrusionOk="0">
                        <a:moveTo>
                          <a:pt x="0" y="419002"/>
                        </a:moveTo>
                        <a:cubicBezTo>
                          <a:pt x="2455" y="254373"/>
                          <a:pt x="204778" y="31662"/>
                          <a:pt x="415557" y="0"/>
                        </a:cubicBezTo>
                        <a:cubicBezTo>
                          <a:pt x="1314069" y="107702"/>
                          <a:pt x="5214901" y="382078"/>
                          <a:pt x="7022592" y="0"/>
                        </a:cubicBezTo>
                        <a:cubicBezTo>
                          <a:pt x="7242194" y="-68438"/>
                          <a:pt x="7381931" y="170534"/>
                          <a:pt x="7438150" y="419002"/>
                        </a:cubicBezTo>
                        <a:cubicBezTo>
                          <a:pt x="7672219" y="1517524"/>
                          <a:pt x="7266326" y="2201619"/>
                          <a:pt x="7438150" y="3160682"/>
                        </a:cubicBezTo>
                        <a:cubicBezTo>
                          <a:pt x="7449569" y="3333769"/>
                          <a:pt x="7210156" y="3532540"/>
                          <a:pt x="7022592" y="3579685"/>
                        </a:cubicBezTo>
                        <a:cubicBezTo>
                          <a:pt x="5543979" y="3713415"/>
                          <a:pt x="2096257" y="3650070"/>
                          <a:pt x="415557" y="3579685"/>
                        </a:cubicBezTo>
                        <a:cubicBezTo>
                          <a:pt x="221033" y="3575719"/>
                          <a:pt x="-20570" y="3396173"/>
                          <a:pt x="0" y="3160682"/>
                        </a:cubicBezTo>
                        <a:cubicBezTo>
                          <a:pt x="83987" y="2285296"/>
                          <a:pt x="-3693" y="1037159"/>
                          <a:pt x="0" y="419002"/>
                        </a:cubicBezTo>
                        <a:close/>
                      </a:path>
                      <a:path w="7438150" h="3579685" stroke="0" extrusionOk="0">
                        <a:moveTo>
                          <a:pt x="0" y="419002"/>
                        </a:moveTo>
                        <a:cubicBezTo>
                          <a:pt x="-10838" y="225836"/>
                          <a:pt x="200604" y="8945"/>
                          <a:pt x="415557" y="0"/>
                        </a:cubicBezTo>
                        <a:cubicBezTo>
                          <a:pt x="3240133" y="90249"/>
                          <a:pt x="5420666" y="68887"/>
                          <a:pt x="7022592" y="0"/>
                        </a:cubicBezTo>
                        <a:cubicBezTo>
                          <a:pt x="7190194" y="-11288"/>
                          <a:pt x="7453279" y="184681"/>
                          <a:pt x="7438150" y="419002"/>
                        </a:cubicBezTo>
                        <a:cubicBezTo>
                          <a:pt x="7480865" y="1155413"/>
                          <a:pt x="7599598" y="2567308"/>
                          <a:pt x="7438150" y="3160682"/>
                        </a:cubicBezTo>
                        <a:cubicBezTo>
                          <a:pt x="7421637" y="3394527"/>
                          <a:pt x="7203147" y="3563963"/>
                          <a:pt x="7022592" y="3579685"/>
                        </a:cubicBezTo>
                        <a:cubicBezTo>
                          <a:pt x="6086090" y="3353694"/>
                          <a:pt x="1871789" y="3908372"/>
                          <a:pt x="415557" y="3579685"/>
                        </a:cubicBezTo>
                        <a:cubicBezTo>
                          <a:pt x="154954" y="3600006"/>
                          <a:pt x="-46933" y="3345037"/>
                          <a:pt x="0" y="3160682"/>
                        </a:cubicBezTo>
                        <a:cubicBezTo>
                          <a:pt x="42297" y="1831261"/>
                          <a:pt x="72056" y="1372922"/>
                          <a:pt x="0" y="419002"/>
                        </a:cubicBezTo>
                        <a:close/>
                      </a:path>
                      <a:path w="7438150" h="3579685" fill="none" stroke="0" extrusionOk="0">
                        <a:moveTo>
                          <a:pt x="0" y="419002"/>
                        </a:moveTo>
                        <a:cubicBezTo>
                          <a:pt x="16660" y="231766"/>
                          <a:pt x="215565" y="54936"/>
                          <a:pt x="415557" y="0"/>
                        </a:cubicBezTo>
                        <a:cubicBezTo>
                          <a:pt x="1881527" y="214554"/>
                          <a:pt x="4879042" y="304070"/>
                          <a:pt x="7022592" y="0"/>
                        </a:cubicBezTo>
                        <a:cubicBezTo>
                          <a:pt x="7232097" y="-42982"/>
                          <a:pt x="7429704" y="154304"/>
                          <a:pt x="7438150" y="419002"/>
                        </a:cubicBezTo>
                        <a:cubicBezTo>
                          <a:pt x="7579243" y="1420247"/>
                          <a:pt x="7373454" y="2066474"/>
                          <a:pt x="7438150" y="3160682"/>
                        </a:cubicBezTo>
                        <a:cubicBezTo>
                          <a:pt x="7418880" y="3358250"/>
                          <a:pt x="7219335" y="3561196"/>
                          <a:pt x="7022592" y="3579685"/>
                        </a:cubicBezTo>
                        <a:cubicBezTo>
                          <a:pt x="5239725" y="3500843"/>
                          <a:pt x="1859266" y="3602293"/>
                          <a:pt x="415557" y="3579685"/>
                        </a:cubicBezTo>
                        <a:cubicBezTo>
                          <a:pt x="194186" y="3577776"/>
                          <a:pt x="-30283" y="3384327"/>
                          <a:pt x="0" y="3160682"/>
                        </a:cubicBezTo>
                        <a:cubicBezTo>
                          <a:pt x="33516" y="2423036"/>
                          <a:pt x="-63297" y="1072820"/>
                          <a:pt x="0" y="41900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6EB283-B80E-4902-90B0-B74ADE980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100" y="185737"/>
            <a:ext cx="5686425" cy="11742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4AE7FA-0853-424B-99DD-BE6BBE5B9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6985" y="1359952"/>
            <a:ext cx="8111264" cy="1792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C1232D-6BF7-4FA7-8A8D-661FDE2DCD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9955" y="2818504"/>
            <a:ext cx="8669263" cy="23559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38806" y="5066852"/>
            <a:ext cx="7573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Khánh Linh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04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4B726E-4EBA-A1E3-B09D-2B33A8D5DCB7}"/>
              </a:ext>
            </a:extLst>
          </p:cNvPr>
          <p:cNvSpPr/>
          <p:nvPr/>
        </p:nvSpPr>
        <p:spPr>
          <a:xfrm>
            <a:off x="152399" y="142875"/>
            <a:ext cx="11782425" cy="6591300"/>
          </a:xfrm>
          <a:custGeom>
            <a:avLst/>
            <a:gdLst>
              <a:gd name="connsiteX0" fmla="*/ 0 w 11782425"/>
              <a:gd name="connsiteY0" fmla="*/ 825956 h 6591300"/>
              <a:gd name="connsiteX1" fmla="*/ 825956 w 11782425"/>
              <a:gd name="connsiteY1" fmla="*/ 0 h 6591300"/>
              <a:gd name="connsiteX2" fmla="*/ 1501324 w 11782425"/>
              <a:gd name="connsiteY2" fmla="*/ 0 h 6591300"/>
              <a:gd name="connsiteX3" fmla="*/ 2075386 w 11782425"/>
              <a:gd name="connsiteY3" fmla="*/ 0 h 6591300"/>
              <a:gd name="connsiteX4" fmla="*/ 2446838 w 11782425"/>
              <a:gd name="connsiteY4" fmla="*/ 0 h 6591300"/>
              <a:gd name="connsiteX5" fmla="*/ 3020900 w 11782425"/>
              <a:gd name="connsiteY5" fmla="*/ 0 h 6591300"/>
              <a:gd name="connsiteX6" fmla="*/ 3594963 w 11782425"/>
              <a:gd name="connsiteY6" fmla="*/ 0 h 6591300"/>
              <a:gd name="connsiteX7" fmla="*/ 3966415 w 11782425"/>
              <a:gd name="connsiteY7" fmla="*/ 0 h 6591300"/>
              <a:gd name="connsiteX8" fmla="*/ 4439172 w 11782425"/>
              <a:gd name="connsiteY8" fmla="*/ 0 h 6591300"/>
              <a:gd name="connsiteX9" fmla="*/ 4810624 w 11782425"/>
              <a:gd name="connsiteY9" fmla="*/ 0 h 6591300"/>
              <a:gd name="connsiteX10" fmla="*/ 5688602 w 11782425"/>
              <a:gd name="connsiteY10" fmla="*/ 0 h 6591300"/>
              <a:gd name="connsiteX11" fmla="*/ 6161360 w 11782425"/>
              <a:gd name="connsiteY11" fmla="*/ 0 h 6591300"/>
              <a:gd name="connsiteX12" fmla="*/ 6634117 w 11782425"/>
              <a:gd name="connsiteY12" fmla="*/ 0 h 6591300"/>
              <a:gd name="connsiteX13" fmla="*/ 7512095 w 11782425"/>
              <a:gd name="connsiteY13" fmla="*/ 0 h 6591300"/>
              <a:gd name="connsiteX14" fmla="*/ 7883547 w 11782425"/>
              <a:gd name="connsiteY14" fmla="*/ 0 h 6591300"/>
              <a:gd name="connsiteX15" fmla="*/ 8660219 w 11782425"/>
              <a:gd name="connsiteY15" fmla="*/ 0 h 6591300"/>
              <a:gd name="connsiteX16" fmla="*/ 9335587 w 11782425"/>
              <a:gd name="connsiteY16" fmla="*/ 0 h 6591300"/>
              <a:gd name="connsiteX17" fmla="*/ 10112260 w 11782425"/>
              <a:gd name="connsiteY17" fmla="*/ 0 h 6591300"/>
              <a:gd name="connsiteX18" fmla="*/ 10956469 w 11782425"/>
              <a:gd name="connsiteY18" fmla="*/ 0 h 6591300"/>
              <a:gd name="connsiteX19" fmla="*/ 11782425 w 11782425"/>
              <a:gd name="connsiteY19" fmla="*/ 825956 h 6591300"/>
              <a:gd name="connsiteX20" fmla="*/ 11782425 w 11782425"/>
              <a:gd name="connsiteY20" fmla="*/ 1344592 h 6591300"/>
              <a:gd name="connsiteX21" fmla="*/ 11782425 w 11782425"/>
              <a:gd name="connsiteY21" fmla="*/ 1912621 h 6591300"/>
              <a:gd name="connsiteX22" fmla="*/ 11782425 w 11782425"/>
              <a:gd name="connsiteY22" fmla="*/ 2480651 h 6591300"/>
              <a:gd name="connsiteX23" fmla="*/ 11782425 w 11782425"/>
              <a:gd name="connsiteY23" fmla="*/ 3098074 h 6591300"/>
              <a:gd name="connsiteX24" fmla="*/ 11782425 w 11782425"/>
              <a:gd name="connsiteY24" fmla="*/ 3814286 h 6591300"/>
              <a:gd name="connsiteX25" fmla="*/ 11782425 w 11782425"/>
              <a:gd name="connsiteY25" fmla="*/ 4382315 h 6591300"/>
              <a:gd name="connsiteX26" fmla="*/ 11782425 w 11782425"/>
              <a:gd name="connsiteY26" fmla="*/ 4999739 h 6591300"/>
              <a:gd name="connsiteX27" fmla="*/ 11782425 w 11782425"/>
              <a:gd name="connsiteY27" fmla="*/ 5765344 h 6591300"/>
              <a:gd name="connsiteX28" fmla="*/ 10956469 w 11782425"/>
              <a:gd name="connsiteY28" fmla="*/ 6591300 h 6591300"/>
              <a:gd name="connsiteX29" fmla="*/ 10483712 w 11782425"/>
              <a:gd name="connsiteY29" fmla="*/ 6591300 h 6591300"/>
              <a:gd name="connsiteX30" fmla="*/ 9605734 w 11782425"/>
              <a:gd name="connsiteY30" fmla="*/ 6591300 h 6591300"/>
              <a:gd name="connsiteX31" fmla="*/ 8930366 w 11782425"/>
              <a:gd name="connsiteY31" fmla="*/ 6591300 h 6591300"/>
              <a:gd name="connsiteX32" fmla="*/ 8457609 w 11782425"/>
              <a:gd name="connsiteY32" fmla="*/ 6591300 h 6591300"/>
              <a:gd name="connsiteX33" fmla="*/ 7579631 w 11782425"/>
              <a:gd name="connsiteY33" fmla="*/ 6591300 h 6591300"/>
              <a:gd name="connsiteX34" fmla="*/ 6701654 w 11782425"/>
              <a:gd name="connsiteY34" fmla="*/ 6591300 h 6591300"/>
              <a:gd name="connsiteX35" fmla="*/ 6228896 w 11782425"/>
              <a:gd name="connsiteY35" fmla="*/ 6591300 h 6591300"/>
              <a:gd name="connsiteX36" fmla="*/ 5654834 w 11782425"/>
              <a:gd name="connsiteY36" fmla="*/ 6591300 h 6591300"/>
              <a:gd name="connsiteX37" fmla="*/ 4878161 w 11782425"/>
              <a:gd name="connsiteY37" fmla="*/ 6591300 h 6591300"/>
              <a:gd name="connsiteX38" fmla="*/ 4101489 w 11782425"/>
              <a:gd name="connsiteY38" fmla="*/ 6591300 h 6591300"/>
              <a:gd name="connsiteX39" fmla="*/ 3223511 w 11782425"/>
              <a:gd name="connsiteY39" fmla="*/ 6591300 h 6591300"/>
              <a:gd name="connsiteX40" fmla="*/ 2852059 w 11782425"/>
              <a:gd name="connsiteY40" fmla="*/ 6591300 h 6591300"/>
              <a:gd name="connsiteX41" fmla="*/ 2379301 w 11782425"/>
              <a:gd name="connsiteY41" fmla="*/ 6591300 h 6591300"/>
              <a:gd name="connsiteX42" fmla="*/ 1703934 w 11782425"/>
              <a:gd name="connsiteY42" fmla="*/ 6591300 h 6591300"/>
              <a:gd name="connsiteX43" fmla="*/ 825956 w 11782425"/>
              <a:gd name="connsiteY43" fmla="*/ 6591300 h 6591300"/>
              <a:gd name="connsiteX44" fmla="*/ 0 w 11782425"/>
              <a:gd name="connsiteY44" fmla="*/ 5765344 h 6591300"/>
              <a:gd name="connsiteX45" fmla="*/ 0 w 11782425"/>
              <a:gd name="connsiteY45" fmla="*/ 5049133 h 6591300"/>
              <a:gd name="connsiteX46" fmla="*/ 0 w 11782425"/>
              <a:gd name="connsiteY46" fmla="*/ 4431709 h 6591300"/>
              <a:gd name="connsiteX47" fmla="*/ 0 w 11782425"/>
              <a:gd name="connsiteY47" fmla="*/ 3962467 h 6591300"/>
              <a:gd name="connsiteX48" fmla="*/ 0 w 11782425"/>
              <a:gd name="connsiteY48" fmla="*/ 3295650 h 6591300"/>
              <a:gd name="connsiteX49" fmla="*/ 0 w 11782425"/>
              <a:gd name="connsiteY49" fmla="*/ 2727620 h 6591300"/>
              <a:gd name="connsiteX50" fmla="*/ 0 w 11782425"/>
              <a:gd name="connsiteY50" fmla="*/ 2110197 h 6591300"/>
              <a:gd name="connsiteX51" fmla="*/ 0 w 11782425"/>
              <a:gd name="connsiteY51" fmla="*/ 1591561 h 6591300"/>
              <a:gd name="connsiteX52" fmla="*/ 0 w 11782425"/>
              <a:gd name="connsiteY52" fmla="*/ 825956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782425" h="6591300" fill="none" extrusionOk="0">
                <a:moveTo>
                  <a:pt x="0" y="825956"/>
                </a:moveTo>
                <a:cubicBezTo>
                  <a:pt x="-31041" y="310406"/>
                  <a:pt x="435224" y="-19623"/>
                  <a:pt x="825956" y="0"/>
                </a:cubicBezTo>
                <a:cubicBezTo>
                  <a:pt x="1087981" y="-31407"/>
                  <a:pt x="1179400" y="29802"/>
                  <a:pt x="1501324" y="0"/>
                </a:cubicBezTo>
                <a:cubicBezTo>
                  <a:pt x="1823248" y="-29802"/>
                  <a:pt x="1960525" y="28048"/>
                  <a:pt x="2075386" y="0"/>
                </a:cubicBezTo>
                <a:cubicBezTo>
                  <a:pt x="2190247" y="-28048"/>
                  <a:pt x="2321662" y="-5071"/>
                  <a:pt x="2446838" y="0"/>
                </a:cubicBezTo>
                <a:cubicBezTo>
                  <a:pt x="2572014" y="5071"/>
                  <a:pt x="2837242" y="2415"/>
                  <a:pt x="3020900" y="0"/>
                </a:cubicBezTo>
                <a:cubicBezTo>
                  <a:pt x="3204558" y="-2415"/>
                  <a:pt x="3437317" y="8218"/>
                  <a:pt x="3594963" y="0"/>
                </a:cubicBezTo>
                <a:cubicBezTo>
                  <a:pt x="3752609" y="-8218"/>
                  <a:pt x="3782807" y="7559"/>
                  <a:pt x="3966415" y="0"/>
                </a:cubicBezTo>
                <a:cubicBezTo>
                  <a:pt x="4150023" y="-7559"/>
                  <a:pt x="4267900" y="22356"/>
                  <a:pt x="4439172" y="0"/>
                </a:cubicBezTo>
                <a:cubicBezTo>
                  <a:pt x="4610444" y="-22356"/>
                  <a:pt x="4670284" y="10658"/>
                  <a:pt x="4810624" y="0"/>
                </a:cubicBezTo>
                <a:cubicBezTo>
                  <a:pt x="4950964" y="-10658"/>
                  <a:pt x="5293996" y="15824"/>
                  <a:pt x="5688602" y="0"/>
                </a:cubicBezTo>
                <a:cubicBezTo>
                  <a:pt x="6083208" y="-15824"/>
                  <a:pt x="5983131" y="9386"/>
                  <a:pt x="6161360" y="0"/>
                </a:cubicBezTo>
                <a:cubicBezTo>
                  <a:pt x="6339589" y="-9386"/>
                  <a:pt x="6476132" y="1002"/>
                  <a:pt x="6634117" y="0"/>
                </a:cubicBezTo>
                <a:cubicBezTo>
                  <a:pt x="6792102" y="-1002"/>
                  <a:pt x="7216516" y="-38005"/>
                  <a:pt x="7512095" y="0"/>
                </a:cubicBezTo>
                <a:cubicBezTo>
                  <a:pt x="7807674" y="38005"/>
                  <a:pt x="7747069" y="17925"/>
                  <a:pt x="7883547" y="0"/>
                </a:cubicBezTo>
                <a:cubicBezTo>
                  <a:pt x="8020025" y="-17925"/>
                  <a:pt x="8293805" y="4920"/>
                  <a:pt x="8660219" y="0"/>
                </a:cubicBezTo>
                <a:cubicBezTo>
                  <a:pt x="9026633" y="-4920"/>
                  <a:pt x="9076200" y="28353"/>
                  <a:pt x="9335587" y="0"/>
                </a:cubicBezTo>
                <a:cubicBezTo>
                  <a:pt x="9594974" y="-28353"/>
                  <a:pt x="9864310" y="25781"/>
                  <a:pt x="10112260" y="0"/>
                </a:cubicBezTo>
                <a:cubicBezTo>
                  <a:pt x="10360210" y="-25781"/>
                  <a:pt x="10685386" y="-20254"/>
                  <a:pt x="10956469" y="0"/>
                </a:cubicBezTo>
                <a:cubicBezTo>
                  <a:pt x="11422639" y="71271"/>
                  <a:pt x="11757132" y="365755"/>
                  <a:pt x="11782425" y="825956"/>
                </a:cubicBezTo>
                <a:cubicBezTo>
                  <a:pt x="11802414" y="1058122"/>
                  <a:pt x="11769766" y="1136952"/>
                  <a:pt x="11782425" y="1344592"/>
                </a:cubicBezTo>
                <a:cubicBezTo>
                  <a:pt x="11795084" y="1552232"/>
                  <a:pt x="11800891" y="1744151"/>
                  <a:pt x="11782425" y="1912621"/>
                </a:cubicBezTo>
                <a:cubicBezTo>
                  <a:pt x="11763959" y="2081091"/>
                  <a:pt x="11771181" y="2283994"/>
                  <a:pt x="11782425" y="2480651"/>
                </a:cubicBezTo>
                <a:cubicBezTo>
                  <a:pt x="11793670" y="2677308"/>
                  <a:pt x="11764950" y="2943179"/>
                  <a:pt x="11782425" y="3098074"/>
                </a:cubicBezTo>
                <a:cubicBezTo>
                  <a:pt x="11799900" y="3252969"/>
                  <a:pt x="11815162" y="3566973"/>
                  <a:pt x="11782425" y="3814286"/>
                </a:cubicBezTo>
                <a:cubicBezTo>
                  <a:pt x="11749688" y="4061599"/>
                  <a:pt x="11780144" y="4248833"/>
                  <a:pt x="11782425" y="4382315"/>
                </a:cubicBezTo>
                <a:cubicBezTo>
                  <a:pt x="11784706" y="4515797"/>
                  <a:pt x="11759870" y="4854265"/>
                  <a:pt x="11782425" y="4999739"/>
                </a:cubicBezTo>
                <a:cubicBezTo>
                  <a:pt x="11804980" y="5145213"/>
                  <a:pt x="11769781" y="5579944"/>
                  <a:pt x="11782425" y="5765344"/>
                </a:cubicBezTo>
                <a:cubicBezTo>
                  <a:pt x="11672917" y="6237219"/>
                  <a:pt x="11366849" y="6620048"/>
                  <a:pt x="10956469" y="6591300"/>
                </a:cubicBezTo>
                <a:cubicBezTo>
                  <a:pt x="10722063" y="6613748"/>
                  <a:pt x="10580370" y="6576774"/>
                  <a:pt x="10483712" y="6591300"/>
                </a:cubicBezTo>
                <a:cubicBezTo>
                  <a:pt x="10387054" y="6605826"/>
                  <a:pt x="9921410" y="6625846"/>
                  <a:pt x="9605734" y="6591300"/>
                </a:cubicBezTo>
                <a:cubicBezTo>
                  <a:pt x="9290058" y="6556754"/>
                  <a:pt x="9237966" y="6579880"/>
                  <a:pt x="8930366" y="6591300"/>
                </a:cubicBezTo>
                <a:cubicBezTo>
                  <a:pt x="8622766" y="6602720"/>
                  <a:pt x="8626430" y="6579152"/>
                  <a:pt x="8457609" y="6591300"/>
                </a:cubicBezTo>
                <a:cubicBezTo>
                  <a:pt x="8288788" y="6603448"/>
                  <a:pt x="7810891" y="6610495"/>
                  <a:pt x="7579631" y="6591300"/>
                </a:cubicBezTo>
                <a:cubicBezTo>
                  <a:pt x="7348371" y="6572105"/>
                  <a:pt x="6878397" y="6574172"/>
                  <a:pt x="6701654" y="6591300"/>
                </a:cubicBezTo>
                <a:cubicBezTo>
                  <a:pt x="6524911" y="6608428"/>
                  <a:pt x="6359252" y="6601043"/>
                  <a:pt x="6228896" y="6591300"/>
                </a:cubicBezTo>
                <a:cubicBezTo>
                  <a:pt x="6098540" y="6581557"/>
                  <a:pt x="5889822" y="6611909"/>
                  <a:pt x="5654834" y="6591300"/>
                </a:cubicBezTo>
                <a:cubicBezTo>
                  <a:pt x="5419846" y="6570691"/>
                  <a:pt x="5252383" y="6606877"/>
                  <a:pt x="4878161" y="6591300"/>
                </a:cubicBezTo>
                <a:cubicBezTo>
                  <a:pt x="4503939" y="6575723"/>
                  <a:pt x="4440546" y="6625522"/>
                  <a:pt x="4101489" y="6591300"/>
                </a:cubicBezTo>
                <a:cubicBezTo>
                  <a:pt x="3762432" y="6557078"/>
                  <a:pt x="3547585" y="6634612"/>
                  <a:pt x="3223511" y="6591300"/>
                </a:cubicBezTo>
                <a:cubicBezTo>
                  <a:pt x="2899437" y="6547988"/>
                  <a:pt x="2956612" y="6589126"/>
                  <a:pt x="2852059" y="6591300"/>
                </a:cubicBezTo>
                <a:cubicBezTo>
                  <a:pt x="2747506" y="6593474"/>
                  <a:pt x="2525896" y="6603687"/>
                  <a:pt x="2379301" y="6591300"/>
                </a:cubicBezTo>
                <a:cubicBezTo>
                  <a:pt x="2232706" y="6578913"/>
                  <a:pt x="1891948" y="6578588"/>
                  <a:pt x="1703934" y="6591300"/>
                </a:cubicBezTo>
                <a:cubicBezTo>
                  <a:pt x="1515920" y="6604012"/>
                  <a:pt x="1132977" y="6603425"/>
                  <a:pt x="825956" y="6591300"/>
                </a:cubicBezTo>
                <a:cubicBezTo>
                  <a:pt x="388956" y="6530096"/>
                  <a:pt x="28980" y="6150296"/>
                  <a:pt x="0" y="5765344"/>
                </a:cubicBezTo>
                <a:cubicBezTo>
                  <a:pt x="27345" y="5543743"/>
                  <a:pt x="6874" y="5289718"/>
                  <a:pt x="0" y="5049133"/>
                </a:cubicBezTo>
                <a:cubicBezTo>
                  <a:pt x="-6874" y="4808548"/>
                  <a:pt x="2361" y="4560975"/>
                  <a:pt x="0" y="4431709"/>
                </a:cubicBezTo>
                <a:cubicBezTo>
                  <a:pt x="-2361" y="4302443"/>
                  <a:pt x="22033" y="4086334"/>
                  <a:pt x="0" y="3962467"/>
                </a:cubicBezTo>
                <a:cubicBezTo>
                  <a:pt x="-22033" y="3838600"/>
                  <a:pt x="-10990" y="3430526"/>
                  <a:pt x="0" y="3295650"/>
                </a:cubicBezTo>
                <a:cubicBezTo>
                  <a:pt x="10990" y="3160774"/>
                  <a:pt x="22462" y="2896351"/>
                  <a:pt x="0" y="2727620"/>
                </a:cubicBezTo>
                <a:cubicBezTo>
                  <a:pt x="-22462" y="2558889"/>
                  <a:pt x="9521" y="2266741"/>
                  <a:pt x="0" y="2110197"/>
                </a:cubicBezTo>
                <a:cubicBezTo>
                  <a:pt x="-9521" y="1953653"/>
                  <a:pt x="893" y="1824657"/>
                  <a:pt x="0" y="1591561"/>
                </a:cubicBezTo>
                <a:cubicBezTo>
                  <a:pt x="-893" y="1358465"/>
                  <a:pt x="-36069" y="1114263"/>
                  <a:pt x="0" y="825956"/>
                </a:cubicBezTo>
                <a:close/>
              </a:path>
              <a:path w="11782425" h="6591300" stroke="0" extrusionOk="0">
                <a:moveTo>
                  <a:pt x="0" y="825956"/>
                </a:moveTo>
                <a:cubicBezTo>
                  <a:pt x="3076" y="463846"/>
                  <a:pt x="412937" y="77094"/>
                  <a:pt x="825956" y="0"/>
                </a:cubicBezTo>
                <a:cubicBezTo>
                  <a:pt x="1156087" y="-31485"/>
                  <a:pt x="1303110" y="13314"/>
                  <a:pt x="1602629" y="0"/>
                </a:cubicBezTo>
                <a:cubicBezTo>
                  <a:pt x="1902148" y="-13314"/>
                  <a:pt x="1923985" y="-7531"/>
                  <a:pt x="2075386" y="0"/>
                </a:cubicBezTo>
                <a:cubicBezTo>
                  <a:pt x="2226787" y="7531"/>
                  <a:pt x="2312409" y="13526"/>
                  <a:pt x="2548143" y="0"/>
                </a:cubicBezTo>
                <a:cubicBezTo>
                  <a:pt x="2783877" y="-13526"/>
                  <a:pt x="2993055" y="28342"/>
                  <a:pt x="3324816" y="0"/>
                </a:cubicBezTo>
                <a:cubicBezTo>
                  <a:pt x="3656577" y="-28342"/>
                  <a:pt x="3660534" y="-2400"/>
                  <a:pt x="3898878" y="0"/>
                </a:cubicBezTo>
                <a:cubicBezTo>
                  <a:pt x="4137222" y="2400"/>
                  <a:pt x="4454159" y="-43424"/>
                  <a:pt x="4776856" y="0"/>
                </a:cubicBezTo>
                <a:cubicBezTo>
                  <a:pt x="5099553" y="43424"/>
                  <a:pt x="5328600" y="39467"/>
                  <a:pt x="5654834" y="0"/>
                </a:cubicBezTo>
                <a:cubicBezTo>
                  <a:pt x="5981068" y="-39467"/>
                  <a:pt x="6170485" y="1441"/>
                  <a:pt x="6431507" y="0"/>
                </a:cubicBezTo>
                <a:cubicBezTo>
                  <a:pt x="6692529" y="-1441"/>
                  <a:pt x="6789616" y="23530"/>
                  <a:pt x="6904264" y="0"/>
                </a:cubicBezTo>
                <a:cubicBezTo>
                  <a:pt x="7018912" y="-23530"/>
                  <a:pt x="7165018" y="13794"/>
                  <a:pt x="7275716" y="0"/>
                </a:cubicBezTo>
                <a:cubicBezTo>
                  <a:pt x="7386414" y="-13794"/>
                  <a:pt x="7921330" y="4494"/>
                  <a:pt x="8153694" y="0"/>
                </a:cubicBezTo>
                <a:cubicBezTo>
                  <a:pt x="8386058" y="-4494"/>
                  <a:pt x="8661237" y="14540"/>
                  <a:pt x="8829061" y="0"/>
                </a:cubicBezTo>
                <a:cubicBezTo>
                  <a:pt x="8996885" y="-14540"/>
                  <a:pt x="9275977" y="19805"/>
                  <a:pt x="9504429" y="0"/>
                </a:cubicBezTo>
                <a:cubicBezTo>
                  <a:pt x="9732881" y="-19805"/>
                  <a:pt x="9870897" y="4413"/>
                  <a:pt x="9977186" y="0"/>
                </a:cubicBezTo>
                <a:cubicBezTo>
                  <a:pt x="10083475" y="-4413"/>
                  <a:pt x="10701638" y="-6463"/>
                  <a:pt x="10956469" y="0"/>
                </a:cubicBezTo>
                <a:cubicBezTo>
                  <a:pt x="11499328" y="19674"/>
                  <a:pt x="11746176" y="357795"/>
                  <a:pt x="11782425" y="825956"/>
                </a:cubicBezTo>
                <a:cubicBezTo>
                  <a:pt x="11780179" y="935009"/>
                  <a:pt x="11787911" y="1234379"/>
                  <a:pt x="11782425" y="1344592"/>
                </a:cubicBezTo>
                <a:cubicBezTo>
                  <a:pt x="11776939" y="1454805"/>
                  <a:pt x="11747693" y="1797041"/>
                  <a:pt x="11782425" y="2060803"/>
                </a:cubicBezTo>
                <a:cubicBezTo>
                  <a:pt x="11817157" y="2324565"/>
                  <a:pt x="11781096" y="2539657"/>
                  <a:pt x="11782425" y="2727620"/>
                </a:cubicBezTo>
                <a:cubicBezTo>
                  <a:pt x="11783754" y="2915583"/>
                  <a:pt x="11764051" y="3159496"/>
                  <a:pt x="11782425" y="3295650"/>
                </a:cubicBezTo>
                <a:cubicBezTo>
                  <a:pt x="11800800" y="3431804"/>
                  <a:pt x="11795261" y="3636177"/>
                  <a:pt x="11782425" y="3814286"/>
                </a:cubicBezTo>
                <a:cubicBezTo>
                  <a:pt x="11769589" y="3992395"/>
                  <a:pt x="11766834" y="4176182"/>
                  <a:pt x="11782425" y="4332921"/>
                </a:cubicBezTo>
                <a:cubicBezTo>
                  <a:pt x="11798016" y="4489661"/>
                  <a:pt x="11761075" y="4736883"/>
                  <a:pt x="11782425" y="5049133"/>
                </a:cubicBezTo>
                <a:cubicBezTo>
                  <a:pt x="11803775" y="5361383"/>
                  <a:pt x="11804052" y="5430192"/>
                  <a:pt x="11782425" y="5765344"/>
                </a:cubicBezTo>
                <a:cubicBezTo>
                  <a:pt x="11778282" y="6208126"/>
                  <a:pt x="11406006" y="6606104"/>
                  <a:pt x="10956469" y="6591300"/>
                </a:cubicBezTo>
                <a:cubicBezTo>
                  <a:pt x="10570799" y="6609786"/>
                  <a:pt x="10383708" y="6605044"/>
                  <a:pt x="10078491" y="6591300"/>
                </a:cubicBezTo>
                <a:cubicBezTo>
                  <a:pt x="9773274" y="6577556"/>
                  <a:pt x="9864481" y="6588244"/>
                  <a:pt x="9707039" y="6591300"/>
                </a:cubicBezTo>
                <a:cubicBezTo>
                  <a:pt x="9549597" y="6594356"/>
                  <a:pt x="9399818" y="6607565"/>
                  <a:pt x="9234282" y="6591300"/>
                </a:cubicBezTo>
                <a:cubicBezTo>
                  <a:pt x="9068746" y="6575035"/>
                  <a:pt x="8922834" y="6572554"/>
                  <a:pt x="8761525" y="6591300"/>
                </a:cubicBezTo>
                <a:cubicBezTo>
                  <a:pt x="8600216" y="6610046"/>
                  <a:pt x="8162043" y="6623710"/>
                  <a:pt x="7984852" y="6591300"/>
                </a:cubicBezTo>
                <a:cubicBezTo>
                  <a:pt x="7807661" y="6558890"/>
                  <a:pt x="7703196" y="6573140"/>
                  <a:pt x="7613400" y="6591300"/>
                </a:cubicBezTo>
                <a:cubicBezTo>
                  <a:pt x="7523604" y="6609460"/>
                  <a:pt x="7284803" y="6575734"/>
                  <a:pt x="7140642" y="6591300"/>
                </a:cubicBezTo>
                <a:cubicBezTo>
                  <a:pt x="6996481" y="6606866"/>
                  <a:pt x="6442178" y="6590915"/>
                  <a:pt x="6262665" y="6591300"/>
                </a:cubicBezTo>
                <a:cubicBezTo>
                  <a:pt x="6083152" y="6591685"/>
                  <a:pt x="6011256" y="6602950"/>
                  <a:pt x="5891213" y="6591300"/>
                </a:cubicBezTo>
                <a:cubicBezTo>
                  <a:pt x="5771170" y="6579650"/>
                  <a:pt x="5689842" y="6608971"/>
                  <a:pt x="5519760" y="6591300"/>
                </a:cubicBezTo>
                <a:cubicBezTo>
                  <a:pt x="5349678" y="6573629"/>
                  <a:pt x="5272932" y="6593349"/>
                  <a:pt x="5148308" y="6591300"/>
                </a:cubicBezTo>
                <a:cubicBezTo>
                  <a:pt x="5023684" y="6589251"/>
                  <a:pt x="4705247" y="6611026"/>
                  <a:pt x="4472941" y="6591300"/>
                </a:cubicBezTo>
                <a:cubicBezTo>
                  <a:pt x="4240635" y="6571574"/>
                  <a:pt x="4128592" y="6567660"/>
                  <a:pt x="3797573" y="6591300"/>
                </a:cubicBezTo>
                <a:cubicBezTo>
                  <a:pt x="3466554" y="6614940"/>
                  <a:pt x="3307397" y="6615911"/>
                  <a:pt x="3122206" y="6591300"/>
                </a:cubicBezTo>
                <a:cubicBezTo>
                  <a:pt x="2937015" y="6566689"/>
                  <a:pt x="2540576" y="6633222"/>
                  <a:pt x="2244228" y="6591300"/>
                </a:cubicBezTo>
                <a:cubicBezTo>
                  <a:pt x="1947880" y="6549378"/>
                  <a:pt x="1722680" y="6599683"/>
                  <a:pt x="1568860" y="6591300"/>
                </a:cubicBezTo>
                <a:cubicBezTo>
                  <a:pt x="1415040" y="6582917"/>
                  <a:pt x="1156353" y="6622781"/>
                  <a:pt x="825956" y="6591300"/>
                </a:cubicBezTo>
                <a:cubicBezTo>
                  <a:pt x="342576" y="6533819"/>
                  <a:pt x="-43978" y="6256110"/>
                  <a:pt x="0" y="5765344"/>
                </a:cubicBezTo>
                <a:cubicBezTo>
                  <a:pt x="16914" y="5622377"/>
                  <a:pt x="-20997" y="5429334"/>
                  <a:pt x="0" y="5147921"/>
                </a:cubicBezTo>
                <a:cubicBezTo>
                  <a:pt x="20997" y="4866508"/>
                  <a:pt x="19059" y="4757648"/>
                  <a:pt x="0" y="4579891"/>
                </a:cubicBezTo>
                <a:cubicBezTo>
                  <a:pt x="-19059" y="4402134"/>
                  <a:pt x="3419" y="4224597"/>
                  <a:pt x="0" y="4110649"/>
                </a:cubicBezTo>
                <a:cubicBezTo>
                  <a:pt x="-3419" y="3996701"/>
                  <a:pt x="-17350" y="3712566"/>
                  <a:pt x="0" y="3542619"/>
                </a:cubicBezTo>
                <a:cubicBezTo>
                  <a:pt x="17350" y="3372672"/>
                  <a:pt x="-4957" y="3202038"/>
                  <a:pt x="0" y="3023984"/>
                </a:cubicBezTo>
                <a:cubicBezTo>
                  <a:pt x="4957" y="2845930"/>
                  <a:pt x="9404" y="2749843"/>
                  <a:pt x="0" y="2554742"/>
                </a:cubicBezTo>
                <a:cubicBezTo>
                  <a:pt x="-9404" y="2359641"/>
                  <a:pt x="28752" y="2049588"/>
                  <a:pt x="0" y="1838531"/>
                </a:cubicBezTo>
                <a:cubicBezTo>
                  <a:pt x="-28752" y="1627474"/>
                  <a:pt x="35182" y="1093789"/>
                  <a:pt x="0" y="82595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608" y="369569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em mèo trắng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Vác giỏ đi câu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ngồi bờ ao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ra sông cái.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2A6E7-8ED4-4520-A915-A2737B184107}"/>
              </a:ext>
            </a:extLst>
          </p:cNvPr>
          <p:cNvSpPr/>
          <p:nvPr/>
        </p:nvSpPr>
        <p:spPr>
          <a:xfrm>
            <a:off x="95983" y="2150744"/>
            <a:ext cx="4485541" cy="289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Hiu hiu gió thổi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 ngủ quá chừng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anh ngả lưng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 luôn một giấc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 riêng thầm nhắc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có em rồi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4A9195-4CD6-431C-BF9B-C1A7819AA01D}"/>
              </a:ext>
            </a:extLst>
          </p:cNvPr>
          <p:cNvSpPr/>
          <p:nvPr/>
        </p:nvSpPr>
        <p:spPr>
          <a:xfrm>
            <a:off x="95983" y="4760594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em đang ngồi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bầy thỏ bạn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 chơi múa lượn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 quá là vui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B959CF-E02C-47F0-A974-92B2BD8DFBBC}"/>
              </a:ext>
            </a:extLst>
          </p:cNvPr>
          <p:cNvSpPr/>
          <p:nvPr/>
        </p:nvSpPr>
        <p:spPr>
          <a:xfrm>
            <a:off x="4144108" y="960119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nghĩ: Ồ thôi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câu cũng đủ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 rồi hớn hở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Nhập bọn vui chơi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32E4CF-E275-48BC-BFFC-9C9AFA8D5B51}"/>
              </a:ext>
            </a:extLst>
          </p:cNvPr>
          <p:cNvSpPr/>
          <p:nvPr/>
        </p:nvSpPr>
        <p:spPr>
          <a:xfrm>
            <a:off x="4153633" y="2827019"/>
            <a:ext cx="4485541" cy="2491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 ông mặt trời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 núi đi ngủ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Đôi mèo hối hả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Quay về lều tranh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 em, giỏ 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con cá nhỏ…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1FC60D-4CFA-4FBC-9EFE-9654A82B9E17}"/>
              </a:ext>
            </a:extLst>
          </p:cNvPr>
          <p:cNvSpPr/>
          <p:nvPr/>
        </p:nvSpPr>
        <p:spPr>
          <a:xfrm>
            <a:off x="5772883" y="5208269"/>
            <a:ext cx="4485541" cy="45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0AC6E1-D317-4169-BDD3-E58A8B1E7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886" y="236951"/>
            <a:ext cx="4255377" cy="7071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27B9A0-321A-446E-8CA7-133AF51C7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898" y="209758"/>
            <a:ext cx="4517913" cy="4019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E80A62-C8C9-49FF-AFC4-F0C51FCC9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900" y="4195762"/>
            <a:ext cx="2633662" cy="2347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456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6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4B726E-4EBA-A1E3-B09D-2B33A8D5DCB7}"/>
              </a:ext>
            </a:extLst>
          </p:cNvPr>
          <p:cNvSpPr/>
          <p:nvPr/>
        </p:nvSpPr>
        <p:spPr>
          <a:xfrm>
            <a:off x="410309" y="2435498"/>
            <a:ext cx="4142641" cy="3346101"/>
          </a:xfrm>
          <a:custGeom>
            <a:avLst/>
            <a:gdLst>
              <a:gd name="connsiteX0" fmla="*/ 0 w 4142641"/>
              <a:gd name="connsiteY0" fmla="*/ 419300 h 3346101"/>
              <a:gd name="connsiteX1" fmla="*/ 419300 w 4142641"/>
              <a:gd name="connsiteY1" fmla="*/ 0 h 3346101"/>
              <a:gd name="connsiteX2" fmla="*/ 1047068 w 4142641"/>
              <a:gd name="connsiteY2" fmla="*/ 0 h 3346101"/>
              <a:gd name="connsiteX3" fmla="*/ 1674836 w 4142641"/>
              <a:gd name="connsiteY3" fmla="*/ 0 h 3346101"/>
              <a:gd name="connsiteX4" fmla="*/ 2236523 w 4142641"/>
              <a:gd name="connsiteY4" fmla="*/ 0 h 3346101"/>
              <a:gd name="connsiteX5" fmla="*/ 2831250 w 4142641"/>
              <a:gd name="connsiteY5" fmla="*/ 0 h 3346101"/>
              <a:gd name="connsiteX6" fmla="*/ 3723341 w 4142641"/>
              <a:gd name="connsiteY6" fmla="*/ 0 h 3346101"/>
              <a:gd name="connsiteX7" fmla="*/ 4142641 w 4142641"/>
              <a:gd name="connsiteY7" fmla="*/ 419300 h 3346101"/>
              <a:gd name="connsiteX8" fmla="*/ 4142641 w 4142641"/>
              <a:gd name="connsiteY8" fmla="*/ 1046175 h 3346101"/>
              <a:gd name="connsiteX9" fmla="*/ 4142641 w 4142641"/>
              <a:gd name="connsiteY9" fmla="*/ 1723201 h 3346101"/>
              <a:gd name="connsiteX10" fmla="*/ 4142641 w 4142641"/>
              <a:gd name="connsiteY10" fmla="*/ 2274851 h 3346101"/>
              <a:gd name="connsiteX11" fmla="*/ 4142641 w 4142641"/>
              <a:gd name="connsiteY11" fmla="*/ 2926801 h 3346101"/>
              <a:gd name="connsiteX12" fmla="*/ 3723341 w 4142641"/>
              <a:gd name="connsiteY12" fmla="*/ 3346101 h 3346101"/>
              <a:gd name="connsiteX13" fmla="*/ 3029492 w 4142641"/>
              <a:gd name="connsiteY13" fmla="*/ 3346101 h 3346101"/>
              <a:gd name="connsiteX14" fmla="*/ 2368684 w 4142641"/>
              <a:gd name="connsiteY14" fmla="*/ 3346101 h 3346101"/>
              <a:gd name="connsiteX15" fmla="*/ 1641795 w 4142641"/>
              <a:gd name="connsiteY15" fmla="*/ 3346101 h 3346101"/>
              <a:gd name="connsiteX16" fmla="*/ 419300 w 4142641"/>
              <a:gd name="connsiteY16" fmla="*/ 3346101 h 3346101"/>
              <a:gd name="connsiteX17" fmla="*/ 0 w 4142641"/>
              <a:gd name="connsiteY17" fmla="*/ 2926801 h 3346101"/>
              <a:gd name="connsiteX18" fmla="*/ 0 w 4142641"/>
              <a:gd name="connsiteY18" fmla="*/ 2350076 h 3346101"/>
              <a:gd name="connsiteX19" fmla="*/ 0 w 4142641"/>
              <a:gd name="connsiteY19" fmla="*/ 1748276 h 3346101"/>
              <a:gd name="connsiteX20" fmla="*/ 0 w 4142641"/>
              <a:gd name="connsiteY20" fmla="*/ 1146475 h 3346101"/>
              <a:gd name="connsiteX21" fmla="*/ 0 w 4142641"/>
              <a:gd name="connsiteY21" fmla="*/ 419300 h 334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42641" h="3346101" fill="none" extrusionOk="0">
                <a:moveTo>
                  <a:pt x="0" y="419300"/>
                </a:moveTo>
                <a:cubicBezTo>
                  <a:pt x="12107" y="204875"/>
                  <a:pt x="180661" y="6468"/>
                  <a:pt x="419300" y="0"/>
                </a:cubicBezTo>
                <a:cubicBezTo>
                  <a:pt x="597750" y="-10904"/>
                  <a:pt x="904377" y="-28225"/>
                  <a:pt x="1047068" y="0"/>
                </a:cubicBezTo>
                <a:cubicBezTo>
                  <a:pt x="1189759" y="28225"/>
                  <a:pt x="1380267" y="-16313"/>
                  <a:pt x="1674836" y="0"/>
                </a:cubicBezTo>
                <a:cubicBezTo>
                  <a:pt x="1969405" y="16313"/>
                  <a:pt x="2081872" y="14804"/>
                  <a:pt x="2236523" y="0"/>
                </a:cubicBezTo>
                <a:cubicBezTo>
                  <a:pt x="2391174" y="-14804"/>
                  <a:pt x="2584995" y="-22726"/>
                  <a:pt x="2831250" y="0"/>
                </a:cubicBezTo>
                <a:cubicBezTo>
                  <a:pt x="3077505" y="22726"/>
                  <a:pt x="3370669" y="-38535"/>
                  <a:pt x="3723341" y="0"/>
                </a:cubicBezTo>
                <a:cubicBezTo>
                  <a:pt x="3960905" y="598"/>
                  <a:pt x="4161050" y="137103"/>
                  <a:pt x="4142641" y="419300"/>
                </a:cubicBezTo>
                <a:cubicBezTo>
                  <a:pt x="4150453" y="697861"/>
                  <a:pt x="4142647" y="792502"/>
                  <a:pt x="4142641" y="1046175"/>
                </a:cubicBezTo>
                <a:cubicBezTo>
                  <a:pt x="4142635" y="1299849"/>
                  <a:pt x="4151505" y="1403581"/>
                  <a:pt x="4142641" y="1723201"/>
                </a:cubicBezTo>
                <a:cubicBezTo>
                  <a:pt x="4133777" y="2042821"/>
                  <a:pt x="4160736" y="2079434"/>
                  <a:pt x="4142641" y="2274851"/>
                </a:cubicBezTo>
                <a:cubicBezTo>
                  <a:pt x="4124547" y="2470268"/>
                  <a:pt x="4114143" y="2781208"/>
                  <a:pt x="4142641" y="2926801"/>
                </a:cubicBezTo>
                <a:cubicBezTo>
                  <a:pt x="4177284" y="3158670"/>
                  <a:pt x="3968434" y="3369948"/>
                  <a:pt x="3723341" y="3346101"/>
                </a:cubicBezTo>
                <a:cubicBezTo>
                  <a:pt x="3390603" y="3314326"/>
                  <a:pt x="3215083" y="3326987"/>
                  <a:pt x="3029492" y="3346101"/>
                </a:cubicBezTo>
                <a:cubicBezTo>
                  <a:pt x="2843901" y="3365215"/>
                  <a:pt x="2569154" y="3316431"/>
                  <a:pt x="2368684" y="3346101"/>
                </a:cubicBezTo>
                <a:cubicBezTo>
                  <a:pt x="2168214" y="3375771"/>
                  <a:pt x="1799025" y="3337495"/>
                  <a:pt x="1641795" y="3346101"/>
                </a:cubicBezTo>
                <a:cubicBezTo>
                  <a:pt x="1484565" y="3354707"/>
                  <a:pt x="1018121" y="3355830"/>
                  <a:pt x="419300" y="3346101"/>
                </a:cubicBezTo>
                <a:cubicBezTo>
                  <a:pt x="223583" y="3347681"/>
                  <a:pt x="-25951" y="3203144"/>
                  <a:pt x="0" y="2926801"/>
                </a:cubicBezTo>
                <a:cubicBezTo>
                  <a:pt x="19823" y="2655671"/>
                  <a:pt x="26652" y="2482958"/>
                  <a:pt x="0" y="2350076"/>
                </a:cubicBezTo>
                <a:cubicBezTo>
                  <a:pt x="-26652" y="2217194"/>
                  <a:pt x="23119" y="1931143"/>
                  <a:pt x="0" y="1748276"/>
                </a:cubicBezTo>
                <a:cubicBezTo>
                  <a:pt x="-23119" y="1565409"/>
                  <a:pt x="6283" y="1338113"/>
                  <a:pt x="0" y="1146475"/>
                </a:cubicBezTo>
                <a:cubicBezTo>
                  <a:pt x="-6283" y="954837"/>
                  <a:pt x="-8797" y="655747"/>
                  <a:pt x="0" y="419300"/>
                </a:cubicBezTo>
                <a:close/>
              </a:path>
              <a:path w="4142641" h="3346101" stroke="0" extrusionOk="0">
                <a:moveTo>
                  <a:pt x="0" y="419300"/>
                </a:moveTo>
                <a:cubicBezTo>
                  <a:pt x="1075" y="220601"/>
                  <a:pt x="190919" y="5704"/>
                  <a:pt x="419300" y="0"/>
                </a:cubicBezTo>
                <a:cubicBezTo>
                  <a:pt x="754541" y="-4998"/>
                  <a:pt x="835251" y="26944"/>
                  <a:pt x="1113149" y="0"/>
                </a:cubicBezTo>
                <a:cubicBezTo>
                  <a:pt x="1391047" y="-26944"/>
                  <a:pt x="1559832" y="-26140"/>
                  <a:pt x="1707876" y="0"/>
                </a:cubicBezTo>
                <a:cubicBezTo>
                  <a:pt x="1855920" y="26140"/>
                  <a:pt x="2092454" y="-29045"/>
                  <a:pt x="2302603" y="0"/>
                </a:cubicBezTo>
                <a:cubicBezTo>
                  <a:pt x="2512752" y="29045"/>
                  <a:pt x="2692811" y="16810"/>
                  <a:pt x="2996452" y="0"/>
                </a:cubicBezTo>
                <a:cubicBezTo>
                  <a:pt x="3300093" y="-16810"/>
                  <a:pt x="3515035" y="12154"/>
                  <a:pt x="3723341" y="0"/>
                </a:cubicBezTo>
                <a:cubicBezTo>
                  <a:pt x="3944252" y="-16498"/>
                  <a:pt x="4124036" y="197682"/>
                  <a:pt x="4142641" y="419300"/>
                </a:cubicBezTo>
                <a:cubicBezTo>
                  <a:pt x="4160644" y="544913"/>
                  <a:pt x="4169318" y="855198"/>
                  <a:pt x="4142641" y="1046175"/>
                </a:cubicBezTo>
                <a:cubicBezTo>
                  <a:pt x="4115964" y="1237152"/>
                  <a:pt x="4133517" y="1368777"/>
                  <a:pt x="4142641" y="1622900"/>
                </a:cubicBezTo>
                <a:cubicBezTo>
                  <a:pt x="4151765" y="1877024"/>
                  <a:pt x="4140147" y="1948294"/>
                  <a:pt x="4142641" y="2174551"/>
                </a:cubicBezTo>
                <a:cubicBezTo>
                  <a:pt x="4145135" y="2400808"/>
                  <a:pt x="4105989" y="2673844"/>
                  <a:pt x="4142641" y="2926801"/>
                </a:cubicBezTo>
                <a:cubicBezTo>
                  <a:pt x="4161187" y="3167503"/>
                  <a:pt x="3950378" y="3317676"/>
                  <a:pt x="3723341" y="3346101"/>
                </a:cubicBezTo>
                <a:cubicBezTo>
                  <a:pt x="3477478" y="3375216"/>
                  <a:pt x="3363821" y="3326074"/>
                  <a:pt x="3128614" y="3346101"/>
                </a:cubicBezTo>
                <a:cubicBezTo>
                  <a:pt x="2893407" y="3366128"/>
                  <a:pt x="2674766" y="3313746"/>
                  <a:pt x="2434765" y="3346101"/>
                </a:cubicBezTo>
                <a:cubicBezTo>
                  <a:pt x="2194764" y="3378456"/>
                  <a:pt x="1941030" y="3356562"/>
                  <a:pt x="1707876" y="3346101"/>
                </a:cubicBezTo>
                <a:cubicBezTo>
                  <a:pt x="1474722" y="3335640"/>
                  <a:pt x="1219518" y="3336368"/>
                  <a:pt x="1080108" y="3346101"/>
                </a:cubicBezTo>
                <a:cubicBezTo>
                  <a:pt x="940698" y="3355834"/>
                  <a:pt x="651299" y="3329348"/>
                  <a:pt x="419300" y="3346101"/>
                </a:cubicBezTo>
                <a:cubicBezTo>
                  <a:pt x="145905" y="3372336"/>
                  <a:pt x="4124" y="3104947"/>
                  <a:pt x="0" y="2926801"/>
                </a:cubicBezTo>
                <a:cubicBezTo>
                  <a:pt x="31192" y="2634674"/>
                  <a:pt x="-28759" y="2567040"/>
                  <a:pt x="0" y="2299926"/>
                </a:cubicBezTo>
                <a:cubicBezTo>
                  <a:pt x="28759" y="2032813"/>
                  <a:pt x="-542" y="1887030"/>
                  <a:pt x="0" y="1723201"/>
                </a:cubicBezTo>
                <a:cubicBezTo>
                  <a:pt x="542" y="1559372"/>
                  <a:pt x="13482" y="1367501"/>
                  <a:pt x="0" y="1146475"/>
                </a:cubicBezTo>
                <a:cubicBezTo>
                  <a:pt x="-13482" y="925449"/>
                  <a:pt x="-25586" y="604895"/>
                  <a:pt x="0" y="41930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>
              <a:lnSpc>
                <a:spcPct val="120000"/>
              </a:lnSpc>
            </a:pPr>
            <a:r>
              <a:rPr lang="vi-V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em mèo trắng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Vác giỏ đi câu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ngồi bờ ao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ra sông cái.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539362-7E97-7CA5-471D-FF8140851544}"/>
              </a:ext>
            </a:extLst>
          </p:cNvPr>
          <p:cNvSpPr txBox="1"/>
          <p:nvPr/>
        </p:nvSpPr>
        <p:spPr>
          <a:xfrm>
            <a:off x="1895475" y="160940"/>
            <a:ext cx="8045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ội dung các khổ thơ</a:t>
            </a:r>
            <a:endParaRPr kumimoji="0" lang="en-US" sz="4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highlight>
                <a:srgbClr val="FFFF00"/>
              </a:highligh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5FAC96F-1DB6-D852-C967-8BA81E1D02C1}"/>
              </a:ext>
            </a:extLst>
          </p:cNvPr>
          <p:cNvSpPr/>
          <p:nvPr/>
        </p:nvSpPr>
        <p:spPr>
          <a:xfrm>
            <a:off x="410309" y="1357251"/>
            <a:ext cx="2241452" cy="796835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 1</a:t>
            </a:r>
          </a:p>
        </p:txBody>
      </p:sp>
      <p:pic>
        <p:nvPicPr>
          <p:cNvPr id="8" name="Picture 7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7EB82CDF-8C9F-4857-B539-75C74364D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776" y="3912053"/>
            <a:ext cx="1881074" cy="2759523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E02EBC5-F38B-4E94-AEB5-8518C6FE0C86}"/>
              </a:ext>
            </a:extLst>
          </p:cNvPr>
          <p:cNvSpPr/>
          <p:nvPr/>
        </p:nvSpPr>
        <p:spPr>
          <a:xfrm>
            <a:off x="6572250" y="1524000"/>
            <a:ext cx="5480224" cy="1990403"/>
          </a:xfrm>
          <a:custGeom>
            <a:avLst/>
            <a:gdLst>
              <a:gd name="connsiteX0" fmla="*/ 0 w 5480224"/>
              <a:gd name="connsiteY0" fmla="*/ 331740 h 1990403"/>
              <a:gd name="connsiteX1" fmla="*/ 331740 w 5480224"/>
              <a:gd name="connsiteY1" fmla="*/ 0 h 1990403"/>
              <a:gd name="connsiteX2" fmla="*/ 3196797 w 5480224"/>
              <a:gd name="connsiteY2" fmla="*/ 0 h 1990403"/>
              <a:gd name="connsiteX3" fmla="*/ 3196797 w 5480224"/>
              <a:gd name="connsiteY3" fmla="*/ 0 h 1990403"/>
              <a:gd name="connsiteX4" fmla="*/ 4566853 w 5480224"/>
              <a:gd name="connsiteY4" fmla="*/ 0 h 1990403"/>
              <a:gd name="connsiteX5" fmla="*/ 5148484 w 5480224"/>
              <a:gd name="connsiteY5" fmla="*/ 0 h 1990403"/>
              <a:gd name="connsiteX6" fmla="*/ 5480224 w 5480224"/>
              <a:gd name="connsiteY6" fmla="*/ 331740 h 1990403"/>
              <a:gd name="connsiteX7" fmla="*/ 5480224 w 5480224"/>
              <a:gd name="connsiteY7" fmla="*/ 1161068 h 1990403"/>
              <a:gd name="connsiteX8" fmla="*/ 5480224 w 5480224"/>
              <a:gd name="connsiteY8" fmla="*/ 1161068 h 1990403"/>
              <a:gd name="connsiteX9" fmla="*/ 5480224 w 5480224"/>
              <a:gd name="connsiteY9" fmla="*/ 1658669 h 1990403"/>
              <a:gd name="connsiteX10" fmla="*/ 5480224 w 5480224"/>
              <a:gd name="connsiteY10" fmla="*/ 1658663 h 1990403"/>
              <a:gd name="connsiteX11" fmla="*/ 5148484 w 5480224"/>
              <a:gd name="connsiteY11" fmla="*/ 1990403 h 1990403"/>
              <a:gd name="connsiteX12" fmla="*/ 4566853 w 5480224"/>
              <a:gd name="connsiteY12" fmla="*/ 1990403 h 1990403"/>
              <a:gd name="connsiteX13" fmla="*/ 3693890 w 5480224"/>
              <a:gd name="connsiteY13" fmla="*/ 2372560 h 1990403"/>
              <a:gd name="connsiteX14" fmla="*/ 3196797 w 5480224"/>
              <a:gd name="connsiteY14" fmla="*/ 1990403 h 1990403"/>
              <a:gd name="connsiteX15" fmla="*/ 331740 w 5480224"/>
              <a:gd name="connsiteY15" fmla="*/ 1990403 h 1990403"/>
              <a:gd name="connsiteX16" fmla="*/ 0 w 5480224"/>
              <a:gd name="connsiteY16" fmla="*/ 1658663 h 1990403"/>
              <a:gd name="connsiteX17" fmla="*/ 0 w 5480224"/>
              <a:gd name="connsiteY17" fmla="*/ 1658669 h 1990403"/>
              <a:gd name="connsiteX18" fmla="*/ 0 w 5480224"/>
              <a:gd name="connsiteY18" fmla="*/ 1161068 h 1990403"/>
              <a:gd name="connsiteX19" fmla="*/ 0 w 5480224"/>
              <a:gd name="connsiteY19" fmla="*/ 1161068 h 1990403"/>
              <a:gd name="connsiteX20" fmla="*/ 0 w 5480224"/>
              <a:gd name="connsiteY20" fmla="*/ 331740 h 199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80224" h="1990403" fill="none" extrusionOk="0">
                <a:moveTo>
                  <a:pt x="0" y="331740"/>
                </a:moveTo>
                <a:cubicBezTo>
                  <a:pt x="2352" y="112573"/>
                  <a:pt x="151344" y="-22578"/>
                  <a:pt x="331740" y="0"/>
                </a:cubicBezTo>
                <a:cubicBezTo>
                  <a:pt x="1686124" y="126856"/>
                  <a:pt x="2826193" y="144266"/>
                  <a:pt x="3196797" y="0"/>
                </a:cubicBezTo>
                <a:lnTo>
                  <a:pt x="3196797" y="0"/>
                </a:lnTo>
                <a:cubicBezTo>
                  <a:pt x="3409536" y="122072"/>
                  <a:pt x="4407376" y="60660"/>
                  <a:pt x="4566853" y="0"/>
                </a:cubicBezTo>
                <a:cubicBezTo>
                  <a:pt x="4659304" y="-26467"/>
                  <a:pt x="5004879" y="-30106"/>
                  <a:pt x="5148484" y="0"/>
                </a:cubicBezTo>
                <a:cubicBezTo>
                  <a:pt x="5318903" y="-4352"/>
                  <a:pt x="5500608" y="131342"/>
                  <a:pt x="5480224" y="331740"/>
                </a:cubicBezTo>
                <a:cubicBezTo>
                  <a:pt x="5532740" y="669481"/>
                  <a:pt x="5539812" y="830354"/>
                  <a:pt x="5480224" y="1161068"/>
                </a:cubicBezTo>
                <a:lnTo>
                  <a:pt x="5480224" y="1161068"/>
                </a:lnTo>
                <a:cubicBezTo>
                  <a:pt x="5522996" y="1273485"/>
                  <a:pt x="5464472" y="1525763"/>
                  <a:pt x="5480224" y="1658669"/>
                </a:cubicBezTo>
                <a:lnTo>
                  <a:pt x="5480224" y="1658663"/>
                </a:lnTo>
                <a:cubicBezTo>
                  <a:pt x="5487925" y="1846369"/>
                  <a:pt x="5325212" y="2004636"/>
                  <a:pt x="5148484" y="1990403"/>
                </a:cubicBezTo>
                <a:cubicBezTo>
                  <a:pt x="4858612" y="1961767"/>
                  <a:pt x="4755638" y="1943414"/>
                  <a:pt x="4566853" y="1990403"/>
                </a:cubicBezTo>
                <a:cubicBezTo>
                  <a:pt x="4433233" y="2124674"/>
                  <a:pt x="3914370" y="2250778"/>
                  <a:pt x="3693890" y="2372560"/>
                </a:cubicBezTo>
                <a:cubicBezTo>
                  <a:pt x="3637067" y="2337579"/>
                  <a:pt x="3416800" y="2117764"/>
                  <a:pt x="3196797" y="1990403"/>
                </a:cubicBezTo>
                <a:cubicBezTo>
                  <a:pt x="1865066" y="2150406"/>
                  <a:pt x="1545157" y="1985613"/>
                  <a:pt x="331740" y="1990403"/>
                </a:cubicBezTo>
                <a:cubicBezTo>
                  <a:pt x="131622" y="1988690"/>
                  <a:pt x="-17375" y="1859861"/>
                  <a:pt x="0" y="1658663"/>
                </a:cubicBezTo>
                <a:lnTo>
                  <a:pt x="0" y="1658669"/>
                </a:lnTo>
                <a:cubicBezTo>
                  <a:pt x="-6066" y="1524505"/>
                  <a:pt x="19083" y="1298539"/>
                  <a:pt x="0" y="1161068"/>
                </a:cubicBezTo>
                <a:lnTo>
                  <a:pt x="0" y="1161068"/>
                </a:lnTo>
                <a:cubicBezTo>
                  <a:pt x="-27446" y="1025879"/>
                  <a:pt x="36258" y="583524"/>
                  <a:pt x="0" y="331740"/>
                </a:cubicBezTo>
                <a:close/>
              </a:path>
              <a:path w="5480224" h="1990403" stroke="0" extrusionOk="0">
                <a:moveTo>
                  <a:pt x="0" y="331740"/>
                </a:moveTo>
                <a:cubicBezTo>
                  <a:pt x="-1283" y="144093"/>
                  <a:pt x="136520" y="9723"/>
                  <a:pt x="331740" y="0"/>
                </a:cubicBezTo>
                <a:cubicBezTo>
                  <a:pt x="749570" y="-95379"/>
                  <a:pt x="2487993" y="58096"/>
                  <a:pt x="3196797" y="0"/>
                </a:cubicBezTo>
                <a:lnTo>
                  <a:pt x="3196797" y="0"/>
                </a:lnTo>
                <a:cubicBezTo>
                  <a:pt x="3442053" y="72880"/>
                  <a:pt x="4202654" y="-28911"/>
                  <a:pt x="4566853" y="0"/>
                </a:cubicBezTo>
                <a:cubicBezTo>
                  <a:pt x="4697654" y="48426"/>
                  <a:pt x="5047280" y="-52320"/>
                  <a:pt x="5148484" y="0"/>
                </a:cubicBezTo>
                <a:cubicBezTo>
                  <a:pt x="5337160" y="-6491"/>
                  <a:pt x="5454641" y="123041"/>
                  <a:pt x="5480224" y="331740"/>
                </a:cubicBezTo>
                <a:cubicBezTo>
                  <a:pt x="5512833" y="723116"/>
                  <a:pt x="5550131" y="876358"/>
                  <a:pt x="5480224" y="1161068"/>
                </a:cubicBezTo>
                <a:lnTo>
                  <a:pt x="5480224" y="1161068"/>
                </a:lnTo>
                <a:cubicBezTo>
                  <a:pt x="5472696" y="1277653"/>
                  <a:pt x="5497303" y="1468784"/>
                  <a:pt x="5480224" y="1658669"/>
                </a:cubicBezTo>
                <a:lnTo>
                  <a:pt x="5480224" y="1658663"/>
                </a:lnTo>
                <a:cubicBezTo>
                  <a:pt x="5478005" y="1851266"/>
                  <a:pt x="5303747" y="1982481"/>
                  <a:pt x="5148484" y="1990403"/>
                </a:cubicBezTo>
                <a:cubicBezTo>
                  <a:pt x="5053839" y="2000125"/>
                  <a:pt x="4769595" y="1988496"/>
                  <a:pt x="4566853" y="1990403"/>
                </a:cubicBezTo>
                <a:cubicBezTo>
                  <a:pt x="4361000" y="2013321"/>
                  <a:pt x="4030359" y="2205562"/>
                  <a:pt x="3693890" y="2372560"/>
                </a:cubicBezTo>
                <a:cubicBezTo>
                  <a:pt x="3484246" y="2154573"/>
                  <a:pt x="3396352" y="2197695"/>
                  <a:pt x="3196797" y="1990403"/>
                </a:cubicBezTo>
                <a:cubicBezTo>
                  <a:pt x="1946714" y="1854369"/>
                  <a:pt x="1316889" y="1832683"/>
                  <a:pt x="331740" y="1990403"/>
                </a:cubicBezTo>
                <a:cubicBezTo>
                  <a:pt x="167571" y="1976000"/>
                  <a:pt x="6279" y="1835071"/>
                  <a:pt x="0" y="1658663"/>
                </a:cubicBezTo>
                <a:lnTo>
                  <a:pt x="0" y="1658669"/>
                </a:lnTo>
                <a:cubicBezTo>
                  <a:pt x="-44285" y="1589883"/>
                  <a:pt x="39212" y="1316010"/>
                  <a:pt x="0" y="1161068"/>
                </a:cubicBezTo>
                <a:lnTo>
                  <a:pt x="0" y="1161068"/>
                </a:lnTo>
                <a:cubicBezTo>
                  <a:pt x="10109" y="1059310"/>
                  <a:pt x="6432" y="703136"/>
                  <a:pt x="0" y="331740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06556544">
                  <a:prstGeom prst="wedgeRoundRectCallout">
                    <a:avLst>
                      <a:gd name="adj1" fmla="val 17404"/>
                      <a:gd name="adj2" fmla="val 69200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05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/>
          <p:bldP spid="2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/>
          <p:bldP spid="2" grpId="0" animBg="1"/>
          <p:bldP spid="9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4B726E-4EBA-A1E3-B09D-2B33A8D5DCB7}"/>
              </a:ext>
            </a:extLst>
          </p:cNvPr>
          <p:cNvSpPr/>
          <p:nvPr/>
        </p:nvSpPr>
        <p:spPr>
          <a:xfrm>
            <a:off x="410309" y="2435498"/>
            <a:ext cx="5076091" cy="3593827"/>
          </a:xfrm>
          <a:custGeom>
            <a:avLst/>
            <a:gdLst>
              <a:gd name="connsiteX0" fmla="*/ 0 w 5076091"/>
              <a:gd name="connsiteY0" fmla="*/ 450342 h 3593827"/>
              <a:gd name="connsiteX1" fmla="*/ 450342 w 5076091"/>
              <a:gd name="connsiteY1" fmla="*/ 0 h 3593827"/>
              <a:gd name="connsiteX2" fmla="*/ 1146243 w 5076091"/>
              <a:gd name="connsiteY2" fmla="*/ 0 h 3593827"/>
              <a:gd name="connsiteX3" fmla="*/ 1758636 w 5076091"/>
              <a:gd name="connsiteY3" fmla="*/ 0 h 3593827"/>
              <a:gd name="connsiteX4" fmla="*/ 2371029 w 5076091"/>
              <a:gd name="connsiteY4" fmla="*/ 0 h 3593827"/>
              <a:gd name="connsiteX5" fmla="*/ 3108684 w 5076091"/>
              <a:gd name="connsiteY5" fmla="*/ 0 h 3593827"/>
              <a:gd name="connsiteX6" fmla="*/ 3679323 w 5076091"/>
              <a:gd name="connsiteY6" fmla="*/ 0 h 3593827"/>
              <a:gd name="connsiteX7" fmla="*/ 4625749 w 5076091"/>
              <a:gd name="connsiteY7" fmla="*/ 0 h 3593827"/>
              <a:gd name="connsiteX8" fmla="*/ 5076091 w 5076091"/>
              <a:gd name="connsiteY8" fmla="*/ 450342 h 3593827"/>
              <a:gd name="connsiteX9" fmla="*/ 5076091 w 5076091"/>
              <a:gd name="connsiteY9" fmla="*/ 1150559 h 3593827"/>
              <a:gd name="connsiteX10" fmla="*/ 5076091 w 5076091"/>
              <a:gd name="connsiteY10" fmla="*/ 1743051 h 3593827"/>
              <a:gd name="connsiteX11" fmla="*/ 5076091 w 5076091"/>
              <a:gd name="connsiteY11" fmla="*/ 2416336 h 3593827"/>
              <a:gd name="connsiteX12" fmla="*/ 5076091 w 5076091"/>
              <a:gd name="connsiteY12" fmla="*/ 3143485 h 3593827"/>
              <a:gd name="connsiteX13" fmla="*/ 4625749 w 5076091"/>
              <a:gd name="connsiteY13" fmla="*/ 3593827 h 3593827"/>
              <a:gd name="connsiteX14" fmla="*/ 3929848 w 5076091"/>
              <a:gd name="connsiteY14" fmla="*/ 3593827 h 3593827"/>
              <a:gd name="connsiteX15" fmla="*/ 3233947 w 5076091"/>
              <a:gd name="connsiteY15" fmla="*/ 3593827 h 3593827"/>
              <a:gd name="connsiteX16" fmla="*/ 2496291 w 5076091"/>
              <a:gd name="connsiteY16" fmla="*/ 3593827 h 3593827"/>
              <a:gd name="connsiteX17" fmla="*/ 1800390 w 5076091"/>
              <a:gd name="connsiteY17" fmla="*/ 3593827 h 3593827"/>
              <a:gd name="connsiteX18" fmla="*/ 1146243 w 5076091"/>
              <a:gd name="connsiteY18" fmla="*/ 3593827 h 3593827"/>
              <a:gd name="connsiteX19" fmla="*/ 450342 w 5076091"/>
              <a:gd name="connsiteY19" fmla="*/ 3593827 h 3593827"/>
              <a:gd name="connsiteX20" fmla="*/ 0 w 5076091"/>
              <a:gd name="connsiteY20" fmla="*/ 3143485 h 3593827"/>
              <a:gd name="connsiteX21" fmla="*/ 0 w 5076091"/>
              <a:gd name="connsiteY21" fmla="*/ 2443268 h 3593827"/>
              <a:gd name="connsiteX22" fmla="*/ 0 w 5076091"/>
              <a:gd name="connsiteY22" fmla="*/ 1850776 h 3593827"/>
              <a:gd name="connsiteX23" fmla="*/ 0 w 5076091"/>
              <a:gd name="connsiteY23" fmla="*/ 1123628 h 3593827"/>
              <a:gd name="connsiteX24" fmla="*/ 0 w 5076091"/>
              <a:gd name="connsiteY24" fmla="*/ 450342 h 359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76091" h="3593827" fill="none" extrusionOk="0">
                <a:moveTo>
                  <a:pt x="0" y="450342"/>
                </a:moveTo>
                <a:cubicBezTo>
                  <a:pt x="-12611" y="164014"/>
                  <a:pt x="211717" y="14774"/>
                  <a:pt x="450342" y="0"/>
                </a:cubicBezTo>
                <a:cubicBezTo>
                  <a:pt x="684888" y="25274"/>
                  <a:pt x="912344" y="11528"/>
                  <a:pt x="1146243" y="0"/>
                </a:cubicBezTo>
                <a:cubicBezTo>
                  <a:pt x="1380142" y="-11528"/>
                  <a:pt x="1518367" y="13345"/>
                  <a:pt x="1758636" y="0"/>
                </a:cubicBezTo>
                <a:cubicBezTo>
                  <a:pt x="1998905" y="-13345"/>
                  <a:pt x="2207148" y="17758"/>
                  <a:pt x="2371029" y="0"/>
                </a:cubicBezTo>
                <a:cubicBezTo>
                  <a:pt x="2534910" y="-17758"/>
                  <a:pt x="2954157" y="-771"/>
                  <a:pt x="3108684" y="0"/>
                </a:cubicBezTo>
                <a:cubicBezTo>
                  <a:pt x="3263211" y="771"/>
                  <a:pt x="3432653" y="8698"/>
                  <a:pt x="3679323" y="0"/>
                </a:cubicBezTo>
                <a:cubicBezTo>
                  <a:pt x="3925993" y="-8698"/>
                  <a:pt x="4294371" y="23930"/>
                  <a:pt x="4625749" y="0"/>
                </a:cubicBezTo>
                <a:cubicBezTo>
                  <a:pt x="4835402" y="-20403"/>
                  <a:pt x="5079901" y="230913"/>
                  <a:pt x="5076091" y="450342"/>
                </a:cubicBezTo>
                <a:cubicBezTo>
                  <a:pt x="5042488" y="600747"/>
                  <a:pt x="5108075" y="1008114"/>
                  <a:pt x="5076091" y="1150559"/>
                </a:cubicBezTo>
                <a:cubicBezTo>
                  <a:pt x="5044107" y="1293004"/>
                  <a:pt x="5088354" y="1450807"/>
                  <a:pt x="5076091" y="1743051"/>
                </a:cubicBezTo>
                <a:cubicBezTo>
                  <a:pt x="5063828" y="2035295"/>
                  <a:pt x="5098039" y="2219647"/>
                  <a:pt x="5076091" y="2416336"/>
                </a:cubicBezTo>
                <a:cubicBezTo>
                  <a:pt x="5054143" y="2613026"/>
                  <a:pt x="5103850" y="2989038"/>
                  <a:pt x="5076091" y="3143485"/>
                </a:cubicBezTo>
                <a:cubicBezTo>
                  <a:pt x="5089673" y="3389793"/>
                  <a:pt x="4846232" y="3564191"/>
                  <a:pt x="4625749" y="3593827"/>
                </a:cubicBezTo>
                <a:cubicBezTo>
                  <a:pt x="4287952" y="3562663"/>
                  <a:pt x="4221790" y="3604836"/>
                  <a:pt x="3929848" y="3593827"/>
                </a:cubicBezTo>
                <a:cubicBezTo>
                  <a:pt x="3637906" y="3582818"/>
                  <a:pt x="3473002" y="3587224"/>
                  <a:pt x="3233947" y="3593827"/>
                </a:cubicBezTo>
                <a:cubicBezTo>
                  <a:pt x="2994892" y="3600430"/>
                  <a:pt x="2730046" y="3617363"/>
                  <a:pt x="2496291" y="3593827"/>
                </a:cubicBezTo>
                <a:cubicBezTo>
                  <a:pt x="2262536" y="3570291"/>
                  <a:pt x="2101808" y="3603395"/>
                  <a:pt x="1800390" y="3593827"/>
                </a:cubicBezTo>
                <a:cubicBezTo>
                  <a:pt x="1498972" y="3584259"/>
                  <a:pt x="1472630" y="3604827"/>
                  <a:pt x="1146243" y="3593827"/>
                </a:cubicBezTo>
                <a:cubicBezTo>
                  <a:pt x="819856" y="3582827"/>
                  <a:pt x="674302" y="3567200"/>
                  <a:pt x="450342" y="3593827"/>
                </a:cubicBezTo>
                <a:cubicBezTo>
                  <a:pt x="244500" y="3560992"/>
                  <a:pt x="-7632" y="3381467"/>
                  <a:pt x="0" y="3143485"/>
                </a:cubicBezTo>
                <a:cubicBezTo>
                  <a:pt x="-16386" y="2900764"/>
                  <a:pt x="-7762" y="2624049"/>
                  <a:pt x="0" y="2443268"/>
                </a:cubicBezTo>
                <a:cubicBezTo>
                  <a:pt x="7762" y="2262487"/>
                  <a:pt x="12473" y="1976388"/>
                  <a:pt x="0" y="1850776"/>
                </a:cubicBezTo>
                <a:cubicBezTo>
                  <a:pt x="-12473" y="1725164"/>
                  <a:pt x="36163" y="1463839"/>
                  <a:pt x="0" y="1123628"/>
                </a:cubicBezTo>
                <a:cubicBezTo>
                  <a:pt x="-36163" y="783417"/>
                  <a:pt x="-30975" y="702331"/>
                  <a:pt x="0" y="450342"/>
                </a:cubicBezTo>
                <a:close/>
              </a:path>
              <a:path w="5076091" h="3593827" stroke="0" extrusionOk="0">
                <a:moveTo>
                  <a:pt x="0" y="450342"/>
                </a:moveTo>
                <a:cubicBezTo>
                  <a:pt x="1293" y="241164"/>
                  <a:pt x="223145" y="38454"/>
                  <a:pt x="450342" y="0"/>
                </a:cubicBezTo>
                <a:cubicBezTo>
                  <a:pt x="669791" y="29245"/>
                  <a:pt x="896017" y="-21028"/>
                  <a:pt x="1187997" y="0"/>
                </a:cubicBezTo>
                <a:cubicBezTo>
                  <a:pt x="1479977" y="21028"/>
                  <a:pt x="1644162" y="-5063"/>
                  <a:pt x="1800390" y="0"/>
                </a:cubicBezTo>
                <a:cubicBezTo>
                  <a:pt x="1956618" y="5063"/>
                  <a:pt x="2226969" y="-15287"/>
                  <a:pt x="2412783" y="0"/>
                </a:cubicBezTo>
                <a:cubicBezTo>
                  <a:pt x="2598597" y="15287"/>
                  <a:pt x="2928556" y="17881"/>
                  <a:pt x="3150439" y="0"/>
                </a:cubicBezTo>
                <a:cubicBezTo>
                  <a:pt x="3372322" y="-17881"/>
                  <a:pt x="3620487" y="19477"/>
                  <a:pt x="3804586" y="0"/>
                </a:cubicBezTo>
                <a:cubicBezTo>
                  <a:pt x="3988685" y="-19477"/>
                  <a:pt x="4223021" y="-26008"/>
                  <a:pt x="4625749" y="0"/>
                </a:cubicBezTo>
                <a:cubicBezTo>
                  <a:pt x="4891125" y="-50557"/>
                  <a:pt x="5098413" y="223652"/>
                  <a:pt x="5076091" y="450342"/>
                </a:cubicBezTo>
                <a:cubicBezTo>
                  <a:pt x="5101969" y="580414"/>
                  <a:pt x="5063568" y="890022"/>
                  <a:pt x="5076091" y="1069765"/>
                </a:cubicBezTo>
                <a:cubicBezTo>
                  <a:pt x="5088614" y="1249508"/>
                  <a:pt x="5088664" y="1485173"/>
                  <a:pt x="5076091" y="1662256"/>
                </a:cubicBezTo>
                <a:cubicBezTo>
                  <a:pt x="5063518" y="1839339"/>
                  <a:pt x="5085433" y="2047079"/>
                  <a:pt x="5076091" y="2389405"/>
                </a:cubicBezTo>
                <a:cubicBezTo>
                  <a:pt x="5066749" y="2731731"/>
                  <a:pt x="5089246" y="2895296"/>
                  <a:pt x="5076091" y="3143485"/>
                </a:cubicBezTo>
                <a:cubicBezTo>
                  <a:pt x="5077759" y="3370573"/>
                  <a:pt x="4868918" y="3583296"/>
                  <a:pt x="4625749" y="3593827"/>
                </a:cubicBezTo>
                <a:cubicBezTo>
                  <a:pt x="4463140" y="3583308"/>
                  <a:pt x="4296128" y="3622321"/>
                  <a:pt x="4055110" y="3593827"/>
                </a:cubicBezTo>
                <a:cubicBezTo>
                  <a:pt x="3814092" y="3565333"/>
                  <a:pt x="3582418" y="3590499"/>
                  <a:pt x="3275701" y="3593827"/>
                </a:cubicBezTo>
                <a:cubicBezTo>
                  <a:pt x="2968984" y="3597155"/>
                  <a:pt x="2860370" y="3567105"/>
                  <a:pt x="2621554" y="3593827"/>
                </a:cubicBezTo>
                <a:cubicBezTo>
                  <a:pt x="2382738" y="3620549"/>
                  <a:pt x="2140715" y="3586692"/>
                  <a:pt x="1967407" y="3593827"/>
                </a:cubicBezTo>
                <a:cubicBezTo>
                  <a:pt x="1794099" y="3600962"/>
                  <a:pt x="1439175" y="3603047"/>
                  <a:pt x="1187997" y="3593827"/>
                </a:cubicBezTo>
                <a:cubicBezTo>
                  <a:pt x="936819" y="3584608"/>
                  <a:pt x="678153" y="3566696"/>
                  <a:pt x="450342" y="3593827"/>
                </a:cubicBezTo>
                <a:cubicBezTo>
                  <a:pt x="248926" y="3580963"/>
                  <a:pt x="55074" y="3420239"/>
                  <a:pt x="0" y="3143485"/>
                </a:cubicBezTo>
                <a:cubicBezTo>
                  <a:pt x="27598" y="2938279"/>
                  <a:pt x="-9379" y="2729854"/>
                  <a:pt x="0" y="2524062"/>
                </a:cubicBezTo>
                <a:cubicBezTo>
                  <a:pt x="9379" y="2318270"/>
                  <a:pt x="-16558" y="2117356"/>
                  <a:pt x="0" y="1796914"/>
                </a:cubicBezTo>
                <a:cubicBezTo>
                  <a:pt x="16558" y="1476472"/>
                  <a:pt x="-17074" y="1312662"/>
                  <a:pt x="0" y="1150559"/>
                </a:cubicBezTo>
                <a:cubicBezTo>
                  <a:pt x="17074" y="988457"/>
                  <a:pt x="-11427" y="751363"/>
                  <a:pt x="0" y="45034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>
              <a:lnSpc>
                <a:spcPct val="120000"/>
              </a:lnSpc>
            </a:pPr>
            <a:r>
              <a:rPr lang="vi-VN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Hiu hiu gió thổi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 ngủ quá chừng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anh ngả lưng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 luôn một giấc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 riêng thầm nhắc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có em rồi</a:t>
            </a:r>
            <a:endParaRPr lang="vi-VN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539362-7E97-7CA5-471D-FF8140851544}"/>
              </a:ext>
            </a:extLst>
          </p:cNvPr>
          <p:cNvSpPr txBox="1"/>
          <p:nvPr/>
        </p:nvSpPr>
        <p:spPr>
          <a:xfrm>
            <a:off x="1895475" y="160940"/>
            <a:ext cx="8045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ội dung các khổ thơ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highlight>
                <a:srgbClr val="FFFF00"/>
              </a:highligh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5FAC96F-1DB6-D852-C967-8BA81E1D02C1}"/>
              </a:ext>
            </a:extLst>
          </p:cNvPr>
          <p:cNvSpPr/>
          <p:nvPr/>
        </p:nvSpPr>
        <p:spPr>
          <a:xfrm>
            <a:off x="410309" y="1357251"/>
            <a:ext cx="2241452" cy="796835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 2</a:t>
            </a:r>
          </a:p>
        </p:txBody>
      </p:sp>
      <p:pic>
        <p:nvPicPr>
          <p:cNvPr id="8" name="Picture 7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7EB82CDF-8C9F-4857-B539-75C74364D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776" y="3912053"/>
            <a:ext cx="1881074" cy="2759523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E02EBC5-F38B-4E94-AEB5-8518C6FE0C86}"/>
              </a:ext>
            </a:extLst>
          </p:cNvPr>
          <p:cNvSpPr/>
          <p:nvPr/>
        </p:nvSpPr>
        <p:spPr>
          <a:xfrm>
            <a:off x="6572250" y="1524000"/>
            <a:ext cx="5480224" cy="1990403"/>
          </a:xfrm>
          <a:custGeom>
            <a:avLst/>
            <a:gdLst>
              <a:gd name="connsiteX0" fmla="*/ 0 w 5480224"/>
              <a:gd name="connsiteY0" fmla="*/ 331740 h 1990403"/>
              <a:gd name="connsiteX1" fmla="*/ 331740 w 5480224"/>
              <a:gd name="connsiteY1" fmla="*/ 0 h 1990403"/>
              <a:gd name="connsiteX2" fmla="*/ 3196797 w 5480224"/>
              <a:gd name="connsiteY2" fmla="*/ 0 h 1990403"/>
              <a:gd name="connsiteX3" fmla="*/ 3196797 w 5480224"/>
              <a:gd name="connsiteY3" fmla="*/ 0 h 1990403"/>
              <a:gd name="connsiteX4" fmla="*/ 4566853 w 5480224"/>
              <a:gd name="connsiteY4" fmla="*/ 0 h 1990403"/>
              <a:gd name="connsiteX5" fmla="*/ 5148484 w 5480224"/>
              <a:gd name="connsiteY5" fmla="*/ 0 h 1990403"/>
              <a:gd name="connsiteX6" fmla="*/ 5480224 w 5480224"/>
              <a:gd name="connsiteY6" fmla="*/ 331740 h 1990403"/>
              <a:gd name="connsiteX7" fmla="*/ 5480224 w 5480224"/>
              <a:gd name="connsiteY7" fmla="*/ 1161068 h 1990403"/>
              <a:gd name="connsiteX8" fmla="*/ 5480224 w 5480224"/>
              <a:gd name="connsiteY8" fmla="*/ 1161068 h 1990403"/>
              <a:gd name="connsiteX9" fmla="*/ 5480224 w 5480224"/>
              <a:gd name="connsiteY9" fmla="*/ 1658669 h 1990403"/>
              <a:gd name="connsiteX10" fmla="*/ 5480224 w 5480224"/>
              <a:gd name="connsiteY10" fmla="*/ 1658663 h 1990403"/>
              <a:gd name="connsiteX11" fmla="*/ 5148484 w 5480224"/>
              <a:gd name="connsiteY11" fmla="*/ 1990403 h 1990403"/>
              <a:gd name="connsiteX12" fmla="*/ 4566853 w 5480224"/>
              <a:gd name="connsiteY12" fmla="*/ 1990403 h 1990403"/>
              <a:gd name="connsiteX13" fmla="*/ 3693890 w 5480224"/>
              <a:gd name="connsiteY13" fmla="*/ 2372560 h 1990403"/>
              <a:gd name="connsiteX14" fmla="*/ 3196797 w 5480224"/>
              <a:gd name="connsiteY14" fmla="*/ 1990403 h 1990403"/>
              <a:gd name="connsiteX15" fmla="*/ 331740 w 5480224"/>
              <a:gd name="connsiteY15" fmla="*/ 1990403 h 1990403"/>
              <a:gd name="connsiteX16" fmla="*/ 0 w 5480224"/>
              <a:gd name="connsiteY16" fmla="*/ 1658663 h 1990403"/>
              <a:gd name="connsiteX17" fmla="*/ 0 w 5480224"/>
              <a:gd name="connsiteY17" fmla="*/ 1658669 h 1990403"/>
              <a:gd name="connsiteX18" fmla="*/ 0 w 5480224"/>
              <a:gd name="connsiteY18" fmla="*/ 1161068 h 1990403"/>
              <a:gd name="connsiteX19" fmla="*/ 0 w 5480224"/>
              <a:gd name="connsiteY19" fmla="*/ 1161068 h 1990403"/>
              <a:gd name="connsiteX20" fmla="*/ 0 w 5480224"/>
              <a:gd name="connsiteY20" fmla="*/ 331740 h 199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80224" h="1990403" fill="none" extrusionOk="0">
                <a:moveTo>
                  <a:pt x="0" y="331740"/>
                </a:moveTo>
                <a:cubicBezTo>
                  <a:pt x="2352" y="112573"/>
                  <a:pt x="151344" y="-22578"/>
                  <a:pt x="331740" y="0"/>
                </a:cubicBezTo>
                <a:cubicBezTo>
                  <a:pt x="1686124" y="126856"/>
                  <a:pt x="2826193" y="144266"/>
                  <a:pt x="3196797" y="0"/>
                </a:cubicBezTo>
                <a:lnTo>
                  <a:pt x="3196797" y="0"/>
                </a:lnTo>
                <a:cubicBezTo>
                  <a:pt x="3409536" y="122072"/>
                  <a:pt x="4407376" y="60660"/>
                  <a:pt x="4566853" y="0"/>
                </a:cubicBezTo>
                <a:cubicBezTo>
                  <a:pt x="4659304" y="-26467"/>
                  <a:pt x="5004879" y="-30106"/>
                  <a:pt x="5148484" y="0"/>
                </a:cubicBezTo>
                <a:cubicBezTo>
                  <a:pt x="5318903" y="-4352"/>
                  <a:pt x="5500608" y="131342"/>
                  <a:pt x="5480224" y="331740"/>
                </a:cubicBezTo>
                <a:cubicBezTo>
                  <a:pt x="5532740" y="669481"/>
                  <a:pt x="5539812" y="830354"/>
                  <a:pt x="5480224" y="1161068"/>
                </a:cubicBezTo>
                <a:lnTo>
                  <a:pt x="5480224" y="1161068"/>
                </a:lnTo>
                <a:cubicBezTo>
                  <a:pt x="5522996" y="1273485"/>
                  <a:pt x="5464472" y="1525763"/>
                  <a:pt x="5480224" y="1658669"/>
                </a:cubicBezTo>
                <a:lnTo>
                  <a:pt x="5480224" y="1658663"/>
                </a:lnTo>
                <a:cubicBezTo>
                  <a:pt x="5487925" y="1846369"/>
                  <a:pt x="5325212" y="2004636"/>
                  <a:pt x="5148484" y="1990403"/>
                </a:cubicBezTo>
                <a:cubicBezTo>
                  <a:pt x="4858612" y="1961767"/>
                  <a:pt x="4755638" y="1943414"/>
                  <a:pt x="4566853" y="1990403"/>
                </a:cubicBezTo>
                <a:cubicBezTo>
                  <a:pt x="4433233" y="2124674"/>
                  <a:pt x="3914370" y="2250778"/>
                  <a:pt x="3693890" y="2372560"/>
                </a:cubicBezTo>
                <a:cubicBezTo>
                  <a:pt x="3637067" y="2337579"/>
                  <a:pt x="3416800" y="2117764"/>
                  <a:pt x="3196797" y="1990403"/>
                </a:cubicBezTo>
                <a:cubicBezTo>
                  <a:pt x="1865066" y="2150406"/>
                  <a:pt x="1545157" y="1985613"/>
                  <a:pt x="331740" y="1990403"/>
                </a:cubicBezTo>
                <a:cubicBezTo>
                  <a:pt x="131622" y="1988690"/>
                  <a:pt x="-17375" y="1859861"/>
                  <a:pt x="0" y="1658663"/>
                </a:cubicBezTo>
                <a:lnTo>
                  <a:pt x="0" y="1658669"/>
                </a:lnTo>
                <a:cubicBezTo>
                  <a:pt x="-6066" y="1524505"/>
                  <a:pt x="19083" y="1298539"/>
                  <a:pt x="0" y="1161068"/>
                </a:cubicBezTo>
                <a:lnTo>
                  <a:pt x="0" y="1161068"/>
                </a:lnTo>
                <a:cubicBezTo>
                  <a:pt x="-27446" y="1025879"/>
                  <a:pt x="36258" y="583524"/>
                  <a:pt x="0" y="331740"/>
                </a:cubicBezTo>
                <a:close/>
              </a:path>
              <a:path w="5480224" h="1990403" stroke="0" extrusionOk="0">
                <a:moveTo>
                  <a:pt x="0" y="331740"/>
                </a:moveTo>
                <a:cubicBezTo>
                  <a:pt x="-1283" y="144093"/>
                  <a:pt x="136520" y="9723"/>
                  <a:pt x="331740" y="0"/>
                </a:cubicBezTo>
                <a:cubicBezTo>
                  <a:pt x="749570" y="-95379"/>
                  <a:pt x="2487993" y="58096"/>
                  <a:pt x="3196797" y="0"/>
                </a:cubicBezTo>
                <a:lnTo>
                  <a:pt x="3196797" y="0"/>
                </a:lnTo>
                <a:cubicBezTo>
                  <a:pt x="3442053" y="72880"/>
                  <a:pt x="4202654" y="-28911"/>
                  <a:pt x="4566853" y="0"/>
                </a:cubicBezTo>
                <a:cubicBezTo>
                  <a:pt x="4697654" y="48426"/>
                  <a:pt x="5047280" y="-52320"/>
                  <a:pt x="5148484" y="0"/>
                </a:cubicBezTo>
                <a:cubicBezTo>
                  <a:pt x="5337160" y="-6491"/>
                  <a:pt x="5454641" y="123041"/>
                  <a:pt x="5480224" y="331740"/>
                </a:cubicBezTo>
                <a:cubicBezTo>
                  <a:pt x="5512833" y="723116"/>
                  <a:pt x="5550131" y="876358"/>
                  <a:pt x="5480224" y="1161068"/>
                </a:cubicBezTo>
                <a:lnTo>
                  <a:pt x="5480224" y="1161068"/>
                </a:lnTo>
                <a:cubicBezTo>
                  <a:pt x="5472696" y="1277653"/>
                  <a:pt x="5497303" y="1468784"/>
                  <a:pt x="5480224" y="1658669"/>
                </a:cubicBezTo>
                <a:lnTo>
                  <a:pt x="5480224" y="1658663"/>
                </a:lnTo>
                <a:cubicBezTo>
                  <a:pt x="5478005" y="1851266"/>
                  <a:pt x="5303747" y="1982481"/>
                  <a:pt x="5148484" y="1990403"/>
                </a:cubicBezTo>
                <a:cubicBezTo>
                  <a:pt x="5053839" y="2000125"/>
                  <a:pt x="4769595" y="1988496"/>
                  <a:pt x="4566853" y="1990403"/>
                </a:cubicBezTo>
                <a:cubicBezTo>
                  <a:pt x="4361000" y="2013321"/>
                  <a:pt x="4030359" y="2205562"/>
                  <a:pt x="3693890" y="2372560"/>
                </a:cubicBezTo>
                <a:cubicBezTo>
                  <a:pt x="3484246" y="2154573"/>
                  <a:pt x="3396352" y="2197695"/>
                  <a:pt x="3196797" y="1990403"/>
                </a:cubicBezTo>
                <a:cubicBezTo>
                  <a:pt x="1946714" y="1854369"/>
                  <a:pt x="1316889" y="1832683"/>
                  <a:pt x="331740" y="1990403"/>
                </a:cubicBezTo>
                <a:cubicBezTo>
                  <a:pt x="167571" y="1976000"/>
                  <a:pt x="6279" y="1835071"/>
                  <a:pt x="0" y="1658663"/>
                </a:cubicBezTo>
                <a:lnTo>
                  <a:pt x="0" y="1658669"/>
                </a:lnTo>
                <a:cubicBezTo>
                  <a:pt x="-44285" y="1589883"/>
                  <a:pt x="39212" y="1316010"/>
                  <a:pt x="0" y="1161068"/>
                </a:cubicBezTo>
                <a:lnTo>
                  <a:pt x="0" y="1161068"/>
                </a:lnTo>
                <a:cubicBezTo>
                  <a:pt x="10109" y="1059310"/>
                  <a:pt x="6432" y="703136"/>
                  <a:pt x="0" y="331740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06556544">
                  <a:prstGeom prst="wedgeRoundRectCallout">
                    <a:avLst>
                      <a:gd name="adj1" fmla="val 17404"/>
                      <a:gd name="adj2" fmla="val 69200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6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/>
          <p:bldP spid="2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/>
          <p:bldP spid="2" grpId="0" animBg="1"/>
          <p:bldP spid="9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4B726E-4EBA-A1E3-B09D-2B33A8D5DCB7}"/>
              </a:ext>
            </a:extLst>
          </p:cNvPr>
          <p:cNvSpPr/>
          <p:nvPr/>
        </p:nvSpPr>
        <p:spPr>
          <a:xfrm>
            <a:off x="153134" y="2295525"/>
            <a:ext cx="5342791" cy="4457700"/>
          </a:xfrm>
          <a:custGeom>
            <a:avLst/>
            <a:gdLst>
              <a:gd name="connsiteX0" fmla="*/ 0 w 5342791"/>
              <a:gd name="connsiteY0" fmla="*/ 558594 h 4457700"/>
              <a:gd name="connsiteX1" fmla="*/ 558594 w 5342791"/>
              <a:gd name="connsiteY1" fmla="*/ 0 h 4457700"/>
              <a:gd name="connsiteX2" fmla="*/ 1035483 w 5342791"/>
              <a:gd name="connsiteY2" fmla="*/ 0 h 4457700"/>
              <a:gd name="connsiteX3" fmla="*/ 1554629 w 5342791"/>
              <a:gd name="connsiteY3" fmla="*/ 0 h 4457700"/>
              <a:gd name="connsiteX4" fmla="*/ 2242799 w 5342791"/>
              <a:gd name="connsiteY4" fmla="*/ 0 h 4457700"/>
              <a:gd name="connsiteX5" fmla="*/ 2719688 w 5342791"/>
              <a:gd name="connsiteY5" fmla="*/ 0 h 4457700"/>
              <a:gd name="connsiteX6" fmla="*/ 3196578 w 5342791"/>
              <a:gd name="connsiteY6" fmla="*/ 0 h 4457700"/>
              <a:gd name="connsiteX7" fmla="*/ 3673467 w 5342791"/>
              <a:gd name="connsiteY7" fmla="*/ 0 h 4457700"/>
              <a:gd name="connsiteX8" fmla="*/ 4784197 w 5342791"/>
              <a:gd name="connsiteY8" fmla="*/ 0 h 4457700"/>
              <a:gd name="connsiteX9" fmla="*/ 5342791 w 5342791"/>
              <a:gd name="connsiteY9" fmla="*/ 558594 h 4457700"/>
              <a:gd name="connsiteX10" fmla="*/ 5342791 w 5342791"/>
              <a:gd name="connsiteY10" fmla="*/ 1226696 h 4457700"/>
              <a:gd name="connsiteX11" fmla="*/ 5342791 w 5342791"/>
              <a:gd name="connsiteY11" fmla="*/ 1894799 h 4457700"/>
              <a:gd name="connsiteX12" fmla="*/ 5342791 w 5342791"/>
              <a:gd name="connsiteY12" fmla="*/ 2562901 h 4457700"/>
              <a:gd name="connsiteX13" fmla="*/ 5342791 w 5342791"/>
              <a:gd name="connsiteY13" fmla="*/ 3264409 h 4457700"/>
              <a:gd name="connsiteX14" fmla="*/ 5342791 w 5342791"/>
              <a:gd name="connsiteY14" fmla="*/ 3899106 h 4457700"/>
              <a:gd name="connsiteX15" fmla="*/ 4784197 w 5342791"/>
              <a:gd name="connsiteY15" fmla="*/ 4457700 h 4457700"/>
              <a:gd name="connsiteX16" fmla="*/ 4138283 w 5342791"/>
              <a:gd name="connsiteY16" fmla="*/ 4457700 h 4457700"/>
              <a:gd name="connsiteX17" fmla="*/ 3576882 w 5342791"/>
              <a:gd name="connsiteY17" fmla="*/ 4457700 h 4457700"/>
              <a:gd name="connsiteX18" fmla="*/ 3057736 w 5342791"/>
              <a:gd name="connsiteY18" fmla="*/ 4457700 h 4457700"/>
              <a:gd name="connsiteX19" fmla="*/ 2580847 w 5342791"/>
              <a:gd name="connsiteY19" fmla="*/ 4457700 h 4457700"/>
              <a:gd name="connsiteX20" fmla="*/ 1892677 w 5342791"/>
              <a:gd name="connsiteY20" fmla="*/ 4457700 h 4457700"/>
              <a:gd name="connsiteX21" fmla="*/ 1289020 w 5342791"/>
              <a:gd name="connsiteY21" fmla="*/ 4457700 h 4457700"/>
              <a:gd name="connsiteX22" fmla="*/ 558594 w 5342791"/>
              <a:gd name="connsiteY22" fmla="*/ 4457700 h 4457700"/>
              <a:gd name="connsiteX23" fmla="*/ 0 w 5342791"/>
              <a:gd name="connsiteY23" fmla="*/ 3899106 h 4457700"/>
              <a:gd name="connsiteX24" fmla="*/ 0 w 5342791"/>
              <a:gd name="connsiteY24" fmla="*/ 3197598 h 4457700"/>
              <a:gd name="connsiteX25" fmla="*/ 0 w 5342791"/>
              <a:gd name="connsiteY25" fmla="*/ 2629711 h 4457700"/>
              <a:gd name="connsiteX26" fmla="*/ 0 w 5342791"/>
              <a:gd name="connsiteY26" fmla="*/ 1995014 h 4457700"/>
              <a:gd name="connsiteX27" fmla="*/ 0 w 5342791"/>
              <a:gd name="connsiteY27" fmla="*/ 1360317 h 4457700"/>
              <a:gd name="connsiteX28" fmla="*/ 0 w 5342791"/>
              <a:gd name="connsiteY28" fmla="*/ 558594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342791" h="4457700" fill="none" extrusionOk="0">
                <a:moveTo>
                  <a:pt x="0" y="558594"/>
                </a:moveTo>
                <a:cubicBezTo>
                  <a:pt x="-1899" y="265563"/>
                  <a:pt x="219324" y="-34060"/>
                  <a:pt x="558594" y="0"/>
                </a:cubicBezTo>
                <a:cubicBezTo>
                  <a:pt x="789741" y="-22601"/>
                  <a:pt x="857063" y="996"/>
                  <a:pt x="1035483" y="0"/>
                </a:cubicBezTo>
                <a:cubicBezTo>
                  <a:pt x="1213903" y="-996"/>
                  <a:pt x="1325385" y="897"/>
                  <a:pt x="1554629" y="0"/>
                </a:cubicBezTo>
                <a:cubicBezTo>
                  <a:pt x="1783873" y="-897"/>
                  <a:pt x="2081388" y="27111"/>
                  <a:pt x="2242799" y="0"/>
                </a:cubicBezTo>
                <a:cubicBezTo>
                  <a:pt x="2404210" y="-27111"/>
                  <a:pt x="2614365" y="14965"/>
                  <a:pt x="2719688" y="0"/>
                </a:cubicBezTo>
                <a:cubicBezTo>
                  <a:pt x="2825011" y="-14965"/>
                  <a:pt x="3041383" y="-19907"/>
                  <a:pt x="3196578" y="0"/>
                </a:cubicBezTo>
                <a:cubicBezTo>
                  <a:pt x="3351773" y="19907"/>
                  <a:pt x="3565472" y="10803"/>
                  <a:pt x="3673467" y="0"/>
                </a:cubicBezTo>
                <a:cubicBezTo>
                  <a:pt x="3781462" y="-10803"/>
                  <a:pt x="4549528" y="-13590"/>
                  <a:pt x="4784197" y="0"/>
                </a:cubicBezTo>
                <a:cubicBezTo>
                  <a:pt x="5127793" y="-21347"/>
                  <a:pt x="5374067" y="261876"/>
                  <a:pt x="5342791" y="558594"/>
                </a:cubicBezTo>
                <a:cubicBezTo>
                  <a:pt x="5337727" y="716461"/>
                  <a:pt x="5362317" y="1033089"/>
                  <a:pt x="5342791" y="1226696"/>
                </a:cubicBezTo>
                <a:cubicBezTo>
                  <a:pt x="5323265" y="1420303"/>
                  <a:pt x="5354225" y="1705627"/>
                  <a:pt x="5342791" y="1894799"/>
                </a:cubicBezTo>
                <a:cubicBezTo>
                  <a:pt x="5331357" y="2083971"/>
                  <a:pt x="5362179" y="2256457"/>
                  <a:pt x="5342791" y="2562901"/>
                </a:cubicBezTo>
                <a:cubicBezTo>
                  <a:pt x="5323403" y="2869345"/>
                  <a:pt x="5370815" y="3010683"/>
                  <a:pt x="5342791" y="3264409"/>
                </a:cubicBezTo>
                <a:cubicBezTo>
                  <a:pt x="5314767" y="3518135"/>
                  <a:pt x="5369292" y="3615958"/>
                  <a:pt x="5342791" y="3899106"/>
                </a:cubicBezTo>
                <a:cubicBezTo>
                  <a:pt x="5320197" y="4211238"/>
                  <a:pt x="5135582" y="4454953"/>
                  <a:pt x="4784197" y="4457700"/>
                </a:cubicBezTo>
                <a:cubicBezTo>
                  <a:pt x="4630998" y="4455610"/>
                  <a:pt x="4315537" y="4441725"/>
                  <a:pt x="4138283" y="4457700"/>
                </a:cubicBezTo>
                <a:cubicBezTo>
                  <a:pt x="3961029" y="4473675"/>
                  <a:pt x="3787887" y="4466005"/>
                  <a:pt x="3576882" y="4457700"/>
                </a:cubicBezTo>
                <a:cubicBezTo>
                  <a:pt x="3365877" y="4449395"/>
                  <a:pt x="3188577" y="4457876"/>
                  <a:pt x="3057736" y="4457700"/>
                </a:cubicBezTo>
                <a:cubicBezTo>
                  <a:pt x="2926895" y="4457524"/>
                  <a:pt x="2706574" y="4443014"/>
                  <a:pt x="2580847" y="4457700"/>
                </a:cubicBezTo>
                <a:cubicBezTo>
                  <a:pt x="2455120" y="4472386"/>
                  <a:pt x="2163416" y="4430494"/>
                  <a:pt x="1892677" y="4457700"/>
                </a:cubicBezTo>
                <a:cubicBezTo>
                  <a:pt x="1621938" y="4484907"/>
                  <a:pt x="1558943" y="4441520"/>
                  <a:pt x="1289020" y="4457700"/>
                </a:cubicBezTo>
                <a:cubicBezTo>
                  <a:pt x="1019097" y="4473880"/>
                  <a:pt x="774005" y="4421562"/>
                  <a:pt x="558594" y="4457700"/>
                </a:cubicBezTo>
                <a:cubicBezTo>
                  <a:pt x="204791" y="4431081"/>
                  <a:pt x="1472" y="4245546"/>
                  <a:pt x="0" y="3899106"/>
                </a:cubicBezTo>
                <a:cubicBezTo>
                  <a:pt x="-27171" y="3671597"/>
                  <a:pt x="-24428" y="3426011"/>
                  <a:pt x="0" y="3197598"/>
                </a:cubicBezTo>
                <a:cubicBezTo>
                  <a:pt x="24428" y="2969185"/>
                  <a:pt x="25223" y="2856112"/>
                  <a:pt x="0" y="2629711"/>
                </a:cubicBezTo>
                <a:cubicBezTo>
                  <a:pt x="-25223" y="2403310"/>
                  <a:pt x="31391" y="2176670"/>
                  <a:pt x="0" y="1995014"/>
                </a:cubicBezTo>
                <a:cubicBezTo>
                  <a:pt x="-31391" y="1813358"/>
                  <a:pt x="6547" y="1588196"/>
                  <a:pt x="0" y="1360317"/>
                </a:cubicBezTo>
                <a:cubicBezTo>
                  <a:pt x="-6547" y="1132438"/>
                  <a:pt x="-13606" y="723005"/>
                  <a:pt x="0" y="558594"/>
                </a:cubicBezTo>
                <a:close/>
              </a:path>
              <a:path w="5342791" h="4457700" stroke="0" extrusionOk="0">
                <a:moveTo>
                  <a:pt x="0" y="558594"/>
                </a:moveTo>
                <a:cubicBezTo>
                  <a:pt x="464" y="264292"/>
                  <a:pt x="262488" y="22152"/>
                  <a:pt x="558594" y="0"/>
                </a:cubicBezTo>
                <a:cubicBezTo>
                  <a:pt x="850039" y="-13918"/>
                  <a:pt x="903602" y="-7530"/>
                  <a:pt x="1204508" y="0"/>
                </a:cubicBezTo>
                <a:cubicBezTo>
                  <a:pt x="1505414" y="7530"/>
                  <a:pt x="1607845" y="-8442"/>
                  <a:pt x="1723653" y="0"/>
                </a:cubicBezTo>
                <a:cubicBezTo>
                  <a:pt x="1839461" y="8442"/>
                  <a:pt x="2003223" y="4196"/>
                  <a:pt x="2242799" y="0"/>
                </a:cubicBezTo>
                <a:cubicBezTo>
                  <a:pt x="2482375" y="-4196"/>
                  <a:pt x="2622584" y="23829"/>
                  <a:pt x="2888712" y="0"/>
                </a:cubicBezTo>
                <a:cubicBezTo>
                  <a:pt x="3154840" y="-23829"/>
                  <a:pt x="3259121" y="22083"/>
                  <a:pt x="3450114" y="0"/>
                </a:cubicBezTo>
                <a:cubicBezTo>
                  <a:pt x="3641107" y="-22083"/>
                  <a:pt x="3927482" y="-32656"/>
                  <a:pt x="4138283" y="0"/>
                </a:cubicBezTo>
                <a:cubicBezTo>
                  <a:pt x="4349084" y="32656"/>
                  <a:pt x="4478788" y="31118"/>
                  <a:pt x="4784197" y="0"/>
                </a:cubicBezTo>
                <a:cubicBezTo>
                  <a:pt x="5083854" y="4656"/>
                  <a:pt x="5386965" y="201192"/>
                  <a:pt x="5342791" y="558594"/>
                </a:cubicBezTo>
                <a:cubicBezTo>
                  <a:pt x="5368943" y="712483"/>
                  <a:pt x="5354310" y="1009829"/>
                  <a:pt x="5342791" y="1159886"/>
                </a:cubicBezTo>
                <a:cubicBezTo>
                  <a:pt x="5331272" y="1309943"/>
                  <a:pt x="5367254" y="1699172"/>
                  <a:pt x="5342791" y="1894799"/>
                </a:cubicBezTo>
                <a:cubicBezTo>
                  <a:pt x="5318328" y="2090426"/>
                  <a:pt x="5367144" y="2327985"/>
                  <a:pt x="5342791" y="2562901"/>
                </a:cubicBezTo>
                <a:cubicBezTo>
                  <a:pt x="5318438" y="2797817"/>
                  <a:pt x="5369786" y="3036645"/>
                  <a:pt x="5342791" y="3231004"/>
                </a:cubicBezTo>
                <a:cubicBezTo>
                  <a:pt x="5315796" y="3425363"/>
                  <a:pt x="5313320" y="3601091"/>
                  <a:pt x="5342791" y="3899106"/>
                </a:cubicBezTo>
                <a:cubicBezTo>
                  <a:pt x="5399340" y="4191087"/>
                  <a:pt x="5095330" y="4502246"/>
                  <a:pt x="4784197" y="4457700"/>
                </a:cubicBezTo>
                <a:cubicBezTo>
                  <a:pt x="4486621" y="4479906"/>
                  <a:pt x="4286393" y="4441846"/>
                  <a:pt x="4096027" y="4457700"/>
                </a:cubicBezTo>
                <a:cubicBezTo>
                  <a:pt x="3905661" y="4473555"/>
                  <a:pt x="3694611" y="4462956"/>
                  <a:pt x="3534626" y="4457700"/>
                </a:cubicBezTo>
                <a:cubicBezTo>
                  <a:pt x="3374641" y="4452444"/>
                  <a:pt x="3137314" y="4449562"/>
                  <a:pt x="2846456" y="4457700"/>
                </a:cubicBezTo>
                <a:cubicBezTo>
                  <a:pt x="2555598" y="4465839"/>
                  <a:pt x="2454428" y="4470262"/>
                  <a:pt x="2200543" y="4457700"/>
                </a:cubicBezTo>
                <a:cubicBezTo>
                  <a:pt x="1946658" y="4445138"/>
                  <a:pt x="1868707" y="4474618"/>
                  <a:pt x="1639141" y="4457700"/>
                </a:cubicBezTo>
                <a:cubicBezTo>
                  <a:pt x="1409575" y="4440782"/>
                  <a:pt x="1278394" y="4441706"/>
                  <a:pt x="1119996" y="4457700"/>
                </a:cubicBezTo>
                <a:cubicBezTo>
                  <a:pt x="961598" y="4473694"/>
                  <a:pt x="684756" y="4450733"/>
                  <a:pt x="558594" y="4457700"/>
                </a:cubicBezTo>
                <a:cubicBezTo>
                  <a:pt x="273949" y="4430742"/>
                  <a:pt x="-3255" y="4216820"/>
                  <a:pt x="0" y="3899106"/>
                </a:cubicBezTo>
                <a:cubicBezTo>
                  <a:pt x="-16103" y="3706941"/>
                  <a:pt x="-28866" y="3432965"/>
                  <a:pt x="0" y="3164193"/>
                </a:cubicBezTo>
                <a:cubicBezTo>
                  <a:pt x="28866" y="2895421"/>
                  <a:pt x="22617" y="2725512"/>
                  <a:pt x="0" y="2429281"/>
                </a:cubicBezTo>
                <a:cubicBezTo>
                  <a:pt x="-22617" y="2133050"/>
                  <a:pt x="-9883" y="1958002"/>
                  <a:pt x="0" y="1794583"/>
                </a:cubicBezTo>
                <a:cubicBezTo>
                  <a:pt x="9883" y="1631164"/>
                  <a:pt x="5332" y="1356204"/>
                  <a:pt x="0" y="1226696"/>
                </a:cubicBezTo>
                <a:cubicBezTo>
                  <a:pt x="-5332" y="1097188"/>
                  <a:pt x="8965" y="825383"/>
                  <a:pt x="0" y="558594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>
              <a:lnSpc>
                <a:spcPct val="120000"/>
              </a:lnSpc>
            </a:pPr>
            <a:r>
              <a:rPr lang="vi-V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em đang ngồi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bầy thỏ bạn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 chơi múa lượn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 quá là vui</a:t>
            </a:r>
            <a:endParaRPr lang="en-US" sz="2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457200" algn="just">
              <a:lnSpc>
                <a:spcPct val="120000"/>
              </a:lnSpc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457200" algn="just">
              <a:lnSpc>
                <a:spcPct val="110000"/>
              </a:lnSpc>
              <a:defRPr/>
            </a:pPr>
            <a:r>
              <a:rPr lang="vi-V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nghĩ: Ồ thôi</a:t>
            </a:r>
          </a:p>
          <a:p>
            <a:pPr lvl="0" indent="457200" algn="just">
              <a:lnSpc>
                <a:spcPct val="110000"/>
              </a:lnSpc>
              <a:defRPr/>
            </a:pPr>
            <a:r>
              <a:rPr lang="vi-V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câu cũng đủ</a:t>
            </a:r>
          </a:p>
          <a:p>
            <a:pPr lvl="0" indent="457200" algn="just">
              <a:lnSpc>
                <a:spcPct val="110000"/>
              </a:lnSpc>
              <a:defRPr/>
            </a:pPr>
            <a:r>
              <a:rPr lang="vi-V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 rồi hớn hở</a:t>
            </a:r>
          </a:p>
          <a:p>
            <a:pPr lvl="0" indent="457200" algn="just">
              <a:lnSpc>
                <a:spcPct val="110000"/>
              </a:lnSpc>
              <a:defRPr/>
            </a:pPr>
            <a:r>
              <a:rPr lang="vi-VN" sz="28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Nhập bọn vui chơi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539362-7E97-7CA5-471D-FF8140851544}"/>
              </a:ext>
            </a:extLst>
          </p:cNvPr>
          <p:cNvSpPr txBox="1"/>
          <p:nvPr/>
        </p:nvSpPr>
        <p:spPr>
          <a:xfrm>
            <a:off x="1895475" y="160940"/>
            <a:ext cx="8045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ội dung các khổ thơ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highlight>
                <a:srgbClr val="FFFF00"/>
              </a:highligh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5FAC96F-1DB6-D852-C967-8BA81E1D02C1}"/>
              </a:ext>
            </a:extLst>
          </p:cNvPr>
          <p:cNvSpPr/>
          <p:nvPr/>
        </p:nvSpPr>
        <p:spPr>
          <a:xfrm>
            <a:off x="410308" y="1357251"/>
            <a:ext cx="2942491" cy="796835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 3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  <a:endParaRPr kumimoji="0" lang="en-US" sz="3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7EB82CDF-8C9F-4857-B539-75C74364D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776" y="3912053"/>
            <a:ext cx="1881074" cy="2759523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E02EBC5-F38B-4E94-AEB5-8518C6FE0C86}"/>
              </a:ext>
            </a:extLst>
          </p:cNvPr>
          <p:cNvSpPr/>
          <p:nvPr/>
        </p:nvSpPr>
        <p:spPr>
          <a:xfrm>
            <a:off x="6572250" y="1524000"/>
            <a:ext cx="5480224" cy="1990403"/>
          </a:xfrm>
          <a:custGeom>
            <a:avLst/>
            <a:gdLst>
              <a:gd name="connsiteX0" fmla="*/ 0 w 5480224"/>
              <a:gd name="connsiteY0" fmla="*/ 331740 h 1990403"/>
              <a:gd name="connsiteX1" fmla="*/ 331740 w 5480224"/>
              <a:gd name="connsiteY1" fmla="*/ 0 h 1990403"/>
              <a:gd name="connsiteX2" fmla="*/ 3196797 w 5480224"/>
              <a:gd name="connsiteY2" fmla="*/ 0 h 1990403"/>
              <a:gd name="connsiteX3" fmla="*/ 3196797 w 5480224"/>
              <a:gd name="connsiteY3" fmla="*/ 0 h 1990403"/>
              <a:gd name="connsiteX4" fmla="*/ 4566853 w 5480224"/>
              <a:gd name="connsiteY4" fmla="*/ 0 h 1990403"/>
              <a:gd name="connsiteX5" fmla="*/ 5148484 w 5480224"/>
              <a:gd name="connsiteY5" fmla="*/ 0 h 1990403"/>
              <a:gd name="connsiteX6" fmla="*/ 5480224 w 5480224"/>
              <a:gd name="connsiteY6" fmla="*/ 331740 h 1990403"/>
              <a:gd name="connsiteX7" fmla="*/ 5480224 w 5480224"/>
              <a:gd name="connsiteY7" fmla="*/ 1161068 h 1990403"/>
              <a:gd name="connsiteX8" fmla="*/ 5480224 w 5480224"/>
              <a:gd name="connsiteY8" fmla="*/ 1161068 h 1990403"/>
              <a:gd name="connsiteX9" fmla="*/ 5480224 w 5480224"/>
              <a:gd name="connsiteY9" fmla="*/ 1658669 h 1990403"/>
              <a:gd name="connsiteX10" fmla="*/ 5480224 w 5480224"/>
              <a:gd name="connsiteY10" fmla="*/ 1658663 h 1990403"/>
              <a:gd name="connsiteX11" fmla="*/ 5148484 w 5480224"/>
              <a:gd name="connsiteY11" fmla="*/ 1990403 h 1990403"/>
              <a:gd name="connsiteX12" fmla="*/ 4566853 w 5480224"/>
              <a:gd name="connsiteY12" fmla="*/ 1990403 h 1990403"/>
              <a:gd name="connsiteX13" fmla="*/ 3693890 w 5480224"/>
              <a:gd name="connsiteY13" fmla="*/ 2372560 h 1990403"/>
              <a:gd name="connsiteX14" fmla="*/ 3196797 w 5480224"/>
              <a:gd name="connsiteY14" fmla="*/ 1990403 h 1990403"/>
              <a:gd name="connsiteX15" fmla="*/ 331740 w 5480224"/>
              <a:gd name="connsiteY15" fmla="*/ 1990403 h 1990403"/>
              <a:gd name="connsiteX16" fmla="*/ 0 w 5480224"/>
              <a:gd name="connsiteY16" fmla="*/ 1658663 h 1990403"/>
              <a:gd name="connsiteX17" fmla="*/ 0 w 5480224"/>
              <a:gd name="connsiteY17" fmla="*/ 1658669 h 1990403"/>
              <a:gd name="connsiteX18" fmla="*/ 0 w 5480224"/>
              <a:gd name="connsiteY18" fmla="*/ 1161068 h 1990403"/>
              <a:gd name="connsiteX19" fmla="*/ 0 w 5480224"/>
              <a:gd name="connsiteY19" fmla="*/ 1161068 h 1990403"/>
              <a:gd name="connsiteX20" fmla="*/ 0 w 5480224"/>
              <a:gd name="connsiteY20" fmla="*/ 331740 h 199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80224" h="1990403" fill="none" extrusionOk="0">
                <a:moveTo>
                  <a:pt x="0" y="331740"/>
                </a:moveTo>
                <a:cubicBezTo>
                  <a:pt x="2352" y="112573"/>
                  <a:pt x="151344" y="-22578"/>
                  <a:pt x="331740" y="0"/>
                </a:cubicBezTo>
                <a:cubicBezTo>
                  <a:pt x="1686124" y="126856"/>
                  <a:pt x="2826193" y="144266"/>
                  <a:pt x="3196797" y="0"/>
                </a:cubicBezTo>
                <a:lnTo>
                  <a:pt x="3196797" y="0"/>
                </a:lnTo>
                <a:cubicBezTo>
                  <a:pt x="3409536" y="122072"/>
                  <a:pt x="4407376" y="60660"/>
                  <a:pt x="4566853" y="0"/>
                </a:cubicBezTo>
                <a:cubicBezTo>
                  <a:pt x="4659304" y="-26467"/>
                  <a:pt x="5004879" y="-30106"/>
                  <a:pt x="5148484" y="0"/>
                </a:cubicBezTo>
                <a:cubicBezTo>
                  <a:pt x="5318903" y="-4352"/>
                  <a:pt x="5500608" y="131342"/>
                  <a:pt x="5480224" y="331740"/>
                </a:cubicBezTo>
                <a:cubicBezTo>
                  <a:pt x="5532740" y="669481"/>
                  <a:pt x="5539812" y="830354"/>
                  <a:pt x="5480224" y="1161068"/>
                </a:cubicBezTo>
                <a:lnTo>
                  <a:pt x="5480224" y="1161068"/>
                </a:lnTo>
                <a:cubicBezTo>
                  <a:pt x="5522996" y="1273485"/>
                  <a:pt x="5464472" y="1525763"/>
                  <a:pt x="5480224" y="1658669"/>
                </a:cubicBezTo>
                <a:lnTo>
                  <a:pt x="5480224" y="1658663"/>
                </a:lnTo>
                <a:cubicBezTo>
                  <a:pt x="5487925" y="1846369"/>
                  <a:pt x="5325212" y="2004636"/>
                  <a:pt x="5148484" y="1990403"/>
                </a:cubicBezTo>
                <a:cubicBezTo>
                  <a:pt x="4858612" y="1961767"/>
                  <a:pt x="4755638" y="1943414"/>
                  <a:pt x="4566853" y="1990403"/>
                </a:cubicBezTo>
                <a:cubicBezTo>
                  <a:pt x="4433233" y="2124674"/>
                  <a:pt x="3914370" y="2250778"/>
                  <a:pt x="3693890" y="2372560"/>
                </a:cubicBezTo>
                <a:cubicBezTo>
                  <a:pt x="3637067" y="2337579"/>
                  <a:pt x="3416800" y="2117764"/>
                  <a:pt x="3196797" y="1990403"/>
                </a:cubicBezTo>
                <a:cubicBezTo>
                  <a:pt x="1865066" y="2150406"/>
                  <a:pt x="1545157" y="1985613"/>
                  <a:pt x="331740" y="1990403"/>
                </a:cubicBezTo>
                <a:cubicBezTo>
                  <a:pt x="131622" y="1988690"/>
                  <a:pt x="-17375" y="1859861"/>
                  <a:pt x="0" y="1658663"/>
                </a:cubicBezTo>
                <a:lnTo>
                  <a:pt x="0" y="1658669"/>
                </a:lnTo>
                <a:cubicBezTo>
                  <a:pt x="-6066" y="1524505"/>
                  <a:pt x="19083" y="1298539"/>
                  <a:pt x="0" y="1161068"/>
                </a:cubicBezTo>
                <a:lnTo>
                  <a:pt x="0" y="1161068"/>
                </a:lnTo>
                <a:cubicBezTo>
                  <a:pt x="-27446" y="1025879"/>
                  <a:pt x="36258" y="583524"/>
                  <a:pt x="0" y="331740"/>
                </a:cubicBezTo>
                <a:close/>
              </a:path>
              <a:path w="5480224" h="1990403" stroke="0" extrusionOk="0">
                <a:moveTo>
                  <a:pt x="0" y="331740"/>
                </a:moveTo>
                <a:cubicBezTo>
                  <a:pt x="-1283" y="144093"/>
                  <a:pt x="136520" y="9723"/>
                  <a:pt x="331740" y="0"/>
                </a:cubicBezTo>
                <a:cubicBezTo>
                  <a:pt x="749570" y="-95379"/>
                  <a:pt x="2487993" y="58096"/>
                  <a:pt x="3196797" y="0"/>
                </a:cubicBezTo>
                <a:lnTo>
                  <a:pt x="3196797" y="0"/>
                </a:lnTo>
                <a:cubicBezTo>
                  <a:pt x="3442053" y="72880"/>
                  <a:pt x="4202654" y="-28911"/>
                  <a:pt x="4566853" y="0"/>
                </a:cubicBezTo>
                <a:cubicBezTo>
                  <a:pt x="4697654" y="48426"/>
                  <a:pt x="5047280" y="-52320"/>
                  <a:pt x="5148484" y="0"/>
                </a:cubicBezTo>
                <a:cubicBezTo>
                  <a:pt x="5337160" y="-6491"/>
                  <a:pt x="5454641" y="123041"/>
                  <a:pt x="5480224" y="331740"/>
                </a:cubicBezTo>
                <a:cubicBezTo>
                  <a:pt x="5512833" y="723116"/>
                  <a:pt x="5550131" y="876358"/>
                  <a:pt x="5480224" y="1161068"/>
                </a:cubicBezTo>
                <a:lnTo>
                  <a:pt x="5480224" y="1161068"/>
                </a:lnTo>
                <a:cubicBezTo>
                  <a:pt x="5472696" y="1277653"/>
                  <a:pt x="5497303" y="1468784"/>
                  <a:pt x="5480224" y="1658669"/>
                </a:cubicBezTo>
                <a:lnTo>
                  <a:pt x="5480224" y="1658663"/>
                </a:lnTo>
                <a:cubicBezTo>
                  <a:pt x="5478005" y="1851266"/>
                  <a:pt x="5303747" y="1982481"/>
                  <a:pt x="5148484" y="1990403"/>
                </a:cubicBezTo>
                <a:cubicBezTo>
                  <a:pt x="5053839" y="2000125"/>
                  <a:pt x="4769595" y="1988496"/>
                  <a:pt x="4566853" y="1990403"/>
                </a:cubicBezTo>
                <a:cubicBezTo>
                  <a:pt x="4361000" y="2013321"/>
                  <a:pt x="4030359" y="2205562"/>
                  <a:pt x="3693890" y="2372560"/>
                </a:cubicBezTo>
                <a:cubicBezTo>
                  <a:pt x="3484246" y="2154573"/>
                  <a:pt x="3396352" y="2197695"/>
                  <a:pt x="3196797" y="1990403"/>
                </a:cubicBezTo>
                <a:cubicBezTo>
                  <a:pt x="1946714" y="1854369"/>
                  <a:pt x="1316889" y="1832683"/>
                  <a:pt x="331740" y="1990403"/>
                </a:cubicBezTo>
                <a:cubicBezTo>
                  <a:pt x="167571" y="1976000"/>
                  <a:pt x="6279" y="1835071"/>
                  <a:pt x="0" y="1658663"/>
                </a:cubicBezTo>
                <a:lnTo>
                  <a:pt x="0" y="1658669"/>
                </a:lnTo>
                <a:cubicBezTo>
                  <a:pt x="-44285" y="1589883"/>
                  <a:pt x="39212" y="1316010"/>
                  <a:pt x="0" y="1161068"/>
                </a:cubicBezTo>
                <a:lnTo>
                  <a:pt x="0" y="1161068"/>
                </a:lnTo>
                <a:cubicBezTo>
                  <a:pt x="10109" y="1059310"/>
                  <a:pt x="6432" y="703136"/>
                  <a:pt x="0" y="331740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06556544">
                  <a:prstGeom prst="wedgeRoundRectCallout">
                    <a:avLst>
                      <a:gd name="adj1" fmla="val 17404"/>
                      <a:gd name="adj2" fmla="val 69200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 thiệu anh em mèo trắng đi câu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8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/>
          <p:bldP spid="2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/>
          <p:bldP spid="2" grpId="0" animBg="1"/>
          <p:bldP spid="9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4B726E-4EBA-A1E3-B09D-2B33A8D5DCB7}"/>
              </a:ext>
            </a:extLst>
          </p:cNvPr>
          <p:cNvSpPr/>
          <p:nvPr/>
        </p:nvSpPr>
        <p:spPr>
          <a:xfrm>
            <a:off x="410309" y="2435498"/>
            <a:ext cx="4437916" cy="3793852"/>
          </a:xfrm>
          <a:custGeom>
            <a:avLst/>
            <a:gdLst>
              <a:gd name="connsiteX0" fmla="*/ 0 w 4437916"/>
              <a:gd name="connsiteY0" fmla="*/ 475408 h 3793852"/>
              <a:gd name="connsiteX1" fmla="*/ 475408 w 4437916"/>
              <a:gd name="connsiteY1" fmla="*/ 0 h 3793852"/>
              <a:gd name="connsiteX2" fmla="*/ 1172828 w 4437916"/>
              <a:gd name="connsiteY2" fmla="*/ 0 h 3793852"/>
              <a:gd name="connsiteX3" fmla="*/ 1800506 w 4437916"/>
              <a:gd name="connsiteY3" fmla="*/ 0 h 3793852"/>
              <a:gd name="connsiteX4" fmla="*/ 2428184 w 4437916"/>
              <a:gd name="connsiteY4" fmla="*/ 0 h 3793852"/>
              <a:gd name="connsiteX5" fmla="*/ 3160475 w 4437916"/>
              <a:gd name="connsiteY5" fmla="*/ 0 h 3793852"/>
              <a:gd name="connsiteX6" fmla="*/ 3962508 w 4437916"/>
              <a:gd name="connsiteY6" fmla="*/ 0 h 3793852"/>
              <a:gd name="connsiteX7" fmla="*/ 4437916 w 4437916"/>
              <a:gd name="connsiteY7" fmla="*/ 475408 h 3793852"/>
              <a:gd name="connsiteX8" fmla="*/ 4437916 w 4437916"/>
              <a:gd name="connsiteY8" fmla="*/ 1015585 h 3793852"/>
              <a:gd name="connsiteX9" fmla="*/ 4437916 w 4437916"/>
              <a:gd name="connsiteY9" fmla="*/ 1498901 h 3793852"/>
              <a:gd name="connsiteX10" fmla="*/ 4437916 w 4437916"/>
              <a:gd name="connsiteY10" fmla="*/ 1982217 h 3793852"/>
              <a:gd name="connsiteX11" fmla="*/ 4437916 w 4437916"/>
              <a:gd name="connsiteY11" fmla="*/ 2550824 h 3793852"/>
              <a:gd name="connsiteX12" fmla="*/ 4437916 w 4437916"/>
              <a:gd name="connsiteY12" fmla="*/ 3318444 h 3793852"/>
              <a:gd name="connsiteX13" fmla="*/ 3962508 w 4437916"/>
              <a:gd name="connsiteY13" fmla="*/ 3793852 h 3793852"/>
              <a:gd name="connsiteX14" fmla="*/ 3265088 w 4437916"/>
              <a:gd name="connsiteY14" fmla="*/ 3793852 h 3793852"/>
              <a:gd name="connsiteX15" fmla="*/ 2567668 w 4437916"/>
              <a:gd name="connsiteY15" fmla="*/ 3793852 h 3793852"/>
              <a:gd name="connsiteX16" fmla="*/ 1835377 w 4437916"/>
              <a:gd name="connsiteY16" fmla="*/ 3793852 h 3793852"/>
              <a:gd name="connsiteX17" fmla="*/ 1137957 w 4437916"/>
              <a:gd name="connsiteY17" fmla="*/ 3793852 h 3793852"/>
              <a:gd name="connsiteX18" fmla="*/ 475408 w 4437916"/>
              <a:gd name="connsiteY18" fmla="*/ 3793852 h 3793852"/>
              <a:gd name="connsiteX19" fmla="*/ 0 w 4437916"/>
              <a:gd name="connsiteY19" fmla="*/ 3318444 h 3793852"/>
              <a:gd name="connsiteX20" fmla="*/ 0 w 4437916"/>
              <a:gd name="connsiteY20" fmla="*/ 2806698 h 3793852"/>
              <a:gd name="connsiteX21" fmla="*/ 0 w 4437916"/>
              <a:gd name="connsiteY21" fmla="*/ 2294951 h 3793852"/>
              <a:gd name="connsiteX22" fmla="*/ 0 w 4437916"/>
              <a:gd name="connsiteY22" fmla="*/ 1811635 h 3793852"/>
              <a:gd name="connsiteX23" fmla="*/ 0 w 4437916"/>
              <a:gd name="connsiteY23" fmla="*/ 1186167 h 3793852"/>
              <a:gd name="connsiteX24" fmla="*/ 0 w 4437916"/>
              <a:gd name="connsiteY24" fmla="*/ 475408 h 37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37916" h="3793852" fill="none" extrusionOk="0">
                <a:moveTo>
                  <a:pt x="0" y="475408"/>
                </a:moveTo>
                <a:cubicBezTo>
                  <a:pt x="-10340" y="182009"/>
                  <a:pt x="238159" y="37056"/>
                  <a:pt x="475408" y="0"/>
                </a:cubicBezTo>
                <a:cubicBezTo>
                  <a:pt x="798084" y="-33453"/>
                  <a:pt x="964810" y="19601"/>
                  <a:pt x="1172828" y="0"/>
                </a:cubicBezTo>
                <a:cubicBezTo>
                  <a:pt x="1380846" y="-19601"/>
                  <a:pt x="1555766" y="8017"/>
                  <a:pt x="1800506" y="0"/>
                </a:cubicBezTo>
                <a:cubicBezTo>
                  <a:pt x="2045246" y="-8017"/>
                  <a:pt x="2256699" y="23978"/>
                  <a:pt x="2428184" y="0"/>
                </a:cubicBezTo>
                <a:cubicBezTo>
                  <a:pt x="2599669" y="-23978"/>
                  <a:pt x="2839274" y="5862"/>
                  <a:pt x="3160475" y="0"/>
                </a:cubicBezTo>
                <a:cubicBezTo>
                  <a:pt x="3481676" y="-5862"/>
                  <a:pt x="3634585" y="23165"/>
                  <a:pt x="3962508" y="0"/>
                </a:cubicBezTo>
                <a:cubicBezTo>
                  <a:pt x="4288056" y="-5176"/>
                  <a:pt x="4415760" y="169858"/>
                  <a:pt x="4437916" y="475408"/>
                </a:cubicBezTo>
                <a:cubicBezTo>
                  <a:pt x="4436987" y="722893"/>
                  <a:pt x="4460948" y="751839"/>
                  <a:pt x="4437916" y="1015585"/>
                </a:cubicBezTo>
                <a:cubicBezTo>
                  <a:pt x="4414884" y="1279331"/>
                  <a:pt x="4455566" y="1328151"/>
                  <a:pt x="4437916" y="1498901"/>
                </a:cubicBezTo>
                <a:cubicBezTo>
                  <a:pt x="4420266" y="1669651"/>
                  <a:pt x="4431269" y="1760076"/>
                  <a:pt x="4437916" y="1982217"/>
                </a:cubicBezTo>
                <a:cubicBezTo>
                  <a:pt x="4444563" y="2204358"/>
                  <a:pt x="4443576" y="2313904"/>
                  <a:pt x="4437916" y="2550824"/>
                </a:cubicBezTo>
                <a:cubicBezTo>
                  <a:pt x="4432256" y="2787744"/>
                  <a:pt x="4424564" y="3136572"/>
                  <a:pt x="4437916" y="3318444"/>
                </a:cubicBezTo>
                <a:cubicBezTo>
                  <a:pt x="4487429" y="3572225"/>
                  <a:pt x="4187714" y="3754642"/>
                  <a:pt x="3962508" y="3793852"/>
                </a:cubicBezTo>
                <a:cubicBezTo>
                  <a:pt x="3768409" y="3818926"/>
                  <a:pt x="3462943" y="3805615"/>
                  <a:pt x="3265088" y="3793852"/>
                </a:cubicBezTo>
                <a:cubicBezTo>
                  <a:pt x="3067233" y="3782089"/>
                  <a:pt x="2893641" y="3789270"/>
                  <a:pt x="2567668" y="3793852"/>
                </a:cubicBezTo>
                <a:cubicBezTo>
                  <a:pt x="2241695" y="3798434"/>
                  <a:pt x="2114939" y="3763370"/>
                  <a:pt x="1835377" y="3793852"/>
                </a:cubicBezTo>
                <a:cubicBezTo>
                  <a:pt x="1555815" y="3824334"/>
                  <a:pt x="1391588" y="3801991"/>
                  <a:pt x="1137957" y="3793852"/>
                </a:cubicBezTo>
                <a:cubicBezTo>
                  <a:pt x="884326" y="3785713"/>
                  <a:pt x="620455" y="3761657"/>
                  <a:pt x="475408" y="3793852"/>
                </a:cubicBezTo>
                <a:cubicBezTo>
                  <a:pt x="163504" y="3778222"/>
                  <a:pt x="-6109" y="3568749"/>
                  <a:pt x="0" y="3318444"/>
                </a:cubicBezTo>
                <a:cubicBezTo>
                  <a:pt x="22200" y="3081910"/>
                  <a:pt x="13285" y="2920957"/>
                  <a:pt x="0" y="2806698"/>
                </a:cubicBezTo>
                <a:cubicBezTo>
                  <a:pt x="-13285" y="2692439"/>
                  <a:pt x="22174" y="2413499"/>
                  <a:pt x="0" y="2294951"/>
                </a:cubicBezTo>
                <a:cubicBezTo>
                  <a:pt x="-22174" y="2176403"/>
                  <a:pt x="6500" y="1929515"/>
                  <a:pt x="0" y="1811635"/>
                </a:cubicBezTo>
                <a:cubicBezTo>
                  <a:pt x="-6500" y="1693755"/>
                  <a:pt x="23448" y="1451548"/>
                  <a:pt x="0" y="1186167"/>
                </a:cubicBezTo>
                <a:cubicBezTo>
                  <a:pt x="-23448" y="920786"/>
                  <a:pt x="-533" y="754970"/>
                  <a:pt x="0" y="475408"/>
                </a:cubicBezTo>
                <a:close/>
              </a:path>
              <a:path w="4437916" h="3793852" stroke="0" extrusionOk="0">
                <a:moveTo>
                  <a:pt x="0" y="475408"/>
                </a:moveTo>
                <a:cubicBezTo>
                  <a:pt x="305" y="222175"/>
                  <a:pt x="216277" y="6128"/>
                  <a:pt x="475408" y="0"/>
                </a:cubicBezTo>
                <a:cubicBezTo>
                  <a:pt x="824243" y="14259"/>
                  <a:pt x="918507" y="12268"/>
                  <a:pt x="1207699" y="0"/>
                </a:cubicBezTo>
                <a:cubicBezTo>
                  <a:pt x="1496891" y="-12268"/>
                  <a:pt x="1643775" y="-6898"/>
                  <a:pt x="1835377" y="0"/>
                </a:cubicBezTo>
                <a:cubicBezTo>
                  <a:pt x="2026979" y="6898"/>
                  <a:pt x="2213669" y="-2834"/>
                  <a:pt x="2463055" y="0"/>
                </a:cubicBezTo>
                <a:cubicBezTo>
                  <a:pt x="2712441" y="2834"/>
                  <a:pt x="2948222" y="-4196"/>
                  <a:pt x="3195346" y="0"/>
                </a:cubicBezTo>
                <a:cubicBezTo>
                  <a:pt x="3442470" y="4196"/>
                  <a:pt x="3760352" y="38329"/>
                  <a:pt x="3962508" y="0"/>
                </a:cubicBezTo>
                <a:cubicBezTo>
                  <a:pt x="4206983" y="-27986"/>
                  <a:pt x="4411804" y="226818"/>
                  <a:pt x="4437916" y="475408"/>
                </a:cubicBezTo>
                <a:cubicBezTo>
                  <a:pt x="4434354" y="682992"/>
                  <a:pt x="4446917" y="806051"/>
                  <a:pt x="4437916" y="1044015"/>
                </a:cubicBezTo>
                <a:cubicBezTo>
                  <a:pt x="4428915" y="1281979"/>
                  <a:pt x="4414118" y="1316388"/>
                  <a:pt x="4437916" y="1555762"/>
                </a:cubicBezTo>
                <a:cubicBezTo>
                  <a:pt x="4461714" y="1795136"/>
                  <a:pt x="4451001" y="1844194"/>
                  <a:pt x="4437916" y="2039078"/>
                </a:cubicBezTo>
                <a:cubicBezTo>
                  <a:pt x="4424831" y="2233962"/>
                  <a:pt x="4440537" y="2459656"/>
                  <a:pt x="4437916" y="2664546"/>
                </a:cubicBezTo>
                <a:cubicBezTo>
                  <a:pt x="4435295" y="2869436"/>
                  <a:pt x="4467105" y="3107732"/>
                  <a:pt x="4437916" y="3318444"/>
                </a:cubicBezTo>
                <a:cubicBezTo>
                  <a:pt x="4442231" y="3525055"/>
                  <a:pt x="4210689" y="3766558"/>
                  <a:pt x="3962508" y="3793852"/>
                </a:cubicBezTo>
                <a:cubicBezTo>
                  <a:pt x="3674009" y="3798737"/>
                  <a:pt x="3662493" y="3822634"/>
                  <a:pt x="3369701" y="3793852"/>
                </a:cubicBezTo>
                <a:cubicBezTo>
                  <a:pt x="3076909" y="3765070"/>
                  <a:pt x="2867063" y="3810432"/>
                  <a:pt x="2602539" y="3793852"/>
                </a:cubicBezTo>
                <a:cubicBezTo>
                  <a:pt x="2338015" y="3777272"/>
                  <a:pt x="2126604" y="3770038"/>
                  <a:pt x="1939990" y="3793852"/>
                </a:cubicBezTo>
                <a:cubicBezTo>
                  <a:pt x="1753376" y="3817666"/>
                  <a:pt x="1550405" y="3765959"/>
                  <a:pt x="1277441" y="3793852"/>
                </a:cubicBezTo>
                <a:cubicBezTo>
                  <a:pt x="1004477" y="3821745"/>
                  <a:pt x="769027" y="3817084"/>
                  <a:pt x="475408" y="3793852"/>
                </a:cubicBezTo>
                <a:cubicBezTo>
                  <a:pt x="193669" y="3740223"/>
                  <a:pt x="28009" y="3560527"/>
                  <a:pt x="0" y="3318444"/>
                </a:cubicBezTo>
                <a:cubicBezTo>
                  <a:pt x="24150" y="3155125"/>
                  <a:pt x="3373" y="2955594"/>
                  <a:pt x="0" y="2806698"/>
                </a:cubicBezTo>
                <a:cubicBezTo>
                  <a:pt x="-3373" y="2657802"/>
                  <a:pt x="-15090" y="2423854"/>
                  <a:pt x="0" y="2294951"/>
                </a:cubicBezTo>
                <a:cubicBezTo>
                  <a:pt x="15090" y="2166048"/>
                  <a:pt x="-5770" y="1815233"/>
                  <a:pt x="0" y="1669483"/>
                </a:cubicBezTo>
                <a:cubicBezTo>
                  <a:pt x="5770" y="1523733"/>
                  <a:pt x="3866" y="1268384"/>
                  <a:pt x="0" y="1129306"/>
                </a:cubicBezTo>
                <a:cubicBezTo>
                  <a:pt x="-3866" y="990228"/>
                  <a:pt x="31859" y="801686"/>
                  <a:pt x="0" y="475408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>
              <a:lnSpc>
                <a:spcPct val="120000"/>
              </a:lnSpc>
            </a:pPr>
            <a:r>
              <a:rPr lang="vi-VN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 ông mặt trời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 núi đi ngủ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Đôi mèo hối hả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Quay về lều tranh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 em, giỏ anh</a:t>
            </a:r>
          </a:p>
          <a:p>
            <a:pPr lvl="0" indent="457200" algn="just">
              <a:lnSpc>
                <a:spcPct val="120000"/>
              </a:lnSpc>
            </a:pPr>
            <a:r>
              <a:rPr lang="vi-VN" sz="32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con cá nhỏ…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539362-7E97-7CA5-471D-FF8140851544}"/>
              </a:ext>
            </a:extLst>
          </p:cNvPr>
          <p:cNvSpPr txBox="1"/>
          <p:nvPr/>
        </p:nvSpPr>
        <p:spPr>
          <a:xfrm>
            <a:off x="1895475" y="160940"/>
            <a:ext cx="8045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ội dung các khổ thơ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highlight>
                <a:srgbClr val="FFFF00"/>
              </a:highligh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5FAC96F-1DB6-D852-C967-8BA81E1D02C1}"/>
              </a:ext>
            </a:extLst>
          </p:cNvPr>
          <p:cNvSpPr/>
          <p:nvPr/>
        </p:nvSpPr>
        <p:spPr>
          <a:xfrm>
            <a:off x="410309" y="1357251"/>
            <a:ext cx="2241452" cy="796835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 5</a:t>
            </a:r>
          </a:p>
        </p:txBody>
      </p:sp>
      <p:pic>
        <p:nvPicPr>
          <p:cNvPr id="8" name="Picture 7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7EB82CDF-8C9F-4857-B539-75C74364D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776" y="3912053"/>
            <a:ext cx="1881074" cy="2759523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E02EBC5-F38B-4E94-AEB5-8518C6FE0C86}"/>
              </a:ext>
            </a:extLst>
          </p:cNvPr>
          <p:cNvSpPr/>
          <p:nvPr/>
        </p:nvSpPr>
        <p:spPr>
          <a:xfrm>
            <a:off x="6343650" y="1524000"/>
            <a:ext cx="5708824" cy="1990403"/>
          </a:xfrm>
          <a:custGeom>
            <a:avLst/>
            <a:gdLst>
              <a:gd name="connsiteX0" fmla="*/ 0 w 5708824"/>
              <a:gd name="connsiteY0" fmla="*/ 331740 h 1990403"/>
              <a:gd name="connsiteX1" fmla="*/ 331740 w 5708824"/>
              <a:gd name="connsiteY1" fmla="*/ 0 h 1990403"/>
              <a:gd name="connsiteX2" fmla="*/ 3330147 w 5708824"/>
              <a:gd name="connsiteY2" fmla="*/ 0 h 1990403"/>
              <a:gd name="connsiteX3" fmla="*/ 3330147 w 5708824"/>
              <a:gd name="connsiteY3" fmla="*/ 0 h 1990403"/>
              <a:gd name="connsiteX4" fmla="*/ 4757353 w 5708824"/>
              <a:gd name="connsiteY4" fmla="*/ 0 h 1990403"/>
              <a:gd name="connsiteX5" fmla="*/ 5377084 w 5708824"/>
              <a:gd name="connsiteY5" fmla="*/ 0 h 1990403"/>
              <a:gd name="connsiteX6" fmla="*/ 5708824 w 5708824"/>
              <a:gd name="connsiteY6" fmla="*/ 331740 h 1990403"/>
              <a:gd name="connsiteX7" fmla="*/ 5708824 w 5708824"/>
              <a:gd name="connsiteY7" fmla="*/ 1161068 h 1990403"/>
              <a:gd name="connsiteX8" fmla="*/ 5708824 w 5708824"/>
              <a:gd name="connsiteY8" fmla="*/ 1161068 h 1990403"/>
              <a:gd name="connsiteX9" fmla="*/ 5708824 w 5708824"/>
              <a:gd name="connsiteY9" fmla="*/ 1658669 h 1990403"/>
              <a:gd name="connsiteX10" fmla="*/ 5708824 w 5708824"/>
              <a:gd name="connsiteY10" fmla="*/ 1658663 h 1990403"/>
              <a:gd name="connsiteX11" fmla="*/ 5377084 w 5708824"/>
              <a:gd name="connsiteY11" fmla="*/ 1990403 h 1990403"/>
              <a:gd name="connsiteX12" fmla="*/ 4757353 w 5708824"/>
              <a:gd name="connsiteY12" fmla="*/ 1990403 h 1990403"/>
              <a:gd name="connsiteX13" fmla="*/ 3847976 w 5708824"/>
              <a:gd name="connsiteY13" fmla="*/ 2372560 h 1990403"/>
              <a:gd name="connsiteX14" fmla="*/ 3330147 w 5708824"/>
              <a:gd name="connsiteY14" fmla="*/ 1990403 h 1990403"/>
              <a:gd name="connsiteX15" fmla="*/ 331740 w 5708824"/>
              <a:gd name="connsiteY15" fmla="*/ 1990403 h 1990403"/>
              <a:gd name="connsiteX16" fmla="*/ 0 w 5708824"/>
              <a:gd name="connsiteY16" fmla="*/ 1658663 h 1990403"/>
              <a:gd name="connsiteX17" fmla="*/ 0 w 5708824"/>
              <a:gd name="connsiteY17" fmla="*/ 1658669 h 1990403"/>
              <a:gd name="connsiteX18" fmla="*/ 0 w 5708824"/>
              <a:gd name="connsiteY18" fmla="*/ 1161068 h 1990403"/>
              <a:gd name="connsiteX19" fmla="*/ 0 w 5708824"/>
              <a:gd name="connsiteY19" fmla="*/ 1161068 h 1990403"/>
              <a:gd name="connsiteX20" fmla="*/ 0 w 5708824"/>
              <a:gd name="connsiteY20" fmla="*/ 331740 h 199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08824" h="1990403" fill="none" extrusionOk="0">
                <a:moveTo>
                  <a:pt x="0" y="331740"/>
                </a:moveTo>
                <a:cubicBezTo>
                  <a:pt x="2352" y="112573"/>
                  <a:pt x="151344" y="-22578"/>
                  <a:pt x="331740" y="0"/>
                </a:cubicBezTo>
                <a:cubicBezTo>
                  <a:pt x="1174403" y="126856"/>
                  <a:pt x="2349065" y="144266"/>
                  <a:pt x="3330147" y="0"/>
                </a:cubicBezTo>
                <a:lnTo>
                  <a:pt x="3330147" y="0"/>
                </a:lnTo>
                <a:cubicBezTo>
                  <a:pt x="4007926" y="72239"/>
                  <a:pt x="4531163" y="48358"/>
                  <a:pt x="4757353" y="0"/>
                </a:cubicBezTo>
                <a:cubicBezTo>
                  <a:pt x="4851188" y="-25632"/>
                  <a:pt x="5261000" y="-12971"/>
                  <a:pt x="5377084" y="0"/>
                </a:cubicBezTo>
                <a:cubicBezTo>
                  <a:pt x="5547503" y="-4352"/>
                  <a:pt x="5729208" y="131342"/>
                  <a:pt x="5708824" y="331740"/>
                </a:cubicBezTo>
                <a:cubicBezTo>
                  <a:pt x="5761340" y="669481"/>
                  <a:pt x="5768412" y="830354"/>
                  <a:pt x="5708824" y="1161068"/>
                </a:cubicBezTo>
                <a:lnTo>
                  <a:pt x="5708824" y="1161068"/>
                </a:lnTo>
                <a:cubicBezTo>
                  <a:pt x="5751596" y="1273485"/>
                  <a:pt x="5693072" y="1525763"/>
                  <a:pt x="5708824" y="1658669"/>
                </a:cubicBezTo>
                <a:lnTo>
                  <a:pt x="5708824" y="1658663"/>
                </a:lnTo>
                <a:cubicBezTo>
                  <a:pt x="5716525" y="1846369"/>
                  <a:pt x="5553812" y="2004636"/>
                  <a:pt x="5377084" y="1990403"/>
                </a:cubicBezTo>
                <a:cubicBezTo>
                  <a:pt x="5194833" y="1982535"/>
                  <a:pt x="4942122" y="1963735"/>
                  <a:pt x="4757353" y="1990403"/>
                </a:cubicBezTo>
                <a:cubicBezTo>
                  <a:pt x="4602776" y="1999105"/>
                  <a:pt x="4276066" y="2167252"/>
                  <a:pt x="3847976" y="2372560"/>
                </a:cubicBezTo>
                <a:cubicBezTo>
                  <a:pt x="3681144" y="2246725"/>
                  <a:pt x="3562009" y="2127734"/>
                  <a:pt x="3330147" y="1990403"/>
                </a:cubicBezTo>
                <a:cubicBezTo>
                  <a:pt x="2003950" y="2150406"/>
                  <a:pt x="1795682" y="1985613"/>
                  <a:pt x="331740" y="1990403"/>
                </a:cubicBezTo>
                <a:cubicBezTo>
                  <a:pt x="131622" y="1988690"/>
                  <a:pt x="-17375" y="1859861"/>
                  <a:pt x="0" y="1658663"/>
                </a:cubicBezTo>
                <a:lnTo>
                  <a:pt x="0" y="1658669"/>
                </a:lnTo>
                <a:cubicBezTo>
                  <a:pt x="-6066" y="1524505"/>
                  <a:pt x="19083" y="1298539"/>
                  <a:pt x="0" y="1161068"/>
                </a:cubicBezTo>
                <a:lnTo>
                  <a:pt x="0" y="1161068"/>
                </a:lnTo>
                <a:cubicBezTo>
                  <a:pt x="-27446" y="1025879"/>
                  <a:pt x="36258" y="583524"/>
                  <a:pt x="0" y="331740"/>
                </a:cubicBezTo>
                <a:close/>
              </a:path>
              <a:path w="5708824" h="1990403" stroke="0" extrusionOk="0">
                <a:moveTo>
                  <a:pt x="0" y="331740"/>
                </a:moveTo>
                <a:cubicBezTo>
                  <a:pt x="-1283" y="144093"/>
                  <a:pt x="136520" y="9723"/>
                  <a:pt x="331740" y="0"/>
                </a:cubicBezTo>
                <a:cubicBezTo>
                  <a:pt x="663965" y="-95379"/>
                  <a:pt x="2276114" y="58096"/>
                  <a:pt x="3330147" y="0"/>
                </a:cubicBezTo>
                <a:lnTo>
                  <a:pt x="3330147" y="0"/>
                </a:lnTo>
                <a:cubicBezTo>
                  <a:pt x="3716657" y="-69846"/>
                  <a:pt x="4088684" y="-85466"/>
                  <a:pt x="4757353" y="0"/>
                </a:cubicBezTo>
                <a:cubicBezTo>
                  <a:pt x="5017976" y="-13591"/>
                  <a:pt x="5199645" y="-33943"/>
                  <a:pt x="5377084" y="0"/>
                </a:cubicBezTo>
                <a:cubicBezTo>
                  <a:pt x="5565760" y="-6491"/>
                  <a:pt x="5683241" y="123041"/>
                  <a:pt x="5708824" y="331740"/>
                </a:cubicBezTo>
                <a:cubicBezTo>
                  <a:pt x="5741433" y="723116"/>
                  <a:pt x="5778731" y="876358"/>
                  <a:pt x="5708824" y="1161068"/>
                </a:cubicBezTo>
                <a:lnTo>
                  <a:pt x="5708824" y="1161068"/>
                </a:lnTo>
                <a:cubicBezTo>
                  <a:pt x="5701296" y="1277653"/>
                  <a:pt x="5725903" y="1468784"/>
                  <a:pt x="5708824" y="1658669"/>
                </a:cubicBezTo>
                <a:lnTo>
                  <a:pt x="5708824" y="1658663"/>
                </a:lnTo>
                <a:cubicBezTo>
                  <a:pt x="5706605" y="1851266"/>
                  <a:pt x="5532347" y="1982481"/>
                  <a:pt x="5377084" y="1990403"/>
                </a:cubicBezTo>
                <a:cubicBezTo>
                  <a:pt x="5282306" y="2002289"/>
                  <a:pt x="4826965" y="1940360"/>
                  <a:pt x="4757353" y="1990403"/>
                </a:cubicBezTo>
                <a:cubicBezTo>
                  <a:pt x="4461600" y="2147271"/>
                  <a:pt x="3989992" y="2339906"/>
                  <a:pt x="3847976" y="2372560"/>
                </a:cubicBezTo>
                <a:cubicBezTo>
                  <a:pt x="3708005" y="2335710"/>
                  <a:pt x="3411396" y="2008575"/>
                  <a:pt x="3330147" y="1990403"/>
                </a:cubicBezTo>
                <a:cubicBezTo>
                  <a:pt x="2791719" y="1854369"/>
                  <a:pt x="846537" y="1832683"/>
                  <a:pt x="331740" y="1990403"/>
                </a:cubicBezTo>
                <a:cubicBezTo>
                  <a:pt x="167571" y="1976000"/>
                  <a:pt x="6279" y="1835071"/>
                  <a:pt x="0" y="1658663"/>
                </a:cubicBezTo>
                <a:lnTo>
                  <a:pt x="0" y="1658669"/>
                </a:lnTo>
                <a:cubicBezTo>
                  <a:pt x="-44285" y="1589883"/>
                  <a:pt x="39212" y="1316010"/>
                  <a:pt x="0" y="1161068"/>
                </a:cubicBezTo>
                <a:lnTo>
                  <a:pt x="0" y="1161068"/>
                </a:lnTo>
                <a:cubicBezTo>
                  <a:pt x="10109" y="1059310"/>
                  <a:pt x="6432" y="703136"/>
                  <a:pt x="0" y="331740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06556544">
                  <a:prstGeom prst="wedgeRoundRectCallout">
                    <a:avLst>
                      <a:gd name="adj1" fmla="val 17404"/>
                      <a:gd name="adj2" fmla="val 69200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chuyến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/>
          <p:bldP spid="2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/>
          <p:bldP spid="2" grpId="0" animBg="1"/>
          <p:bldP spid="9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4B726E-4EBA-A1E3-B09D-2B33A8D5DCB7}"/>
              </a:ext>
            </a:extLst>
          </p:cNvPr>
          <p:cNvSpPr/>
          <p:nvPr/>
        </p:nvSpPr>
        <p:spPr>
          <a:xfrm>
            <a:off x="152399" y="142875"/>
            <a:ext cx="11782425" cy="6591300"/>
          </a:xfrm>
          <a:custGeom>
            <a:avLst/>
            <a:gdLst>
              <a:gd name="connsiteX0" fmla="*/ 0 w 11782425"/>
              <a:gd name="connsiteY0" fmla="*/ 825956 h 6591300"/>
              <a:gd name="connsiteX1" fmla="*/ 825956 w 11782425"/>
              <a:gd name="connsiteY1" fmla="*/ 0 h 6591300"/>
              <a:gd name="connsiteX2" fmla="*/ 1501324 w 11782425"/>
              <a:gd name="connsiteY2" fmla="*/ 0 h 6591300"/>
              <a:gd name="connsiteX3" fmla="*/ 2075386 w 11782425"/>
              <a:gd name="connsiteY3" fmla="*/ 0 h 6591300"/>
              <a:gd name="connsiteX4" fmla="*/ 2446838 w 11782425"/>
              <a:gd name="connsiteY4" fmla="*/ 0 h 6591300"/>
              <a:gd name="connsiteX5" fmla="*/ 3020900 w 11782425"/>
              <a:gd name="connsiteY5" fmla="*/ 0 h 6591300"/>
              <a:gd name="connsiteX6" fmla="*/ 3594963 w 11782425"/>
              <a:gd name="connsiteY6" fmla="*/ 0 h 6591300"/>
              <a:gd name="connsiteX7" fmla="*/ 3966415 w 11782425"/>
              <a:gd name="connsiteY7" fmla="*/ 0 h 6591300"/>
              <a:gd name="connsiteX8" fmla="*/ 4439172 w 11782425"/>
              <a:gd name="connsiteY8" fmla="*/ 0 h 6591300"/>
              <a:gd name="connsiteX9" fmla="*/ 4810624 w 11782425"/>
              <a:gd name="connsiteY9" fmla="*/ 0 h 6591300"/>
              <a:gd name="connsiteX10" fmla="*/ 5688602 w 11782425"/>
              <a:gd name="connsiteY10" fmla="*/ 0 h 6591300"/>
              <a:gd name="connsiteX11" fmla="*/ 6161360 w 11782425"/>
              <a:gd name="connsiteY11" fmla="*/ 0 h 6591300"/>
              <a:gd name="connsiteX12" fmla="*/ 6634117 w 11782425"/>
              <a:gd name="connsiteY12" fmla="*/ 0 h 6591300"/>
              <a:gd name="connsiteX13" fmla="*/ 7512095 w 11782425"/>
              <a:gd name="connsiteY13" fmla="*/ 0 h 6591300"/>
              <a:gd name="connsiteX14" fmla="*/ 7883547 w 11782425"/>
              <a:gd name="connsiteY14" fmla="*/ 0 h 6591300"/>
              <a:gd name="connsiteX15" fmla="*/ 8660219 w 11782425"/>
              <a:gd name="connsiteY15" fmla="*/ 0 h 6591300"/>
              <a:gd name="connsiteX16" fmla="*/ 9335587 w 11782425"/>
              <a:gd name="connsiteY16" fmla="*/ 0 h 6591300"/>
              <a:gd name="connsiteX17" fmla="*/ 10112260 w 11782425"/>
              <a:gd name="connsiteY17" fmla="*/ 0 h 6591300"/>
              <a:gd name="connsiteX18" fmla="*/ 10956469 w 11782425"/>
              <a:gd name="connsiteY18" fmla="*/ 0 h 6591300"/>
              <a:gd name="connsiteX19" fmla="*/ 11782425 w 11782425"/>
              <a:gd name="connsiteY19" fmla="*/ 825956 h 6591300"/>
              <a:gd name="connsiteX20" fmla="*/ 11782425 w 11782425"/>
              <a:gd name="connsiteY20" fmla="*/ 1344592 h 6591300"/>
              <a:gd name="connsiteX21" fmla="*/ 11782425 w 11782425"/>
              <a:gd name="connsiteY21" fmla="*/ 1912621 h 6591300"/>
              <a:gd name="connsiteX22" fmla="*/ 11782425 w 11782425"/>
              <a:gd name="connsiteY22" fmla="*/ 2480651 h 6591300"/>
              <a:gd name="connsiteX23" fmla="*/ 11782425 w 11782425"/>
              <a:gd name="connsiteY23" fmla="*/ 3098074 h 6591300"/>
              <a:gd name="connsiteX24" fmla="*/ 11782425 w 11782425"/>
              <a:gd name="connsiteY24" fmla="*/ 3814286 h 6591300"/>
              <a:gd name="connsiteX25" fmla="*/ 11782425 w 11782425"/>
              <a:gd name="connsiteY25" fmla="*/ 4382315 h 6591300"/>
              <a:gd name="connsiteX26" fmla="*/ 11782425 w 11782425"/>
              <a:gd name="connsiteY26" fmla="*/ 4999739 h 6591300"/>
              <a:gd name="connsiteX27" fmla="*/ 11782425 w 11782425"/>
              <a:gd name="connsiteY27" fmla="*/ 5765344 h 6591300"/>
              <a:gd name="connsiteX28" fmla="*/ 10956469 w 11782425"/>
              <a:gd name="connsiteY28" fmla="*/ 6591300 h 6591300"/>
              <a:gd name="connsiteX29" fmla="*/ 10483712 w 11782425"/>
              <a:gd name="connsiteY29" fmla="*/ 6591300 h 6591300"/>
              <a:gd name="connsiteX30" fmla="*/ 9605734 w 11782425"/>
              <a:gd name="connsiteY30" fmla="*/ 6591300 h 6591300"/>
              <a:gd name="connsiteX31" fmla="*/ 8930366 w 11782425"/>
              <a:gd name="connsiteY31" fmla="*/ 6591300 h 6591300"/>
              <a:gd name="connsiteX32" fmla="*/ 8457609 w 11782425"/>
              <a:gd name="connsiteY32" fmla="*/ 6591300 h 6591300"/>
              <a:gd name="connsiteX33" fmla="*/ 7579631 w 11782425"/>
              <a:gd name="connsiteY33" fmla="*/ 6591300 h 6591300"/>
              <a:gd name="connsiteX34" fmla="*/ 6701654 w 11782425"/>
              <a:gd name="connsiteY34" fmla="*/ 6591300 h 6591300"/>
              <a:gd name="connsiteX35" fmla="*/ 6228896 w 11782425"/>
              <a:gd name="connsiteY35" fmla="*/ 6591300 h 6591300"/>
              <a:gd name="connsiteX36" fmla="*/ 5654834 w 11782425"/>
              <a:gd name="connsiteY36" fmla="*/ 6591300 h 6591300"/>
              <a:gd name="connsiteX37" fmla="*/ 4878161 w 11782425"/>
              <a:gd name="connsiteY37" fmla="*/ 6591300 h 6591300"/>
              <a:gd name="connsiteX38" fmla="*/ 4101489 w 11782425"/>
              <a:gd name="connsiteY38" fmla="*/ 6591300 h 6591300"/>
              <a:gd name="connsiteX39" fmla="*/ 3223511 w 11782425"/>
              <a:gd name="connsiteY39" fmla="*/ 6591300 h 6591300"/>
              <a:gd name="connsiteX40" fmla="*/ 2852059 w 11782425"/>
              <a:gd name="connsiteY40" fmla="*/ 6591300 h 6591300"/>
              <a:gd name="connsiteX41" fmla="*/ 2379301 w 11782425"/>
              <a:gd name="connsiteY41" fmla="*/ 6591300 h 6591300"/>
              <a:gd name="connsiteX42" fmla="*/ 1703934 w 11782425"/>
              <a:gd name="connsiteY42" fmla="*/ 6591300 h 6591300"/>
              <a:gd name="connsiteX43" fmla="*/ 825956 w 11782425"/>
              <a:gd name="connsiteY43" fmla="*/ 6591300 h 6591300"/>
              <a:gd name="connsiteX44" fmla="*/ 0 w 11782425"/>
              <a:gd name="connsiteY44" fmla="*/ 5765344 h 6591300"/>
              <a:gd name="connsiteX45" fmla="*/ 0 w 11782425"/>
              <a:gd name="connsiteY45" fmla="*/ 5049133 h 6591300"/>
              <a:gd name="connsiteX46" fmla="*/ 0 w 11782425"/>
              <a:gd name="connsiteY46" fmla="*/ 4431709 h 6591300"/>
              <a:gd name="connsiteX47" fmla="*/ 0 w 11782425"/>
              <a:gd name="connsiteY47" fmla="*/ 3962467 h 6591300"/>
              <a:gd name="connsiteX48" fmla="*/ 0 w 11782425"/>
              <a:gd name="connsiteY48" fmla="*/ 3295650 h 6591300"/>
              <a:gd name="connsiteX49" fmla="*/ 0 w 11782425"/>
              <a:gd name="connsiteY49" fmla="*/ 2727620 h 6591300"/>
              <a:gd name="connsiteX50" fmla="*/ 0 w 11782425"/>
              <a:gd name="connsiteY50" fmla="*/ 2110197 h 6591300"/>
              <a:gd name="connsiteX51" fmla="*/ 0 w 11782425"/>
              <a:gd name="connsiteY51" fmla="*/ 1591561 h 6591300"/>
              <a:gd name="connsiteX52" fmla="*/ 0 w 11782425"/>
              <a:gd name="connsiteY52" fmla="*/ 825956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782425" h="6591300" fill="none" extrusionOk="0">
                <a:moveTo>
                  <a:pt x="0" y="825956"/>
                </a:moveTo>
                <a:cubicBezTo>
                  <a:pt x="-31041" y="310406"/>
                  <a:pt x="435224" y="-19623"/>
                  <a:pt x="825956" y="0"/>
                </a:cubicBezTo>
                <a:cubicBezTo>
                  <a:pt x="1087981" y="-31407"/>
                  <a:pt x="1179400" y="29802"/>
                  <a:pt x="1501324" y="0"/>
                </a:cubicBezTo>
                <a:cubicBezTo>
                  <a:pt x="1823248" y="-29802"/>
                  <a:pt x="1960525" y="28048"/>
                  <a:pt x="2075386" y="0"/>
                </a:cubicBezTo>
                <a:cubicBezTo>
                  <a:pt x="2190247" y="-28048"/>
                  <a:pt x="2321662" y="-5071"/>
                  <a:pt x="2446838" y="0"/>
                </a:cubicBezTo>
                <a:cubicBezTo>
                  <a:pt x="2572014" y="5071"/>
                  <a:pt x="2837242" y="2415"/>
                  <a:pt x="3020900" y="0"/>
                </a:cubicBezTo>
                <a:cubicBezTo>
                  <a:pt x="3204558" y="-2415"/>
                  <a:pt x="3437317" y="8218"/>
                  <a:pt x="3594963" y="0"/>
                </a:cubicBezTo>
                <a:cubicBezTo>
                  <a:pt x="3752609" y="-8218"/>
                  <a:pt x="3782807" y="7559"/>
                  <a:pt x="3966415" y="0"/>
                </a:cubicBezTo>
                <a:cubicBezTo>
                  <a:pt x="4150023" y="-7559"/>
                  <a:pt x="4267900" y="22356"/>
                  <a:pt x="4439172" y="0"/>
                </a:cubicBezTo>
                <a:cubicBezTo>
                  <a:pt x="4610444" y="-22356"/>
                  <a:pt x="4670284" y="10658"/>
                  <a:pt x="4810624" y="0"/>
                </a:cubicBezTo>
                <a:cubicBezTo>
                  <a:pt x="4950964" y="-10658"/>
                  <a:pt x="5293996" y="15824"/>
                  <a:pt x="5688602" y="0"/>
                </a:cubicBezTo>
                <a:cubicBezTo>
                  <a:pt x="6083208" y="-15824"/>
                  <a:pt x="5983131" y="9386"/>
                  <a:pt x="6161360" y="0"/>
                </a:cubicBezTo>
                <a:cubicBezTo>
                  <a:pt x="6339589" y="-9386"/>
                  <a:pt x="6476132" y="1002"/>
                  <a:pt x="6634117" y="0"/>
                </a:cubicBezTo>
                <a:cubicBezTo>
                  <a:pt x="6792102" y="-1002"/>
                  <a:pt x="7216516" y="-38005"/>
                  <a:pt x="7512095" y="0"/>
                </a:cubicBezTo>
                <a:cubicBezTo>
                  <a:pt x="7807674" y="38005"/>
                  <a:pt x="7747069" y="17925"/>
                  <a:pt x="7883547" y="0"/>
                </a:cubicBezTo>
                <a:cubicBezTo>
                  <a:pt x="8020025" y="-17925"/>
                  <a:pt x="8293805" y="4920"/>
                  <a:pt x="8660219" y="0"/>
                </a:cubicBezTo>
                <a:cubicBezTo>
                  <a:pt x="9026633" y="-4920"/>
                  <a:pt x="9076200" y="28353"/>
                  <a:pt x="9335587" y="0"/>
                </a:cubicBezTo>
                <a:cubicBezTo>
                  <a:pt x="9594974" y="-28353"/>
                  <a:pt x="9864310" y="25781"/>
                  <a:pt x="10112260" y="0"/>
                </a:cubicBezTo>
                <a:cubicBezTo>
                  <a:pt x="10360210" y="-25781"/>
                  <a:pt x="10685386" y="-20254"/>
                  <a:pt x="10956469" y="0"/>
                </a:cubicBezTo>
                <a:cubicBezTo>
                  <a:pt x="11422639" y="71271"/>
                  <a:pt x="11757132" y="365755"/>
                  <a:pt x="11782425" y="825956"/>
                </a:cubicBezTo>
                <a:cubicBezTo>
                  <a:pt x="11802414" y="1058122"/>
                  <a:pt x="11769766" y="1136952"/>
                  <a:pt x="11782425" y="1344592"/>
                </a:cubicBezTo>
                <a:cubicBezTo>
                  <a:pt x="11795084" y="1552232"/>
                  <a:pt x="11800891" y="1744151"/>
                  <a:pt x="11782425" y="1912621"/>
                </a:cubicBezTo>
                <a:cubicBezTo>
                  <a:pt x="11763959" y="2081091"/>
                  <a:pt x="11771181" y="2283994"/>
                  <a:pt x="11782425" y="2480651"/>
                </a:cubicBezTo>
                <a:cubicBezTo>
                  <a:pt x="11793670" y="2677308"/>
                  <a:pt x="11764950" y="2943179"/>
                  <a:pt x="11782425" y="3098074"/>
                </a:cubicBezTo>
                <a:cubicBezTo>
                  <a:pt x="11799900" y="3252969"/>
                  <a:pt x="11815162" y="3566973"/>
                  <a:pt x="11782425" y="3814286"/>
                </a:cubicBezTo>
                <a:cubicBezTo>
                  <a:pt x="11749688" y="4061599"/>
                  <a:pt x="11780144" y="4248833"/>
                  <a:pt x="11782425" y="4382315"/>
                </a:cubicBezTo>
                <a:cubicBezTo>
                  <a:pt x="11784706" y="4515797"/>
                  <a:pt x="11759870" y="4854265"/>
                  <a:pt x="11782425" y="4999739"/>
                </a:cubicBezTo>
                <a:cubicBezTo>
                  <a:pt x="11804980" y="5145213"/>
                  <a:pt x="11769781" y="5579944"/>
                  <a:pt x="11782425" y="5765344"/>
                </a:cubicBezTo>
                <a:cubicBezTo>
                  <a:pt x="11672917" y="6237219"/>
                  <a:pt x="11366849" y="6620048"/>
                  <a:pt x="10956469" y="6591300"/>
                </a:cubicBezTo>
                <a:cubicBezTo>
                  <a:pt x="10722063" y="6613748"/>
                  <a:pt x="10580370" y="6576774"/>
                  <a:pt x="10483712" y="6591300"/>
                </a:cubicBezTo>
                <a:cubicBezTo>
                  <a:pt x="10387054" y="6605826"/>
                  <a:pt x="9921410" y="6625846"/>
                  <a:pt x="9605734" y="6591300"/>
                </a:cubicBezTo>
                <a:cubicBezTo>
                  <a:pt x="9290058" y="6556754"/>
                  <a:pt x="9237966" y="6579880"/>
                  <a:pt x="8930366" y="6591300"/>
                </a:cubicBezTo>
                <a:cubicBezTo>
                  <a:pt x="8622766" y="6602720"/>
                  <a:pt x="8626430" y="6579152"/>
                  <a:pt x="8457609" y="6591300"/>
                </a:cubicBezTo>
                <a:cubicBezTo>
                  <a:pt x="8288788" y="6603448"/>
                  <a:pt x="7810891" y="6610495"/>
                  <a:pt x="7579631" y="6591300"/>
                </a:cubicBezTo>
                <a:cubicBezTo>
                  <a:pt x="7348371" y="6572105"/>
                  <a:pt x="6878397" y="6574172"/>
                  <a:pt x="6701654" y="6591300"/>
                </a:cubicBezTo>
                <a:cubicBezTo>
                  <a:pt x="6524911" y="6608428"/>
                  <a:pt x="6359252" y="6601043"/>
                  <a:pt x="6228896" y="6591300"/>
                </a:cubicBezTo>
                <a:cubicBezTo>
                  <a:pt x="6098540" y="6581557"/>
                  <a:pt x="5889822" y="6611909"/>
                  <a:pt x="5654834" y="6591300"/>
                </a:cubicBezTo>
                <a:cubicBezTo>
                  <a:pt x="5419846" y="6570691"/>
                  <a:pt x="5252383" y="6606877"/>
                  <a:pt x="4878161" y="6591300"/>
                </a:cubicBezTo>
                <a:cubicBezTo>
                  <a:pt x="4503939" y="6575723"/>
                  <a:pt x="4440546" y="6625522"/>
                  <a:pt x="4101489" y="6591300"/>
                </a:cubicBezTo>
                <a:cubicBezTo>
                  <a:pt x="3762432" y="6557078"/>
                  <a:pt x="3547585" y="6634612"/>
                  <a:pt x="3223511" y="6591300"/>
                </a:cubicBezTo>
                <a:cubicBezTo>
                  <a:pt x="2899437" y="6547988"/>
                  <a:pt x="2956612" y="6589126"/>
                  <a:pt x="2852059" y="6591300"/>
                </a:cubicBezTo>
                <a:cubicBezTo>
                  <a:pt x="2747506" y="6593474"/>
                  <a:pt x="2525896" y="6603687"/>
                  <a:pt x="2379301" y="6591300"/>
                </a:cubicBezTo>
                <a:cubicBezTo>
                  <a:pt x="2232706" y="6578913"/>
                  <a:pt x="1891948" y="6578588"/>
                  <a:pt x="1703934" y="6591300"/>
                </a:cubicBezTo>
                <a:cubicBezTo>
                  <a:pt x="1515920" y="6604012"/>
                  <a:pt x="1132977" y="6603425"/>
                  <a:pt x="825956" y="6591300"/>
                </a:cubicBezTo>
                <a:cubicBezTo>
                  <a:pt x="388956" y="6530096"/>
                  <a:pt x="28980" y="6150296"/>
                  <a:pt x="0" y="5765344"/>
                </a:cubicBezTo>
                <a:cubicBezTo>
                  <a:pt x="27345" y="5543743"/>
                  <a:pt x="6874" y="5289718"/>
                  <a:pt x="0" y="5049133"/>
                </a:cubicBezTo>
                <a:cubicBezTo>
                  <a:pt x="-6874" y="4808548"/>
                  <a:pt x="2361" y="4560975"/>
                  <a:pt x="0" y="4431709"/>
                </a:cubicBezTo>
                <a:cubicBezTo>
                  <a:pt x="-2361" y="4302443"/>
                  <a:pt x="22033" y="4086334"/>
                  <a:pt x="0" y="3962467"/>
                </a:cubicBezTo>
                <a:cubicBezTo>
                  <a:pt x="-22033" y="3838600"/>
                  <a:pt x="-10990" y="3430526"/>
                  <a:pt x="0" y="3295650"/>
                </a:cubicBezTo>
                <a:cubicBezTo>
                  <a:pt x="10990" y="3160774"/>
                  <a:pt x="22462" y="2896351"/>
                  <a:pt x="0" y="2727620"/>
                </a:cubicBezTo>
                <a:cubicBezTo>
                  <a:pt x="-22462" y="2558889"/>
                  <a:pt x="9521" y="2266741"/>
                  <a:pt x="0" y="2110197"/>
                </a:cubicBezTo>
                <a:cubicBezTo>
                  <a:pt x="-9521" y="1953653"/>
                  <a:pt x="893" y="1824657"/>
                  <a:pt x="0" y="1591561"/>
                </a:cubicBezTo>
                <a:cubicBezTo>
                  <a:pt x="-893" y="1358465"/>
                  <a:pt x="-36069" y="1114263"/>
                  <a:pt x="0" y="825956"/>
                </a:cubicBezTo>
                <a:close/>
              </a:path>
              <a:path w="11782425" h="6591300" stroke="0" extrusionOk="0">
                <a:moveTo>
                  <a:pt x="0" y="825956"/>
                </a:moveTo>
                <a:cubicBezTo>
                  <a:pt x="3076" y="463846"/>
                  <a:pt x="412937" y="77094"/>
                  <a:pt x="825956" y="0"/>
                </a:cubicBezTo>
                <a:cubicBezTo>
                  <a:pt x="1156087" y="-31485"/>
                  <a:pt x="1303110" y="13314"/>
                  <a:pt x="1602629" y="0"/>
                </a:cubicBezTo>
                <a:cubicBezTo>
                  <a:pt x="1902148" y="-13314"/>
                  <a:pt x="1923985" y="-7531"/>
                  <a:pt x="2075386" y="0"/>
                </a:cubicBezTo>
                <a:cubicBezTo>
                  <a:pt x="2226787" y="7531"/>
                  <a:pt x="2312409" y="13526"/>
                  <a:pt x="2548143" y="0"/>
                </a:cubicBezTo>
                <a:cubicBezTo>
                  <a:pt x="2783877" y="-13526"/>
                  <a:pt x="2993055" y="28342"/>
                  <a:pt x="3324816" y="0"/>
                </a:cubicBezTo>
                <a:cubicBezTo>
                  <a:pt x="3656577" y="-28342"/>
                  <a:pt x="3660534" y="-2400"/>
                  <a:pt x="3898878" y="0"/>
                </a:cubicBezTo>
                <a:cubicBezTo>
                  <a:pt x="4137222" y="2400"/>
                  <a:pt x="4454159" y="-43424"/>
                  <a:pt x="4776856" y="0"/>
                </a:cubicBezTo>
                <a:cubicBezTo>
                  <a:pt x="5099553" y="43424"/>
                  <a:pt x="5328600" y="39467"/>
                  <a:pt x="5654834" y="0"/>
                </a:cubicBezTo>
                <a:cubicBezTo>
                  <a:pt x="5981068" y="-39467"/>
                  <a:pt x="6170485" y="1441"/>
                  <a:pt x="6431507" y="0"/>
                </a:cubicBezTo>
                <a:cubicBezTo>
                  <a:pt x="6692529" y="-1441"/>
                  <a:pt x="6789616" y="23530"/>
                  <a:pt x="6904264" y="0"/>
                </a:cubicBezTo>
                <a:cubicBezTo>
                  <a:pt x="7018912" y="-23530"/>
                  <a:pt x="7165018" y="13794"/>
                  <a:pt x="7275716" y="0"/>
                </a:cubicBezTo>
                <a:cubicBezTo>
                  <a:pt x="7386414" y="-13794"/>
                  <a:pt x="7921330" y="4494"/>
                  <a:pt x="8153694" y="0"/>
                </a:cubicBezTo>
                <a:cubicBezTo>
                  <a:pt x="8386058" y="-4494"/>
                  <a:pt x="8661237" y="14540"/>
                  <a:pt x="8829061" y="0"/>
                </a:cubicBezTo>
                <a:cubicBezTo>
                  <a:pt x="8996885" y="-14540"/>
                  <a:pt x="9275977" y="19805"/>
                  <a:pt x="9504429" y="0"/>
                </a:cubicBezTo>
                <a:cubicBezTo>
                  <a:pt x="9732881" y="-19805"/>
                  <a:pt x="9870897" y="4413"/>
                  <a:pt x="9977186" y="0"/>
                </a:cubicBezTo>
                <a:cubicBezTo>
                  <a:pt x="10083475" y="-4413"/>
                  <a:pt x="10701638" y="-6463"/>
                  <a:pt x="10956469" y="0"/>
                </a:cubicBezTo>
                <a:cubicBezTo>
                  <a:pt x="11499328" y="19674"/>
                  <a:pt x="11746176" y="357795"/>
                  <a:pt x="11782425" y="825956"/>
                </a:cubicBezTo>
                <a:cubicBezTo>
                  <a:pt x="11780179" y="935009"/>
                  <a:pt x="11787911" y="1234379"/>
                  <a:pt x="11782425" y="1344592"/>
                </a:cubicBezTo>
                <a:cubicBezTo>
                  <a:pt x="11776939" y="1454805"/>
                  <a:pt x="11747693" y="1797041"/>
                  <a:pt x="11782425" y="2060803"/>
                </a:cubicBezTo>
                <a:cubicBezTo>
                  <a:pt x="11817157" y="2324565"/>
                  <a:pt x="11781096" y="2539657"/>
                  <a:pt x="11782425" y="2727620"/>
                </a:cubicBezTo>
                <a:cubicBezTo>
                  <a:pt x="11783754" y="2915583"/>
                  <a:pt x="11764051" y="3159496"/>
                  <a:pt x="11782425" y="3295650"/>
                </a:cubicBezTo>
                <a:cubicBezTo>
                  <a:pt x="11800800" y="3431804"/>
                  <a:pt x="11795261" y="3636177"/>
                  <a:pt x="11782425" y="3814286"/>
                </a:cubicBezTo>
                <a:cubicBezTo>
                  <a:pt x="11769589" y="3992395"/>
                  <a:pt x="11766834" y="4176182"/>
                  <a:pt x="11782425" y="4332921"/>
                </a:cubicBezTo>
                <a:cubicBezTo>
                  <a:pt x="11798016" y="4489661"/>
                  <a:pt x="11761075" y="4736883"/>
                  <a:pt x="11782425" y="5049133"/>
                </a:cubicBezTo>
                <a:cubicBezTo>
                  <a:pt x="11803775" y="5361383"/>
                  <a:pt x="11804052" y="5430192"/>
                  <a:pt x="11782425" y="5765344"/>
                </a:cubicBezTo>
                <a:cubicBezTo>
                  <a:pt x="11778282" y="6208126"/>
                  <a:pt x="11406006" y="6606104"/>
                  <a:pt x="10956469" y="6591300"/>
                </a:cubicBezTo>
                <a:cubicBezTo>
                  <a:pt x="10570799" y="6609786"/>
                  <a:pt x="10383708" y="6605044"/>
                  <a:pt x="10078491" y="6591300"/>
                </a:cubicBezTo>
                <a:cubicBezTo>
                  <a:pt x="9773274" y="6577556"/>
                  <a:pt x="9864481" y="6588244"/>
                  <a:pt x="9707039" y="6591300"/>
                </a:cubicBezTo>
                <a:cubicBezTo>
                  <a:pt x="9549597" y="6594356"/>
                  <a:pt x="9399818" y="6607565"/>
                  <a:pt x="9234282" y="6591300"/>
                </a:cubicBezTo>
                <a:cubicBezTo>
                  <a:pt x="9068746" y="6575035"/>
                  <a:pt x="8922834" y="6572554"/>
                  <a:pt x="8761525" y="6591300"/>
                </a:cubicBezTo>
                <a:cubicBezTo>
                  <a:pt x="8600216" y="6610046"/>
                  <a:pt x="8162043" y="6623710"/>
                  <a:pt x="7984852" y="6591300"/>
                </a:cubicBezTo>
                <a:cubicBezTo>
                  <a:pt x="7807661" y="6558890"/>
                  <a:pt x="7703196" y="6573140"/>
                  <a:pt x="7613400" y="6591300"/>
                </a:cubicBezTo>
                <a:cubicBezTo>
                  <a:pt x="7523604" y="6609460"/>
                  <a:pt x="7284803" y="6575734"/>
                  <a:pt x="7140642" y="6591300"/>
                </a:cubicBezTo>
                <a:cubicBezTo>
                  <a:pt x="6996481" y="6606866"/>
                  <a:pt x="6442178" y="6590915"/>
                  <a:pt x="6262665" y="6591300"/>
                </a:cubicBezTo>
                <a:cubicBezTo>
                  <a:pt x="6083152" y="6591685"/>
                  <a:pt x="6011256" y="6602950"/>
                  <a:pt x="5891213" y="6591300"/>
                </a:cubicBezTo>
                <a:cubicBezTo>
                  <a:pt x="5771170" y="6579650"/>
                  <a:pt x="5689842" y="6608971"/>
                  <a:pt x="5519760" y="6591300"/>
                </a:cubicBezTo>
                <a:cubicBezTo>
                  <a:pt x="5349678" y="6573629"/>
                  <a:pt x="5272932" y="6593349"/>
                  <a:pt x="5148308" y="6591300"/>
                </a:cubicBezTo>
                <a:cubicBezTo>
                  <a:pt x="5023684" y="6589251"/>
                  <a:pt x="4705247" y="6611026"/>
                  <a:pt x="4472941" y="6591300"/>
                </a:cubicBezTo>
                <a:cubicBezTo>
                  <a:pt x="4240635" y="6571574"/>
                  <a:pt x="4128592" y="6567660"/>
                  <a:pt x="3797573" y="6591300"/>
                </a:cubicBezTo>
                <a:cubicBezTo>
                  <a:pt x="3466554" y="6614940"/>
                  <a:pt x="3307397" y="6615911"/>
                  <a:pt x="3122206" y="6591300"/>
                </a:cubicBezTo>
                <a:cubicBezTo>
                  <a:pt x="2937015" y="6566689"/>
                  <a:pt x="2540576" y="6633222"/>
                  <a:pt x="2244228" y="6591300"/>
                </a:cubicBezTo>
                <a:cubicBezTo>
                  <a:pt x="1947880" y="6549378"/>
                  <a:pt x="1722680" y="6599683"/>
                  <a:pt x="1568860" y="6591300"/>
                </a:cubicBezTo>
                <a:cubicBezTo>
                  <a:pt x="1415040" y="6582917"/>
                  <a:pt x="1156353" y="6622781"/>
                  <a:pt x="825956" y="6591300"/>
                </a:cubicBezTo>
                <a:cubicBezTo>
                  <a:pt x="342576" y="6533819"/>
                  <a:pt x="-43978" y="6256110"/>
                  <a:pt x="0" y="5765344"/>
                </a:cubicBezTo>
                <a:cubicBezTo>
                  <a:pt x="16914" y="5622377"/>
                  <a:pt x="-20997" y="5429334"/>
                  <a:pt x="0" y="5147921"/>
                </a:cubicBezTo>
                <a:cubicBezTo>
                  <a:pt x="20997" y="4866508"/>
                  <a:pt x="19059" y="4757648"/>
                  <a:pt x="0" y="4579891"/>
                </a:cubicBezTo>
                <a:cubicBezTo>
                  <a:pt x="-19059" y="4402134"/>
                  <a:pt x="3419" y="4224597"/>
                  <a:pt x="0" y="4110649"/>
                </a:cubicBezTo>
                <a:cubicBezTo>
                  <a:pt x="-3419" y="3996701"/>
                  <a:pt x="-17350" y="3712566"/>
                  <a:pt x="0" y="3542619"/>
                </a:cubicBezTo>
                <a:cubicBezTo>
                  <a:pt x="17350" y="3372672"/>
                  <a:pt x="-4957" y="3202038"/>
                  <a:pt x="0" y="3023984"/>
                </a:cubicBezTo>
                <a:cubicBezTo>
                  <a:pt x="4957" y="2845930"/>
                  <a:pt x="9404" y="2749843"/>
                  <a:pt x="0" y="2554742"/>
                </a:cubicBezTo>
                <a:cubicBezTo>
                  <a:pt x="-9404" y="2359641"/>
                  <a:pt x="28752" y="2049588"/>
                  <a:pt x="0" y="1838531"/>
                </a:cubicBezTo>
                <a:cubicBezTo>
                  <a:pt x="-28752" y="1627474"/>
                  <a:pt x="35182" y="1093789"/>
                  <a:pt x="0" y="82595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608" y="369569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em mèo trắng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Vác giỏ đi câu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ngồi bờ ao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ra sông cái.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2A6E7-8ED4-4520-A915-A2737B184107}"/>
              </a:ext>
            </a:extLst>
          </p:cNvPr>
          <p:cNvSpPr/>
          <p:nvPr/>
        </p:nvSpPr>
        <p:spPr>
          <a:xfrm>
            <a:off x="95983" y="2150744"/>
            <a:ext cx="4485541" cy="289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Hiu hiu gió thổi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 ngủ quá chừng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anh ngả lưng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 luôn một giấc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 riêng thầm nhắc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có em rồi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4A9195-4CD6-431C-BF9B-C1A7819AA01D}"/>
              </a:ext>
            </a:extLst>
          </p:cNvPr>
          <p:cNvSpPr/>
          <p:nvPr/>
        </p:nvSpPr>
        <p:spPr>
          <a:xfrm>
            <a:off x="95983" y="4760594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em đang ngồi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bầy thỏ bạn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 chơi múa lượn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 quá là vui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B959CF-E02C-47F0-A974-92B2BD8DFBBC}"/>
              </a:ext>
            </a:extLst>
          </p:cNvPr>
          <p:cNvSpPr/>
          <p:nvPr/>
        </p:nvSpPr>
        <p:spPr>
          <a:xfrm>
            <a:off x="4144108" y="960119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nghĩ: Ồ thôi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câu cũng đủ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 rồi hớn hở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Nhập bọn vui chơi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32E4CF-E275-48BC-BFFC-9C9AFA8D5B51}"/>
              </a:ext>
            </a:extLst>
          </p:cNvPr>
          <p:cNvSpPr/>
          <p:nvPr/>
        </p:nvSpPr>
        <p:spPr>
          <a:xfrm>
            <a:off x="4153633" y="2827019"/>
            <a:ext cx="4485541" cy="2491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 ông mặt trời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 núi đi ngủ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Đôi mèo hối hả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Quay về lều tranh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 em, giỏ 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con cá nhỏ…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1FC60D-4CFA-4FBC-9EFE-9654A82B9E17}"/>
              </a:ext>
            </a:extLst>
          </p:cNvPr>
          <p:cNvSpPr/>
          <p:nvPr/>
        </p:nvSpPr>
        <p:spPr>
          <a:xfrm>
            <a:off x="5772883" y="5208269"/>
            <a:ext cx="4485541" cy="45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0AC6E1-D317-4169-BDD3-E58A8B1E7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886" y="236951"/>
            <a:ext cx="4255377" cy="7071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27B9A0-321A-446E-8CA7-133AF51C7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898" y="209758"/>
            <a:ext cx="4517913" cy="4019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E80A62-C8C9-49FF-AFC4-F0C51FCC9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900" y="4195762"/>
            <a:ext cx="2633662" cy="2347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1322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425</Words>
  <Application>Microsoft Office PowerPoint</Application>
  <PresentationFormat>Widescreen</PresentationFormat>
  <Paragraphs>94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Arial-Rounded</vt:lpstr>
      <vt:lpstr>Calibri</vt:lpstr>
      <vt:lpstr>Calibri Light</vt:lpstr>
      <vt:lpstr>Segoe UI Historic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52</cp:revision>
  <dcterms:created xsi:type="dcterms:W3CDTF">2022-11-25T23:36:13Z</dcterms:created>
  <dcterms:modified xsi:type="dcterms:W3CDTF">2025-04-30T02:28:36Z</dcterms:modified>
</cp:coreProperties>
</file>