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8" r:id="rId1"/>
    <p:sldMasterId id="2147483710" r:id="rId2"/>
  </p:sldMasterIdLst>
  <p:notesMasterIdLst>
    <p:notesMasterId r:id="rId9"/>
  </p:notesMasterIdLst>
  <p:sldIdLst>
    <p:sldId id="257" r:id="rId3"/>
    <p:sldId id="493" r:id="rId4"/>
    <p:sldId id="580" r:id="rId5"/>
    <p:sldId id="581" r:id="rId6"/>
    <p:sldId id="369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7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6" y="96"/>
      </p:cViewPr>
      <p:guideLst>
        <p:guide orient="horz" pos="2159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B3CE-4B46-473B-9C95-D0D84A13758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EFB-C7C0-4BEC-BCFF-0419A0FF98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ACEFB-C7C0-4BEC-BCFF-0419A0FF98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36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ACEFB-C7C0-4BEC-BCFF-0419A0FF98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44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7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6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3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2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94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86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83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72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16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79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3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63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70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13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8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5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0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7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2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5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5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2192000" cy="5877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981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3097" y="5085184"/>
            <a:ext cx="8064896" cy="1656184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4053"/>
              </a:avLst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libri"/>
              </a:rPr>
              <a:t>Chào mừng quý thầy cô và các bạn học sinh đến với tiết âm nhạc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6401" y="6165305"/>
            <a:ext cx="285327" cy="2287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7889" y="6588476"/>
            <a:ext cx="575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FF0000"/>
                </a:solidFill>
                <a:latin typeface="Calibri"/>
              </a:rPr>
              <a:t>Bản quyền TT ÂN Phi trường 0987508433 cấm chia sẻ dưới mọi hình thức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31" y="142696"/>
            <a:ext cx="694769" cy="69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6"/>
            <a:ext cx="12192000" cy="6857365"/>
          </a:xfrm>
          <a:prstGeom prst="rect">
            <a:avLst/>
          </a:prstGeom>
        </p:spPr>
      </p:pic>
      <p:pic>
        <p:nvPicPr>
          <p:cNvPr id="105480" name="Picture 35" descr="Not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40630" y="74507"/>
            <a:ext cx="864235" cy="174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DBDE58FB-38C3-88FD-ED27-5C45C3A7F8FB}"/>
              </a:ext>
            </a:extLst>
          </p:cNvPr>
          <p:cNvSpPr txBox="1"/>
          <p:nvPr/>
        </p:nvSpPr>
        <p:spPr>
          <a:xfrm>
            <a:off x="2843248" y="404273"/>
            <a:ext cx="80489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  <a:p>
            <a:pPr marL="571500" indent="-57150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vi-V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571500" indent="-57150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vi-VN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vi-V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xuân 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>
            <a:extLst>
              <a:ext uri="{FF2B5EF4-FFF2-40B4-BE49-F238E27FC236}">
                <a16:creationId xmlns:a16="http://schemas.microsoft.com/office/drawing/2014/main" id="{4158152C-4152-FDEB-974B-8C79E8B533CC}"/>
              </a:ext>
            </a:extLst>
          </p:cNvPr>
          <p:cNvGrpSpPr/>
          <p:nvPr/>
        </p:nvGrpSpPr>
        <p:grpSpPr bwMode="auto">
          <a:xfrm>
            <a:off x="-96253" y="5594434"/>
            <a:ext cx="6154930" cy="1271588"/>
            <a:chOff x="0" y="4003"/>
            <a:chExt cx="5511" cy="317"/>
          </a:xfrm>
        </p:grpSpPr>
        <p:sp>
          <p:nvSpPr>
            <p:cNvPr id="8" name="Freeform 35">
              <a:extLst>
                <a:ext uri="{FF2B5EF4-FFF2-40B4-BE49-F238E27FC236}">
                  <a16:creationId xmlns:a16="http://schemas.microsoft.com/office/drawing/2014/main" id="{61FA7A62-BBE6-A3B7-848D-9EE5BA359E23}"/>
                </a:ext>
              </a:extLst>
            </p:cNvPr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6925F11E-3628-4BFC-1898-5871AD07C9AD}"/>
                </a:ext>
              </a:extLst>
            </p:cNvPr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37">
              <a:extLst>
                <a:ext uri="{FF2B5EF4-FFF2-40B4-BE49-F238E27FC236}">
                  <a16:creationId xmlns:a16="http://schemas.microsoft.com/office/drawing/2014/main" id="{3210F04B-DF31-E1BC-9D65-A518E4E45D54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roup 38">
              <a:extLst>
                <a:ext uri="{FF2B5EF4-FFF2-40B4-BE49-F238E27FC236}">
                  <a16:creationId xmlns:a16="http://schemas.microsoft.com/office/drawing/2014/main" id="{1C73F3C5-D307-EC3F-111A-DF48B7D91378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14" name="Freeform 39">
                <a:extLst>
                  <a:ext uri="{FF2B5EF4-FFF2-40B4-BE49-F238E27FC236}">
                    <a16:creationId xmlns:a16="http://schemas.microsoft.com/office/drawing/2014/main" id="{2E885F9F-B701-7BCE-D78A-0122BFDAF4CF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40">
                <a:extLst>
                  <a:ext uri="{FF2B5EF4-FFF2-40B4-BE49-F238E27FC236}">
                    <a16:creationId xmlns:a16="http://schemas.microsoft.com/office/drawing/2014/main" id="{09689665-ACE6-F706-9C4E-509F8E0C7246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41">
                <a:extLst>
                  <a:ext uri="{FF2B5EF4-FFF2-40B4-BE49-F238E27FC236}">
                    <a16:creationId xmlns:a16="http://schemas.microsoft.com/office/drawing/2014/main" id="{4BD2C937-A465-EA54-CBF7-D2D2BC394622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42">
                <a:extLst>
                  <a:ext uri="{FF2B5EF4-FFF2-40B4-BE49-F238E27FC236}">
                    <a16:creationId xmlns:a16="http://schemas.microsoft.com/office/drawing/2014/main" id="{0DD968FB-12F4-F8A8-53E6-92B33792E3E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43">
                <a:extLst>
                  <a:ext uri="{FF2B5EF4-FFF2-40B4-BE49-F238E27FC236}">
                    <a16:creationId xmlns:a16="http://schemas.microsoft.com/office/drawing/2014/main" id="{10648556-6CB5-3E44-1170-AC040AB1F1A8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44">
                <a:extLst>
                  <a:ext uri="{FF2B5EF4-FFF2-40B4-BE49-F238E27FC236}">
                    <a16:creationId xmlns:a16="http://schemas.microsoft.com/office/drawing/2014/main" id="{89C821C9-33E6-19DE-AE88-6A6D3C6AB55E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45">
                <a:extLst>
                  <a:ext uri="{FF2B5EF4-FFF2-40B4-BE49-F238E27FC236}">
                    <a16:creationId xmlns:a16="http://schemas.microsoft.com/office/drawing/2014/main" id="{2870BAC9-EA3A-829F-43E4-061BCFD73335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46">
                <a:extLst>
                  <a:ext uri="{FF2B5EF4-FFF2-40B4-BE49-F238E27FC236}">
                    <a16:creationId xmlns:a16="http://schemas.microsoft.com/office/drawing/2014/main" id="{63AC96BD-8268-4FA9-A59A-2C070242108D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47">
                <a:extLst>
                  <a:ext uri="{FF2B5EF4-FFF2-40B4-BE49-F238E27FC236}">
                    <a16:creationId xmlns:a16="http://schemas.microsoft.com/office/drawing/2014/main" id="{66699245-67B9-657F-CAEB-F8AB3F6318F6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48">
                <a:extLst>
                  <a:ext uri="{FF2B5EF4-FFF2-40B4-BE49-F238E27FC236}">
                    <a16:creationId xmlns:a16="http://schemas.microsoft.com/office/drawing/2014/main" id="{218962CE-1B9B-F683-B8C2-FEC59A0440E1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49">
                <a:extLst>
                  <a:ext uri="{FF2B5EF4-FFF2-40B4-BE49-F238E27FC236}">
                    <a16:creationId xmlns:a16="http://schemas.microsoft.com/office/drawing/2014/main" id="{B16F9209-5B46-C28D-45DB-DBCB6D21DD90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50">
                <a:extLst>
                  <a:ext uri="{FF2B5EF4-FFF2-40B4-BE49-F238E27FC236}">
                    <a16:creationId xmlns:a16="http://schemas.microsoft.com/office/drawing/2014/main" id="{9416E66F-BA10-C8C5-726D-3EFF298F0111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51">
                <a:extLst>
                  <a:ext uri="{FF2B5EF4-FFF2-40B4-BE49-F238E27FC236}">
                    <a16:creationId xmlns:a16="http://schemas.microsoft.com/office/drawing/2014/main" id="{F1282638-B792-16FA-5F01-AEE19B60EA86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52">
                <a:extLst>
                  <a:ext uri="{FF2B5EF4-FFF2-40B4-BE49-F238E27FC236}">
                    <a16:creationId xmlns:a16="http://schemas.microsoft.com/office/drawing/2014/main" id="{8983A5E9-C09B-338D-C8E1-EBE8A8E940C8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53">
                <a:extLst>
                  <a:ext uri="{FF2B5EF4-FFF2-40B4-BE49-F238E27FC236}">
                    <a16:creationId xmlns:a16="http://schemas.microsoft.com/office/drawing/2014/main" id="{4B1012C3-90CB-1734-25DA-C0DDAF8977F2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54">
                <a:extLst>
                  <a:ext uri="{FF2B5EF4-FFF2-40B4-BE49-F238E27FC236}">
                    <a16:creationId xmlns:a16="http://schemas.microsoft.com/office/drawing/2014/main" id="{F8849CD5-58D3-D92E-24D6-B5560504ADE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55">
                <a:extLst>
                  <a:ext uri="{FF2B5EF4-FFF2-40B4-BE49-F238E27FC236}">
                    <a16:creationId xmlns:a16="http://schemas.microsoft.com/office/drawing/2014/main" id="{B6DEF36A-86E9-222C-2FD0-CD0FA270DBB5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56">
                <a:extLst>
                  <a:ext uri="{FF2B5EF4-FFF2-40B4-BE49-F238E27FC236}">
                    <a16:creationId xmlns:a16="http://schemas.microsoft.com/office/drawing/2014/main" id="{77FB967C-C8CA-94BB-9315-1AEF1D0B10A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57">
                <a:extLst>
                  <a:ext uri="{FF2B5EF4-FFF2-40B4-BE49-F238E27FC236}">
                    <a16:creationId xmlns:a16="http://schemas.microsoft.com/office/drawing/2014/main" id="{7E7AC2EC-92A2-9598-1BA6-02EA9C98082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58">
                <a:extLst>
                  <a:ext uri="{FF2B5EF4-FFF2-40B4-BE49-F238E27FC236}">
                    <a16:creationId xmlns:a16="http://schemas.microsoft.com/office/drawing/2014/main" id="{4636BE8D-0D93-4414-8EFE-FD2A33E958B7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59">
                <a:extLst>
                  <a:ext uri="{FF2B5EF4-FFF2-40B4-BE49-F238E27FC236}">
                    <a16:creationId xmlns:a16="http://schemas.microsoft.com/office/drawing/2014/main" id="{00E08922-7FB3-AEAA-F606-E7041CAFCF0C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60">
                <a:extLst>
                  <a:ext uri="{FF2B5EF4-FFF2-40B4-BE49-F238E27FC236}">
                    <a16:creationId xmlns:a16="http://schemas.microsoft.com/office/drawing/2014/main" id="{ECC57F15-4EAD-D104-4276-4DAC34CD8D36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61">
                <a:extLst>
                  <a:ext uri="{FF2B5EF4-FFF2-40B4-BE49-F238E27FC236}">
                    <a16:creationId xmlns:a16="http://schemas.microsoft.com/office/drawing/2014/main" id="{781D6603-13A9-10B2-CE4B-0F1FC397B44E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62">
                <a:extLst>
                  <a:ext uri="{FF2B5EF4-FFF2-40B4-BE49-F238E27FC236}">
                    <a16:creationId xmlns:a16="http://schemas.microsoft.com/office/drawing/2014/main" id="{6C26B0DA-D217-40A1-CECB-9DB41BB8070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63">
                <a:extLst>
                  <a:ext uri="{FF2B5EF4-FFF2-40B4-BE49-F238E27FC236}">
                    <a16:creationId xmlns:a16="http://schemas.microsoft.com/office/drawing/2014/main" id="{BF1DE070-AF4A-C4F2-90A0-AC910F19C65D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64">
                <a:extLst>
                  <a:ext uri="{FF2B5EF4-FFF2-40B4-BE49-F238E27FC236}">
                    <a16:creationId xmlns:a16="http://schemas.microsoft.com/office/drawing/2014/main" id="{CE8E50A5-6838-87BA-C67B-C662591DE506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65">
                <a:extLst>
                  <a:ext uri="{FF2B5EF4-FFF2-40B4-BE49-F238E27FC236}">
                    <a16:creationId xmlns:a16="http://schemas.microsoft.com/office/drawing/2014/main" id="{481A3235-A0E8-447D-CF5E-C1F5C4E0FBDA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66">
                <a:extLst>
                  <a:ext uri="{FF2B5EF4-FFF2-40B4-BE49-F238E27FC236}">
                    <a16:creationId xmlns:a16="http://schemas.microsoft.com/office/drawing/2014/main" id="{83DCBE1F-E258-5BD0-E022-F06008C33BDC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67">
                <a:extLst>
                  <a:ext uri="{FF2B5EF4-FFF2-40B4-BE49-F238E27FC236}">
                    <a16:creationId xmlns:a16="http://schemas.microsoft.com/office/drawing/2014/main" id="{D8C465C5-A828-1662-F127-924B5444D55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68">
                <a:extLst>
                  <a:ext uri="{FF2B5EF4-FFF2-40B4-BE49-F238E27FC236}">
                    <a16:creationId xmlns:a16="http://schemas.microsoft.com/office/drawing/2014/main" id="{F14803BB-277C-1334-2553-C2BC33CD3D7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69">
                <a:extLst>
                  <a:ext uri="{FF2B5EF4-FFF2-40B4-BE49-F238E27FC236}">
                    <a16:creationId xmlns:a16="http://schemas.microsoft.com/office/drawing/2014/main" id="{256DA452-74C9-40A1-F674-C51B936958D1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70">
                <a:extLst>
                  <a:ext uri="{FF2B5EF4-FFF2-40B4-BE49-F238E27FC236}">
                    <a16:creationId xmlns:a16="http://schemas.microsoft.com/office/drawing/2014/main" id="{94B49627-6788-4730-EB53-9A0052020C4C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71">
                <a:extLst>
                  <a:ext uri="{FF2B5EF4-FFF2-40B4-BE49-F238E27FC236}">
                    <a16:creationId xmlns:a16="http://schemas.microsoft.com/office/drawing/2014/main" id="{874885F8-2529-8974-E411-5FA1B36042E4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72">
              <a:extLst>
                <a:ext uri="{FF2B5EF4-FFF2-40B4-BE49-F238E27FC236}">
                  <a16:creationId xmlns:a16="http://schemas.microsoft.com/office/drawing/2014/main" id="{790C08EF-E634-3001-8CDC-69DBB00721EA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81" name="Freeform 73">
                <a:extLst>
                  <a:ext uri="{FF2B5EF4-FFF2-40B4-BE49-F238E27FC236}">
                    <a16:creationId xmlns:a16="http://schemas.microsoft.com/office/drawing/2014/main" id="{18D20362-2202-482C-9B7A-145248250FD9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74">
                <a:extLst>
                  <a:ext uri="{FF2B5EF4-FFF2-40B4-BE49-F238E27FC236}">
                    <a16:creationId xmlns:a16="http://schemas.microsoft.com/office/drawing/2014/main" id="{0664CAAC-C454-6652-6ED0-0FAA7248EE2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75">
                <a:extLst>
                  <a:ext uri="{FF2B5EF4-FFF2-40B4-BE49-F238E27FC236}">
                    <a16:creationId xmlns:a16="http://schemas.microsoft.com/office/drawing/2014/main" id="{23F2D19E-3B90-36FC-29CA-CCF959CA697B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76">
                <a:extLst>
                  <a:ext uri="{FF2B5EF4-FFF2-40B4-BE49-F238E27FC236}">
                    <a16:creationId xmlns:a16="http://schemas.microsoft.com/office/drawing/2014/main" id="{B7A4BA9A-F847-642A-E012-6CD265603594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77">
                <a:extLst>
                  <a:ext uri="{FF2B5EF4-FFF2-40B4-BE49-F238E27FC236}">
                    <a16:creationId xmlns:a16="http://schemas.microsoft.com/office/drawing/2014/main" id="{A3740668-4DD8-9BE3-88E1-210976471F0A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78">
                <a:extLst>
                  <a:ext uri="{FF2B5EF4-FFF2-40B4-BE49-F238E27FC236}">
                    <a16:creationId xmlns:a16="http://schemas.microsoft.com/office/drawing/2014/main" id="{BE4DA703-736B-27BE-7E2A-FC617C12BE63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79">
                <a:extLst>
                  <a:ext uri="{FF2B5EF4-FFF2-40B4-BE49-F238E27FC236}">
                    <a16:creationId xmlns:a16="http://schemas.microsoft.com/office/drawing/2014/main" id="{0F5FECE2-6A30-FEFC-CD1E-D92ECBFF0D9C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80">
                <a:extLst>
                  <a:ext uri="{FF2B5EF4-FFF2-40B4-BE49-F238E27FC236}">
                    <a16:creationId xmlns:a16="http://schemas.microsoft.com/office/drawing/2014/main" id="{3CAA572E-EC4B-E689-6B44-29122951D9DE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81">
                <a:extLst>
                  <a:ext uri="{FF2B5EF4-FFF2-40B4-BE49-F238E27FC236}">
                    <a16:creationId xmlns:a16="http://schemas.microsoft.com/office/drawing/2014/main" id="{84C40246-5C81-34C9-4ED3-0C3E97AF36A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82">
                <a:extLst>
                  <a:ext uri="{FF2B5EF4-FFF2-40B4-BE49-F238E27FC236}">
                    <a16:creationId xmlns:a16="http://schemas.microsoft.com/office/drawing/2014/main" id="{E51D33FA-71B8-AA20-BBD1-478F0C06F7E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83">
                <a:extLst>
                  <a:ext uri="{FF2B5EF4-FFF2-40B4-BE49-F238E27FC236}">
                    <a16:creationId xmlns:a16="http://schemas.microsoft.com/office/drawing/2014/main" id="{A332F5DE-5451-80D4-5EA8-3C2E93E0514B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84">
                <a:extLst>
                  <a:ext uri="{FF2B5EF4-FFF2-40B4-BE49-F238E27FC236}">
                    <a16:creationId xmlns:a16="http://schemas.microsoft.com/office/drawing/2014/main" id="{2BE15151-69C1-018E-C8FF-376D3DDCFDE6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85">
                <a:extLst>
                  <a:ext uri="{FF2B5EF4-FFF2-40B4-BE49-F238E27FC236}">
                    <a16:creationId xmlns:a16="http://schemas.microsoft.com/office/drawing/2014/main" id="{92F21CF5-461E-BA61-2AAD-467D3A4C5023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86">
                <a:extLst>
                  <a:ext uri="{FF2B5EF4-FFF2-40B4-BE49-F238E27FC236}">
                    <a16:creationId xmlns:a16="http://schemas.microsoft.com/office/drawing/2014/main" id="{ED7B4A04-8F5A-0B24-237E-426BF50E137B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87">
                <a:extLst>
                  <a:ext uri="{FF2B5EF4-FFF2-40B4-BE49-F238E27FC236}">
                    <a16:creationId xmlns:a16="http://schemas.microsoft.com/office/drawing/2014/main" id="{1A3CDADE-9D3A-6A5D-96ED-78E229EABEC8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88">
                <a:extLst>
                  <a:ext uri="{FF2B5EF4-FFF2-40B4-BE49-F238E27FC236}">
                    <a16:creationId xmlns:a16="http://schemas.microsoft.com/office/drawing/2014/main" id="{E6C756D1-4824-452D-2A41-1845824EA8E1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89">
                <a:extLst>
                  <a:ext uri="{FF2B5EF4-FFF2-40B4-BE49-F238E27FC236}">
                    <a16:creationId xmlns:a16="http://schemas.microsoft.com/office/drawing/2014/main" id="{3BB4965C-04F3-2F26-CE6F-EC3E456F133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90">
                <a:extLst>
                  <a:ext uri="{FF2B5EF4-FFF2-40B4-BE49-F238E27FC236}">
                    <a16:creationId xmlns:a16="http://schemas.microsoft.com/office/drawing/2014/main" id="{A4A6DE06-A880-D346-12DF-24300F0280B0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91">
                <a:extLst>
                  <a:ext uri="{FF2B5EF4-FFF2-40B4-BE49-F238E27FC236}">
                    <a16:creationId xmlns:a16="http://schemas.microsoft.com/office/drawing/2014/main" id="{D351880F-1864-4439-944D-E931D084BDF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92">
                <a:extLst>
                  <a:ext uri="{FF2B5EF4-FFF2-40B4-BE49-F238E27FC236}">
                    <a16:creationId xmlns:a16="http://schemas.microsoft.com/office/drawing/2014/main" id="{A2DF5394-C7BE-4894-3714-8DDB58BB2765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93">
                <a:extLst>
                  <a:ext uri="{FF2B5EF4-FFF2-40B4-BE49-F238E27FC236}">
                    <a16:creationId xmlns:a16="http://schemas.microsoft.com/office/drawing/2014/main" id="{46888E01-D309-473F-B280-DFC7F4496574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94">
                <a:extLst>
                  <a:ext uri="{FF2B5EF4-FFF2-40B4-BE49-F238E27FC236}">
                    <a16:creationId xmlns:a16="http://schemas.microsoft.com/office/drawing/2014/main" id="{3D639E3A-3486-CC48-11C1-F941CA0A36AD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95">
                <a:extLst>
                  <a:ext uri="{FF2B5EF4-FFF2-40B4-BE49-F238E27FC236}">
                    <a16:creationId xmlns:a16="http://schemas.microsoft.com/office/drawing/2014/main" id="{ED2F2637-AEF2-0D3D-83C7-514DB916F6EF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96">
                <a:extLst>
                  <a:ext uri="{FF2B5EF4-FFF2-40B4-BE49-F238E27FC236}">
                    <a16:creationId xmlns:a16="http://schemas.microsoft.com/office/drawing/2014/main" id="{F6E2660B-8B84-A626-33B1-59C8CD19DFD2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97">
                <a:extLst>
                  <a:ext uri="{FF2B5EF4-FFF2-40B4-BE49-F238E27FC236}">
                    <a16:creationId xmlns:a16="http://schemas.microsoft.com/office/drawing/2014/main" id="{9B8EDFFC-84D8-137D-EEAD-489715FF7102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98">
                <a:extLst>
                  <a:ext uri="{FF2B5EF4-FFF2-40B4-BE49-F238E27FC236}">
                    <a16:creationId xmlns:a16="http://schemas.microsoft.com/office/drawing/2014/main" id="{F1140FCA-7DBD-1D45-DDD4-E9391DBBF4A8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99">
                <a:extLst>
                  <a:ext uri="{FF2B5EF4-FFF2-40B4-BE49-F238E27FC236}">
                    <a16:creationId xmlns:a16="http://schemas.microsoft.com/office/drawing/2014/main" id="{DD78186E-78B6-8003-AD19-054D1BCEB942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100">
                <a:extLst>
                  <a:ext uri="{FF2B5EF4-FFF2-40B4-BE49-F238E27FC236}">
                    <a16:creationId xmlns:a16="http://schemas.microsoft.com/office/drawing/2014/main" id="{C062C25E-0A24-0C0D-13F7-5A9EFB1A0120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101">
                <a:extLst>
                  <a:ext uri="{FF2B5EF4-FFF2-40B4-BE49-F238E27FC236}">
                    <a16:creationId xmlns:a16="http://schemas.microsoft.com/office/drawing/2014/main" id="{BDD2F487-A312-75CE-B8A2-6EF49B61C2FA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02">
                <a:extLst>
                  <a:ext uri="{FF2B5EF4-FFF2-40B4-BE49-F238E27FC236}">
                    <a16:creationId xmlns:a16="http://schemas.microsoft.com/office/drawing/2014/main" id="{C28623C2-2F16-2CD3-6861-ACEBCF0FE02E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03">
                <a:extLst>
                  <a:ext uri="{FF2B5EF4-FFF2-40B4-BE49-F238E27FC236}">
                    <a16:creationId xmlns:a16="http://schemas.microsoft.com/office/drawing/2014/main" id="{7E741952-44FE-622E-33DB-EA5E6DC17B7C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04">
                <a:extLst>
                  <a:ext uri="{FF2B5EF4-FFF2-40B4-BE49-F238E27FC236}">
                    <a16:creationId xmlns:a16="http://schemas.microsoft.com/office/drawing/2014/main" id="{A130FB6F-B617-4478-CFF8-48E91B5FA7B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05">
                <a:extLst>
                  <a:ext uri="{FF2B5EF4-FFF2-40B4-BE49-F238E27FC236}">
                    <a16:creationId xmlns:a16="http://schemas.microsoft.com/office/drawing/2014/main" id="{D7DB4A62-D4B0-F35A-A823-F8044B5D11A1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06">
              <a:extLst>
                <a:ext uri="{FF2B5EF4-FFF2-40B4-BE49-F238E27FC236}">
                  <a16:creationId xmlns:a16="http://schemas.microsoft.com/office/drawing/2014/main" id="{56B43705-5E3F-D64A-A591-B6670C69D7C3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48" name="Freeform 107">
                <a:extLst>
                  <a:ext uri="{FF2B5EF4-FFF2-40B4-BE49-F238E27FC236}">
                    <a16:creationId xmlns:a16="http://schemas.microsoft.com/office/drawing/2014/main" id="{6FCB8F6F-E205-F321-318F-CEFF2745CD09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108">
                <a:extLst>
                  <a:ext uri="{FF2B5EF4-FFF2-40B4-BE49-F238E27FC236}">
                    <a16:creationId xmlns:a16="http://schemas.microsoft.com/office/drawing/2014/main" id="{6A79B300-0909-B534-36B7-013F18F71123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109">
                <a:extLst>
                  <a:ext uri="{FF2B5EF4-FFF2-40B4-BE49-F238E27FC236}">
                    <a16:creationId xmlns:a16="http://schemas.microsoft.com/office/drawing/2014/main" id="{93935426-3A1D-06FE-40C2-21159D4E61A0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110">
                <a:extLst>
                  <a:ext uri="{FF2B5EF4-FFF2-40B4-BE49-F238E27FC236}">
                    <a16:creationId xmlns:a16="http://schemas.microsoft.com/office/drawing/2014/main" id="{F5771CD7-8875-BC30-D9FD-7D7FDE111C99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111">
                <a:extLst>
                  <a:ext uri="{FF2B5EF4-FFF2-40B4-BE49-F238E27FC236}">
                    <a16:creationId xmlns:a16="http://schemas.microsoft.com/office/drawing/2014/main" id="{DDF45B06-0343-FCEA-54C9-DA97FD427A73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112">
                <a:extLst>
                  <a:ext uri="{FF2B5EF4-FFF2-40B4-BE49-F238E27FC236}">
                    <a16:creationId xmlns:a16="http://schemas.microsoft.com/office/drawing/2014/main" id="{C31463F8-F97A-ACBD-CF3B-01511D8445DF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13">
                <a:extLst>
                  <a:ext uri="{FF2B5EF4-FFF2-40B4-BE49-F238E27FC236}">
                    <a16:creationId xmlns:a16="http://schemas.microsoft.com/office/drawing/2014/main" id="{6FF501B5-8121-B259-4ACC-E7F4E1C964E0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14">
                <a:extLst>
                  <a:ext uri="{FF2B5EF4-FFF2-40B4-BE49-F238E27FC236}">
                    <a16:creationId xmlns:a16="http://schemas.microsoft.com/office/drawing/2014/main" id="{88F37EF9-528D-8596-2E15-E1F822FB2B7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15">
                <a:extLst>
                  <a:ext uri="{FF2B5EF4-FFF2-40B4-BE49-F238E27FC236}">
                    <a16:creationId xmlns:a16="http://schemas.microsoft.com/office/drawing/2014/main" id="{92CF87BF-640D-D503-B71A-F97028BDD6C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16">
                <a:extLst>
                  <a:ext uri="{FF2B5EF4-FFF2-40B4-BE49-F238E27FC236}">
                    <a16:creationId xmlns:a16="http://schemas.microsoft.com/office/drawing/2014/main" id="{FC2D6467-3C85-9534-7A5C-13A6F267A6A0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17">
                <a:extLst>
                  <a:ext uri="{FF2B5EF4-FFF2-40B4-BE49-F238E27FC236}">
                    <a16:creationId xmlns:a16="http://schemas.microsoft.com/office/drawing/2014/main" id="{A3E9A468-5CE6-40AC-BAC1-F08D91381B51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18">
                <a:extLst>
                  <a:ext uri="{FF2B5EF4-FFF2-40B4-BE49-F238E27FC236}">
                    <a16:creationId xmlns:a16="http://schemas.microsoft.com/office/drawing/2014/main" id="{763C8D04-11A5-0BB0-28E9-85AE5CE90F38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19">
                <a:extLst>
                  <a:ext uri="{FF2B5EF4-FFF2-40B4-BE49-F238E27FC236}">
                    <a16:creationId xmlns:a16="http://schemas.microsoft.com/office/drawing/2014/main" id="{4356D739-EFDD-6EC1-5D42-D4F142126E2C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20">
                <a:extLst>
                  <a:ext uri="{FF2B5EF4-FFF2-40B4-BE49-F238E27FC236}">
                    <a16:creationId xmlns:a16="http://schemas.microsoft.com/office/drawing/2014/main" id="{CC49AC51-68B3-76CC-C96E-B3AE50D43246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21">
                <a:extLst>
                  <a:ext uri="{FF2B5EF4-FFF2-40B4-BE49-F238E27FC236}">
                    <a16:creationId xmlns:a16="http://schemas.microsoft.com/office/drawing/2014/main" id="{476D5476-C800-BD4E-E5FD-807A1F01CE18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22">
                <a:extLst>
                  <a:ext uri="{FF2B5EF4-FFF2-40B4-BE49-F238E27FC236}">
                    <a16:creationId xmlns:a16="http://schemas.microsoft.com/office/drawing/2014/main" id="{A9163B0A-64C8-E129-C05A-78F898DEEC3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23">
                <a:extLst>
                  <a:ext uri="{FF2B5EF4-FFF2-40B4-BE49-F238E27FC236}">
                    <a16:creationId xmlns:a16="http://schemas.microsoft.com/office/drawing/2014/main" id="{CED34240-D3F6-5199-C894-8D5A0AEE4518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124">
                <a:extLst>
                  <a:ext uri="{FF2B5EF4-FFF2-40B4-BE49-F238E27FC236}">
                    <a16:creationId xmlns:a16="http://schemas.microsoft.com/office/drawing/2014/main" id="{8A6C00D2-8FC2-2992-ABDF-A659156C9F7D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125">
                <a:extLst>
                  <a:ext uri="{FF2B5EF4-FFF2-40B4-BE49-F238E27FC236}">
                    <a16:creationId xmlns:a16="http://schemas.microsoft.com/office/drawing/2014/main" id="{7B219937-E34F-4094-6C71-F38FA54F363C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26">
                <a:extLst>
                  <a:ext uri="{FF2B5EF4-FFF2-40B4-BE49-F238E27FC236}">
                    <a16:creationId xmlns:a16="http://schemas.microsoft.com/office/drawing/2014/main" id="{20BBF89F-22F5-8D17-41C7-AAEB98D20BE3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27">
                <a:extLst>
                  <a:ext uri="{FF2B5EF4-FFF2-40B4-BE49-F238E27FC236}">
                    <a16:creationId xmlns:a16="http://schemas.microsoft.com/office/drawing/2014/main" id="{A7891E01-60B0-33C2-ADD8-A81FB8A2A9E8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128">
                <a:extLst>
                  <a:ext uri="{FF2B5EF4-FFF2-40B4-BE49-F238E27FC236}">
                    <a16:creationId xmlns:a16="http://schemas.microsoft.com/office/drawing/2014/main" id="{A170C0DE-6AD5-59EC-561E-EB0F503B972F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29">
                <a:extLst>
                  <a:ext uri="{FF2B5EF4-FFF2-40B4-BE49-F238E27FC236}">
                    <a16:creationId xmlns:a16="http://schemas.microsoft.com/office/drawing/2014/main" id="{89B8AF89-50DE-7666-A34E-4F489657D880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30">
                <a:extLst>
                  <a:ext uri="{FF2B5EF4-FFF2-40B4-BE49-F238E27FC236}">
                    <a16:creationId xmlns:a16="http://schemas.microsoft.com/office/drawing/2014/main" id="{436A6F37-EAED-54D7-EB63-9D7C931EBD17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131">
                <a:extLst>
                  <a:ext uri="{FF2B5EF4-FFF2-40B4-BE49-F238E27FC236}">
                    <a16:creationId xmlns:a16="http://schemas.microsoft.com/office/drawing/2014/main" id="{AEF0213A-4D63-481B-F70B-828B3BD80010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132">
                <a:extLst>
                  <a:ext uri="{FF2B5EF4-FFF2-40B4-BE49-F238E27FC236}">
                    <a16:creationId xmlns:a16="http://schemas.microsoft.com/office/drawing/2014/main" id="{F98CB774-5BE3-FD09-F807-839A810286BA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133">
                <a:extLst>
                  <a:ext uri="{FF2B5EF4-FFF2-40B4-BE49-F238E27FC236}">
                    <a16:creationId xmlns:a16="http://schemas.microsoft.com/office/drawing/2014/main" id="{19055902-4C63-2A3E-83DE-31F9DB971C41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34">
                <a:extLst>
                  <a:ext uri="{FF2B5EF4-FFF2-40B4-BE49-F238E27FC236}">
                    <a16:creationId xmlns:a16="http://schemas.microsoft.com/office/drawing/2014/main" id="{9D331758-962E-42B0-EA50-663C4D4E960A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135">
                <a:extLst>
                  <a:ext uri="{FF2B5EF4-FFF2-40B4-BE49-F238E27FC236}">
                    <a16:creationId xmlns:a16="http://schemas.microsoft.com/office/drawing/2014/main" id="{9630B3FC-3EB6-279E-68C5-7863677FDB74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36">
                <a:extLst>
                  <a:ext uri="{FF2B5EF4-FFF2-40B4-BE49-F238E27FC236}">
                    <a16:creationId xmlns:a16="http://schemas.microsoft.com/office/drawing/2014/main" id="{AC83B0DD-43F6-FD08-F5F8-B9B1BE3D33A9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137">
                <a:extLst>
                  <a:ext uri="{FF2B5EF4-FFF2-40B4-BE49-F238E27FC236}">
                    <a16:creationId xmlns:a16="http://schemas.microsoft.com/office/drawing/2014/main" id="{ACD2848D-1357-35BC-EE45-C5F7E1E9144C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138">
                <a:extLst>
                  <a:ext uri="{FF2B5EF4-FFF2-40B4-BE49-F238E27FC236}">
                    <a16:creationId xmlns:a16="http://schemas.microsoft.com/office/drawing/2014/main" id="{524D9136-7ED3-40C9-4AE5-45D2A2F7D82A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139">
                <a:extLst>
                  <a:ext uri="{FF2B5EF4-FFF2-40B4-BE49-F238E27FC236}">
                    <a16:creationId xmlns:a16="http://schemas.microsoft.com/office/drawing/2014/main" id="{86B14B4B-A80B-9BB0-5704-7F23F0778B8D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40">
              <a:extLst>
                <a:ext uri="{FF2B5EF4-FFF2-40B4-BE49-F238E27FC236}">
                  <a16:creationId xmlns:a16="http://schemas.microsoft.com/office/drawing/2014/main" id="{7669B29A-BF38-F0C9-AA29-94DBF23B4DEB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id="{F6800650-AEB9-EF7D-2303-93674884622D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142">
                <a:extLst>
                  <a:ext uri="{FF2B5EF4-FFF2-40B4-BE49-F238E27FC236}">
                    <a16:creationId xmlns:a16="http://schemas.microsoft.com/office/drawing/2014/main" id="{31899F49-2DAD-E6F6-7204-5DC9D1A782A7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143">
                <a:extLst>
                  <a:ext uri="{FF2B5EF4-FFF2-40B4-BE49-F238E27FC236}">
                    <a16:creationId xmlns:a16="http://schemas.microsoft.com/office/drawing/2014/main" id="{A815F6B2-DC8A-A00F-A19E-2E922D3F5A3E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144">
                <a:extLst>
                  <a:ext uri="{FF2B5EF4-FFF2-40B4-BE49-F238E27FC236}">
                    <a16:creationId xmlns:a16="http://schemas.microsoft.com/office/drawing/2014/main" id="{23F0106B-DFE1-CC0F-6FAE-16FFC04AB48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145">
                <a:extLst>
                  <a:ext uri="{FF2B5EF4-FFF2-40B4-BE49-F238E27FC236}">
                    <a16:creationId xmlns:a16="http://schemas.microsoft.com/office/drawing/2014/main" id="{ADD2266C-9BF9-D0EB-B1AA-38B8AF036F7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146">
                <a:extLst>
                  <a:ext uri="{FF2B5EF4-FFF2-40B4-BE49-F238E27FC236}">
                    <a16:creationId xmlns:a16="http://schemas.microsoft.com/office/drawing/2014/main" id="{2CE30757-F0B4-C115-B7D9-BD1CDDD58BDB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147">
                <a:extLst>
                  <a:ext uri="{FF2B5EF4-FFF2-40B4-BE49-F238E27FC236}">
                    <a16:creationId xmlns:a16="http://schemas.microsoft.com/office/drawing/2014/main" id="{5C6A247B-24DF-A31E-62BC-2824AB5ABADD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148">
                <a:extLst>
                  <a:ext uri="{FF2B5EF4-FFF2-40B4-BE49-F238E27FC236}">
                    <a16:creationId xmlns:a16="http://schemas.microsoft.com/office/drawing/2014/main" id="{75AE86B8-D7A8-AD3C-05AD-D58910DAA2D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149">
                <a:extLst>
                  <a:ext uri="{FF2B5EF4-FFF2-40B4-BE49-F238E27FC236}">
                    <a16:creationId xmlns:a16="http://schemas.microsoft.com/office/drawing/2014/main" id="{2CEFA059-F015-9EB4-535B-EFD3A2C049C4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150">
                <a:extLst>
                  <a:ext uri="{FF2B5EF4-FFF2-40B4-BE49-F238E27FC236}">
                    <a16:creationId xmlns:a16="http://schemas.microsoft.com/office/drawing/2014/main" id="{A8BE71A7-6FFC-779A-60E2-48EF0A8F9CFD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151">
                <a:extLst>
                  <a:ext uri="{FF2B5EF4-FFF2-40B4-BE49-F238E27FC236}">
                    <a16:creationId xmlns:a16="http://schemas.microsoft.com/office/drawing/2014/main" id="{4896F09F-A6C1-FA38-2BEA-B3ABADA9B1F3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52">
                <a:extLst>
                  <a:ext uri="{FF2B5EF4-FFF2-40B4-BE49-F238E27FC236}">
                    <a16:creationId xmlns:a16="http://schemas.microsoft.com/office/drawing/2014/main" id="{2D6FEC29-F610-98D8-C37D-4745BD7EFAD2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153">
                <a:extLst>
                  <a:ext uri="{FF2B5EF4-FFF2-40B4-BE49-F238E27FC236}">
                    <a16:creationId xmlns:a16="http://schemas.microsoft.com/office/drawing/2014/main" id="{B859B289-8F31-8655-4708-8348046CD4CB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154">
                <a:extLst>
                  <a:ext uri="{FF2B5EF4-FFF2-40B4-BE49-F238E27FC236}">
                    <a16:creationId xmlns:a16="http://schemas.microsoft.com/office/drawing/2014/main" id="{A1D2E701-21E9-6717-0D48-ABE878026A2D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155">
                <a:extLst>
                  <a:ext uri="{FF2B5EF4-FFF2-40B4-BE49-F238E27FC236}">
                    <a16:creationId xmlns:a16="http://schemas.microsoft.com/office/drawing/2014/main" id="{7384584A-C5C3-E461-E9BA-07B5BA4E5DFD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156">
                <a:extLst>
                  <a:ext uri="{FF2B5EF4-FFF2-40B4-BE49-F238E27FC236}">
                    <a16:creationId xmlns:a16="http://schemas.microsoft.com/office/drawing/2014/main" id="{43B8AE58-2D0A-9739-0440-A808EEACFD94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7">
                <a:extLst>
                  <a:ext uri="{FF2B5EF4-FFF2-40B4-BE49-F238E27FC236}">
                    <a16:creationId xmlns:a16="http://schemas.microsoft.com/office/drawing/2014/main" id="{6561CCDE-A4DC-6D7E-7B7C-65F488561381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158">
                <a:extLst>
                  <a:ext uri="{FF2B5EF4-FFF2-40B4-BE49-F238E27FC236}">
                    <a16:creationId xmlns:a16="http://schemas.microsoft.com/office/drawing/2014/main" id="{5F958557-896A-76FD-4B58-8EDEF31D58F1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159">
                <a:extLst>
                  <a:ext uri="{FF2B5EF4-FFF2-40B4-BE49-F238E27FC236}">
                    <a16:creationId xmlns:a16="http://schemas.microsoft.com/office/drawing/2014/main" id="{A79531B4-2812-573A-C7FD-D13B48E707AC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60">
                <a:extLst>
                  <a:ext uri="{FF2B5EF4-FFF2-40B4-BE49-F238E27FC236}">
                    <a16:creationId xmlns:a16="http://schemas.microsoft.com/office/drawing/2014/main" id="{6EACC0F4-D17B-CD2B-4D24-695314A91798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161">
                <a:extLst>
                  <a:ext uri="{FF2B5EF4-FFF2-40B4-BE49-F238E27FC236}">
                    <a16:creationId xmlns:a16="http://schemas.microsoft.com/office/drawing/2014/main" id="{864C7773-BDCE-315F-846E-9F9807FC09A9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162">
                <a:extLst>
                  <a:ext uri="{FF2B5EF4-FFF2-40B4-BE49-F238E27FC236}">
                    <a16:creationId xmlns:a16="http://schemas.microsoft.com/office/drawing/2014/main" id="{D369841A-F374-8169-B24A-DD25013DD973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63">
                <a:extLst>
                  <a:ext uri="{FF2B5EF4-FFF2-40B4-BE49-F238E27FC236}">
                    <a16:creationId xmlns:a16="http://schemas.microsoft.com/office/drawing/2014/main" id="{269BB700-90AC-3CEF-0F33-6D8F36339837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164">
                <a:extLst>
                  <a:ext uri="{FF2B5EF4-FFF2-40B4-BE49-F238E27FC236}">
                    <a16:creationId xmlns:a16="http://schemas.microsoft.com/office/drawing/2014/main" id="{325C541C-D7EF-CB09-C128-DC23196A0965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165">
                <a:extLst>
                  <a:ext uri="{FF2B5EF4-FFF2-40B4-BE49-F238E27FC236}">
                    <a16:creationId xmlns:a16="http://schemas.microsoft.com/office/drawing/2014/main" id="{CEAED153-9E98-F9BD-1037-FBA12E368B49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166">
                <a:extLst>
                  <a:ext uri="{FF2B5EF4-FFF2-40B4-BE49-F238E27FC236}">
                    <a16:creationId xmlns:a16="http://schemas.microsoft.com/office/drawing/2014/main" id="{5CA241C9-BBBE-F542-9171-91A8CD0A5308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167">
                <a:extLst>
                  <a:ext uri="{FF2B5EF4-FFF2-40B4-BE49-F238E27FC236}">
                    <a16:creationId xmlns:a16="http://schemas.microsoft.com/office/drawing/2014/main" id="{4950E43E-8BC8-B9EB-F60C-A786C927FBFF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168">
                <a:extLst>
                  <a:ext uri="{FF2B5EF4-FFF2-40B4-BE49-F238E27FC236}">
                    <a16:creationId xmlns:a16="http://schemas.microsoft.com/office/drawing/2014/main" id="{2BB58626-4914-0E27-A5D0-093F41065E8F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169">
                <a:extLst>
                  <a:ext uri="{FF2B5EF4-FFF2-40B4-BE49-F238E27FC236}">
                    <a16:creationId xmlns:a16="http://schemas.microsoft.com/office/drawing/2014/main" id="{3A217D5E-9943-4344-EDD6-8B421EB07E58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170">
                <a:extLst>
                  <a:ext uri="{FF2B5EF4-FFF2-40B4-BE49-F238E27FC236}">
                    <a16:creationId xmlns:a16="http://schemas.microsoft.com/office/drawing/2014/main" id="{F60140DB-95FA-66A8-3EC3-E5343F11EC3C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171">
                <a:extLst>
                  <a:ext uri="{FF2B5EF4-FFF2-40B4-BE49-F238E27FC236}">
                    <a16:creationId xmlns:a16="http://schemas.microsoft.com/office/drawing/2014/main" id="{F8257015-3FFB-AE6A-2FD9-A362823BEF6F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172">
                <a:extLst>
                  <a:ext uri="{FF2B5EF4-FFF2-40B4-BE49-F238E27FC236}">
                    <a16:creationId xmlns:a16="http://schemas.microsoft.com/office/drawing/2014/main" id="{BC9A7DC0-0AFC-2F80-AC90-A7E66ACBEB7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173">
                <a:extLst>
                  <a:ext uri="{FF2B5EF4-FFF2-40B4-BE49-F238E27FC236}">
                    <a16:creationId xmlns:a16="http://schemas.microsoft.com/office/drawing/2014/main" id="{4C70DD84-1FF4-9A6D-4700-07F091038347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7" name="Group 34">
            <a:extLst>
              <a:ext uri="{FF2B5EF4-FFF2-40B4-BE49-F238E27FC236}">
                <a16:creationId xmlns:a16="http://schemas.microsoft.com/office/drawing/2014/main" id="{D100D92D-2D22-B18A-6AD1-EEA6128BFD0B}"/>
              </a:ext>
            </a:extLst>
          </p:cNvPr>
          <p:cNvGrpSpPr/>
          <p:nvPr/>
        </p:nvGrpSpPr>
        <p:grpSpPr bwMode="auto">
          <a:xfrm>
            <a:off x="5985955" y="5594434"/>
            <a:ext cx="6206045" cy="1271588"/>
            <a:chOff x="0" y="4003"/>
            <a:chExt cx="5511" cy="317"/>
          </a:xfrm>
        </p:grpSpPr>
        <p:sp>
          <p:nvSpPr>
            <p:cNvPr id="148" name="Freeform 35">
              <a:extLst>
                <a:ext uri="{FF2B5EF4-FFF2-40B4-BE49-F238E27FC236}">
                  <a16:creationId xmlns:a16="http://schemas.microsoft.com/office/drawing/2014/main" id="{67F8EF48-3C15-73E1-009B-9B3D6F791279}"/>
                </a:ext>
              </a:extLst>
            </p:cNvPr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36">
              <a:extLst>
                <a:ext uri="{FF2B5EF4-FFF2-40B4-BE49-F238E27FC236}">
                  <a16:creationId xmlns:a16="http://schemas.microsoft.com/office/drawing/2014/main" id="{F0D4B718-8145-5A84-768E-DD05BCDC418F}"/>
                </a:ext>
              </a:extLst>
            </p:cNvPr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37">
              <a:extLst>
                <a:ext uri="{FF2B5EF4-FFF2-40B4-BE49-F238E27FC236}">
                  <a16:creationId xmlns:a16="http://schemas.microsoft.com/office/drawing/2014/main" id="{F6032457-CA88-882C-4AE1-EDE82F43A35F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38">
              <a:extLst>
                <a:ext uri="{FF2B5EF4-FFF2-40B4-BE49-F238E27FC236}">
                  <a16:creationId xmlns:a16="http://schemas.microsoft.com/office/drawing/2014/main" id="{FF6F2C76-FE33-E837-CAE6-16F9A033485C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254" name="Freeform 39">
                <a:extLst>
                  <a:ext uri="{FF2B5EF4-FFF2-40B4-BE49-F238E27FC236}">
                    <a16:creationId xmlns:a16="http://schemas.microsoft.com/office/drawing/2014/main" id="{9F260132-F9F6-1DFF-5AA9-1EC8260936E8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Freeform 40">
                <a:extLst>
                  <a:ext uri="{FF2B5EF4-FFF2-40B4-BE49-F238E27FC236}">
                    <a16:creationId xmlns:a16="http://schemas.microsoft.com/office/drawing/2014/main" id="{D9A1A328-5C97-2C0A-F7C7-24BB764E5BBF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Freeform 41">
                <a:extLst>
                  <a:ext uri="{FF2B5EF4-FFF2-40B4-BE49-F238E27FC236}">
                    <a16:creationId xmlns:a16="http://schemas.microsoft.com/office/drawing/2014/main" id="{75CA2831-59C9-CCF2-23E1-3999CAAE6114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Freeform 42">
                <a:extLst>
                  <a:ext uri="{FF2B5EF4-FFF2-40B4-BE49-F238E27FC236}">
                    <a16:creationId xmlns:a16="http://schemas.microsoft.com/office/drawing/2014/main" id="{C1ACE396-E5A1-DC1E-A1FA-B90D0D0BD551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Freeform 43">
                <a:extLst>
                  <a:ext uri="{FF2B5EF4-FFF2-40B4-BE49-F238E27FC236}">
                    <a16:creationId xmlns:a16="http://schemas.microsoft.com/office/drawing/2014/main" id="{8393D926-67CF-9164-171E-71BB3F79AE46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Freeform 44">
                <a:extLst>
                  <a:ext uri="{FF2B5EF4-FFF2-40B4-BE49-F238E27FC236}">
                    <a16:creationId xmlns:a16="http://schemas.microsoft.com/office/drawing/2014/main" id="{54688653-64B5-102C-7B2B-E933D4D37B7A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Freeform 45">
                <a:extLst>
                  <a:ext uri="{FF2B5EF4-FFF2-40B4-BE49-F238E27FC236}">
                    <a16:creationId xmlns:a16="http://schemas.microsoft.com/office/drawing/2014/main" id="{6F27E72F-9AE9-5587-E6F9-3FA40582B4CA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Freeform 46">
                <a:extLst>
                  <a:ext uri="{FF2B5EF4-FFF2-40B4-BE49-F238E27FC236}">
                    <a16:creationId xmlns:a16="http://schemas.microsoft.com/office/drawing/2014/main" id="{BB85B00A-B32E-77F1-2BD1-D8D6F5EEB55E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Freeform 47">
                <a:extLst>
                  <a:ext uri="{FF2B5EF4-FFF2-40B4-BE49-F238E27FC236}">
                    <a16:creationId xmlns:a16="http://schemas.microsoft.com/office/drawing/2014/main" id="{A1801A6C-C3DE-8521-FF20-F3FE07AAB9D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Freeform 48">
                <a:extLst>
                  <a:ext uri="{FF2B5EF4-FFF2-40B4-BE49-F238E27FC236}">
                    <a16:creationId xmlns:a16="http://schemas.microsoft.com/office/drawing/2014/main" id="{10ACAF2E-469D-4639-BF55-A9C28BE094F3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Freeform 49">
                <a:extLst>
                  <a:ext uri="{FF2B5EF4-FFF2-40B4-BE49-F238E27FC236}">
                    <a16:creationId xmlns:a16="http://schemas.microsoft.com/office/drawing/2014/main" id="{5FF955B1-DEFB-712D-436A-C88289BFB17A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Freeform 50">
                <a:extLst>
                  <a:ext uri="{FF2B5EF4-FFF2-40B4-BE49-F238E27FC236}">
                    <a16:creationId xmlns:a16="http://schemas.microsoft.com/office/drawing/2014/main" id="{63433529-E7B0-1966-12DD-8F891D08E3C0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Freeform 51">
                <a:extLst>
                  <a:ext uri="{FF2B5EF4-FFF2-40B4-BE49-F238E27FC236}">
                    <a16:creationId xmlns:a16="http://schemas.microsoft.com/office/drawing/2014/main" id="{85A587FF-F032-60C5-21E2-F9AF6587403C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" name="Freeform 52">
                <a:extLst>
                  <a:ext uri="{FF2B5EF4-FFF2-40B4-BE49-F238E27FC236}">
                    <a16:creationId xmlns:a16="http://schemas.microsoft.com/office/drawing/2014/main" id="{EA00CE80-DA17-E05D-F76C-28287D8595E2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Freeform 53">
                <a:extLst>
                  <a:ext uri="{FF2B5EF4-FFF2-40B4-BE49-F238E27FC236}">
                    <a16:creationId xmlns:a16="http://schemas.microsoft.com/office/drawing/2014/main" id="{2EE1EF5D-AFE3-6ACE-C466-6AE156E64DF6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Freeform 54">
                <a:extLst>
                  <a:ext uri="{FF2B5EF4-FFF2-40B4-BE49-F238E27FC236}">
                    <a16:creationId xmlns:a16="http://schemas.microsoft.com/office/drawing/2014/main" id="{814C9C12-0C17-7A7D-792D-CC35DAB52562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" name="Freeform 55">
                <a:extLst>
                  <a:ext uri="{FF2B5EF4-FFF2-40B4-BE49-F238E27FC236}">
                    <a16:creationId xmlns:a16="http://schemas.microsoft.com/office/drawing/2014/main" id="{05095C38-027E-7C4E-A5E3-660D10D62F4E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" name="Freeform 56">
                <a:extLst>
                  <a:ext uri="{FF2B5EF4-FFF2-40B4-BE49-F238E27FC236}">
                    <a16:creationId xmlns:a16="http://schemas.microsoft.com/office/drawing/2014/main" id="{2D83B785-EFA9-3EF1-59CB-6BDA62A0F19D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Freeform 57">
                <a:extLst>
                  <a:ext uri="{FF2B5EF4-FFF2-40B4-BE49-F238E27FC236}">
                    <a16:creationId xmlns:a16="http://schemas.microsoft.com/office/drawing/2014/main" id="{6C6B233E-5CE5-620E-847E-FCD525B50C28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" name="Freeform 58">
                <a:extLst>
                  <a:ext uri="{FF2B5EF4-FFF2-40B4-BE49-F238E27FC236}">
                    <a16:creationId xmlns:a16="http://schemas.microsoft.com/office/drawing/2014/main" id="{B34399E4-2089-A1B5-CFED-C3A62EB7FE01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" name="Freeform 59">
                <a:extLst>
                  <a:ext uri="{FF2B5EF4-FFF2-40B4-BE49-F238E27FC236}">
                    <a16:creationId xmlns:a16="http://schemas.microsoft.com/office/drawing/2014/main" id="{D9E2C320-2830-816B-9081-E2A26D56B255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Freeform 60">
                <a:extLst>
                  <a:ext uri="{FF2B5EF4-FFF2-40B4-BE49-F238E27FC236}">
                    <a16:creationId xmlns:a16="http://schemas.microsoft.com/office/drawing/2014/main" id="{185A9276-C90B-D3E1-15FF-4C291CC8C195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" name="Freeform 61">
                <a:extLst>
                  <a:ext uri="{FF2B5EF4-FFF2-40B4-BE49-F238E27FC236}">
                    <a16:creationId xmlns:a16="http://schemas.microsoft.com/office/drawing/2014/main" id="{54F204CB-09DE-034D-5707-F9DCE137A4ED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" name="Freeform 62">
                <a:extLst>
                  <a:ext uri="{FF2B5EF4-FFF2-40B4-BE49-F238E27FC236}">
                    <a16:creationId xmlns:a16="http://schemas.microsoft.com/office/drawing/2014/main" id="{14FB6D9E-B642-25A3-9B5E-FAD9674771A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" name="Freeform 63">
                <a:extLst>
                  <a:ext uri="{FF2B5EF4-FFF2-40B4-BE49-F238E27FC236}">
                    <a16:creationId xmlns:a16="http://schemas.microsoft.com/office/drawing/2014/main" id="{8C3C98B2-724C-3845-35A5-7172F7D62C02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" name="Freeform 64">
                <a:extLst>
                  <a:ext uri="{FF2B5EF4-FFF2-40B4-BE49-F238E27FC236}">
                    <a16:creationId xmlns:a16="http://schemas.microsoft.com/office/drawing/2014/main" id="{A5684669-7B01-D92E-BBD5-B34E6218772C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" name="Freeform 65">
                <a:extLst>
                  <a:ext uri="{FF2B5EF4-FFF2-40B4-BE49-F238E27FC236}">
                    <a16:creationId xmlns:a16="http://schemas.microsoft.com/office/drawing/2014/main" id="{5DEDB1A5-F6CB-1CDC-7C7D-290E2305A30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" name="Freeform 66">
                <a:extLst>
                  <a:ext uri="{FF2B5EF4-FFF2-40B4-BE49-F238E27FC236}">
                    <a16:creationId xmlns:a16="http://schemas.microsoft.com/office/drawing/2014/main" id="{66C4ED40-E5D7-C2B7-3BB7-020EA433B7C5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" name="Freeform 67">
                <a:extLst>
                  <a:ext uri="{FF2B5EF4-FFF2-40B4-BE49-F238E27FC236}">
                    <a16:creationId xmlns:a16="http://schemas.microsoft.com/office/drawing/2014/main" id="{5FC889C3-2462-D664-8357-0115C0279DEE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3" name="Freeform 68">
                <a:extLst>
                  <a:ext uri="{FF2B5EF4-FFF2-40B4-BE49-F238E27FC236}">
                    <a16:creationId xmlns:a16="http://schemas.microsoft.com/office/drawing/2014/main" id="{11727A75-1909-222C-B953-7864E51E14FC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4" name="Freeform 69">
                <a:extLst>
                  <a:ext uri="{FF2B5EF4-FFF2-40B4-BE49-F238E27FC236}">
                    <a16:creationId xmlns:a16="http://schemas.microsoft.com/office/drawing/2014/main" id="{5CD7D4E5-5327-ECCB-C794-66E1B45E3768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5" name="Freeform 70">
                <a:extLst>
                  <a:ext uri="{FF2B5EF4-FFF2-40B4-BE49-F238E27FC236}">
                    <a16:creationId xmlns:a16="http://schemas.microsoft.com/office/drawing/2014/main" id="{F735DB0A-5899-E74C-8DDB-D90D8CD5C267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6" name="Freeform 71">
                <a:extLst>
                  <a:ext uri="{FF2B5EF4-FFF2-40B4-BE49-F238E27FC236}">
                    <a16:creationId xmlns:a16="http://schemas.microsoft.com/office/drawing/2014/main" id="{82A267FC-C331-2136-9892-665D60EC1B18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2" name="Group 72">
              <a:extLst>
                <a:ext uri="{FF2B5EF4-FFF2-40B4-BE49-F238E27FC236}">
                  <a16:creationId xmlns:a16="http://schemas.microsoft.com/office/drawing/2014/main" id="{F599FA39-3B6F-A091-2ED7-E13489E88481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221" name="Freeform 73">
                <a:extLst>
                  <a:ext uri="{FF2B5EF4-FFF2-40B4-BE49-F238E27FC236}">
                    <a16:creationId xmlns:a16="http://schemas.microsoft.com/office/drawing/2014/main" id="{67C3DAD0-1E0D-29D1-81B5-8F80CB155F1A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" name="Freeform 74">
                <a:extLst>
                  <a:ext uri="{FF2B5EF4-FFF2-40B4-BE49-F238E27FC236}">
                    <a16:creationId xmlns:a16="http://schemas.microsoft.com/office/drawing/2014/main" id="{E62EF1D6-04B3-F752-2407-AD0BC2227583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" name="Freeform 75">
                <a:extLst>
                  <a:ext uri="{FF2B5EF4-FFF2-40B4-BE49-F238E27FC236}">
                    <a16:creationId xmlns:a16="http://schemas.microsoft.com/office/drawing/2014/main" id="{9590DAEE-1999-D2B4-B2EF-D8569C23C972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" name="Freeform 76">
                <a:extLst>
                  <a:ext uri="{FF2B5EF4-FFF2-40B4-BE49-F238E27FC236}">
                    <a16:creationId xmlns:a16="http://schemas.microsoft.com/office/drawing/2014/main" id="{742469AE-B1D8-4B5F-01BF-F082EB1D7854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" name="Freeform 77">
                <a:extLst>
                  <a:ext uri="{FF2B5EF4-FFF2-40B4-BE49-F238E27FC236}">
                    <a16:creationId xmlns:a16="http://schemas.microsoft.com/office/drawing/2014/main" id="{AF872282-A3A5-CAEC-9BE1-0EF1A32AEFBD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" name="Freeform 78">
                <a:extLst>
                  <a:ext uri="{FF2B5EF4-FFF2-40B4-BE49-F238E27FC236}">
                    <a16:creationId xmlns:a16="http://schemas.microsoft.com/office/drawing/2014/main" id="{8E6E1AF0-613B-19B4-0649-CBDC75730648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" name="Freeform 79">
                <a:extLst>
                  <a:ext uri="{FF2B5EF4-FFF2-40B4-BE49-F238E27FC236}">
                    <a16:creationId xmlns:a16="http://schemas.microsoft.com/office/drawing/2014/main" id="{74E6B06A-7F0E-8625-A515-CB3026A91F91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" name="Freeform 80">
                <a:extLst>
                  <a:ext uri="{FF2B5EF4-FFF2-40B4-BE49-F238E27FC236}">
                    <a16:creationId xmlns:a16="http://schemas.microsoft.com/office/drawing/2014/main" id="{B5CD512F-CA89-BA51-BECC-D602A97C8775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" name="Freeform 81">
                <a:extLst>
                  <a:ext uri="{FF2B5EF4-FFF2-40B4-BE49-F238E27FC236}">
                    <a16:creationId xmlns:a16="http://schemas.microsoft.com/office/drawing/2014/main" id="{94EF819D-450D-384D-E2F3-41DD90398809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" name="Freeform 82">
                <a:extLst>
                  <a:ext uri="{FF2B5EF4-FFF2-40B4-BE49-F238E27FC236}">
                    <a16:creationId xmlns:a16="http://schemas.microsoft.com/office/drawing/2014/main" id="{32E37984-0D6B-510B-7C2E-DD5DD8E6A196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" name="Freeform 83">
                <a:extLst>
                  <a:ext uri="{FF2B5EF4-FFF2-40B4-BE49-F238E27FC236}">
                    <a16:creationId xmlns:a16="http://schemas.microsoft.com/office/drawing/2014/main" id="{B0C0C522-C495-8F6C-52BD-2174EDA0F594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" name="Freeform 84">
                <a:extLst>
                  <a:ext uri="{FF2B5EF4-FFF2-40B4-BE49-F238E27FC236}">
                    <a16:creationId xmlns:a16="http://schemas.microsoft.com/office/drawing/2014/main" id="{4F056F4B-AFC6-38B3-A1E3-FFDB9F36AF08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" name="Freeform 85">
                <a:extLst>
                  <a:ext uri="{FF2B5EF4-FFF2-40B4-BE49-F238E27FC236}">
                    <a16:creationId xmlns:a16="http://schemas.microsoft.com/office/drawing/2014/main" id="{1BD0A077-2648-F000-EB85-65C1C8D21188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Freeform 86">
                <a:extLst>
                  <a:ext uri="{FF2B5EF4-FFF2-40B4-BE49-F238E27FC236}">
                    <a16:creationId xmlns:a16="http://schemas.microsoft.com/office/drawing/2014/main" id="{1F867B8D-138D-BF4C-917E-444B7E140C26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" name="Freeform 87">
                <a:extLst>
                  <a:ext uri="{FF2B5EF4-FFF2-40B4-BE49-F238E27FC236}">
                    <a16:creationId xmlns:a16="http://schemas.microsoft.com/office/drawing/2014/main" id="{B29B5344-0F2C-3BBE-B6E8-E773B7BE69FC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Freeform 88">
                <a:extLst>
                  <a:ext uri="{FF2B5EF4-FFF2-40B4-BE49-F238E27FC236}">
                    <a16:creationId xmlns:a16="http://schemas.microsoft.com/office/drawing/2014/main" id="{80D4E703-2EAC-BD5D-1523-5FEE903D0472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Freeform 89">
                <a:extLst>
                  <a:ext uri="{FF2B5EF4-FFF2-40B4-BE49-F238E27FC236}">
                    <a16:creationId xmlns:a16="http://schemas.microsoft.com/office/drawing/2014/main" id="{BF0B6CD0-FE91-6E5C-4542-E1F0682C3C92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Freeform 90">
                <a:extLst>
                  <a:ext uri="{FF2B5EF4-FFF2-40B4-BE49-F238E27FC236}">
                    <a16:creationId xmlns:a16="http://schemas.microsoft.com/office/drawing/2014/main" id="{94499086-09E1-7D6D-0205-24BDDEDD1EC5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Freeform 91">
                <a:extLst>
                  <a:ext uri="{FF2B5EF4-FFF2-40B4-BE49-F238E27FC236}">
                    <a16:creationId xmlns:a16="http://schemas.microsoft.com/office/drawing/2014/main" id="{2560B583-E073-93FA-1C83-4A926BD335AE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Freeform 92">
                <a:extLst>
                  <a:ext uri="{FF2B5EF4-FFF2-40B4-BE49-F238E27FC236}">
                    <a16:creationId xmlns:a16="http://schemas.microsoft.com/office/drawing/2014/main" id="{B329FE8F-7256-D809-2ACE-9A8BF47179B6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Freeform 93">
                <a:extLst>
                  <a:ext uri="{FF2B5EF4-FFF2-40B4-BE49-F238E27FC236}">
                    <a16:creationId xmlns:a16="http://schemas.microsoft.com/office/drawing/2014/main" id="{C1B4FECD-B558-2BC9-335D-6ACEA45B96F5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Freeform 94">
                <a:extLst>
                  <a:ext uri="{FF2B5EF4-FFF2-40B4-BE49-F238E27FC236}">
                    <a16:creationId xmlns:a16="http://schemas.microsoft.com/office/drawing/2014/main" id="{26753BBC-3FF8-8144-AF10-D527FC838D46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Freeform 95">
                <a:extLst>
                  <a:ext uri="{FF2B5EF4-FFF2-40B4-BE49-F238E27FC236}">
                    <a16:creationId xmlns:a16="http://schemas.microsoft.com/office/drawing/2014/main" id="{761CFCBC-D91F-4C55-1B20-A33DB2F3167E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Freeform 96">
                <a:extLst>
                  <a:ext uri="{FF2B5EF4-FFF2-40B4-BE49-F238E27FC236}">
                    <a16:creationId xmlns:a16="http://schemas.microsoft.com/office/drawing/2014/main" id="{F115EB9F-8C53-9BD2-D478-0DBB3C14B5AE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Freeform 97">
                <a:extLst>
                  <a:ext uri="{FF2B5EF4-FFF2-40B4-BE49-F238E27FC236}">
                    <a16:creationId xmlns:a16="http://schemas.microsoft.com/office/drawing/2014/main" id="{25738E96-90DA-2F3A-CA54-6917E15C74CD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Freeform 98">
                <a:extLst>
                  <a:ext uri="{FF2B5EF4-FFF2-40B4-BE49-F238E27FC236}">
                    <a16:creationId xmlns:a16="http://schemas.microsoft.com/office/drawing/2014/main" id="{85728472-6382-0F66-9540-3DD935EC185B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Freeform 99">
                <a:extLst>
                  <a:ext uri="{FF2B5EF4-FFF2-40B4-BE49-F238E27FC236}">
                    <a16:creationId xmlns:a16="http://schemas.microsoft.com/office/drawing/2014/main" id="{4CB5BDC9-9508-75C7-D4B8-B3F4EECB26F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Freeform 100">
                <a:extLst>
                  <a:ext uri="{FF2B5EF4-FFF2-40B4-BE49-F238E27FC236}">
                    <a16:creationId xmlns:a16="http://schemas.microsoft.com/office/drawing/2014/main" id="{325A7AFD-3D74-6EA5-5A53-FD4EABA3D39B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Freeform 101">
                <a:extLst>
                  <a:ext uri="{FF2B5EF4-FFF2-40B4-BE49-F238E27FC236}">
                    <a16:creationId xmlns:a16="http://schemas.microsoft.com/office/drawing/2014/main" id="{AE815B21-B880-905D-0C2E-E3AB6BC4B4C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Freeform 102">
                <a:extLst>
                  <a:ext uri="{FF2B5EF4-FFF2-40B4-BE49-F238E27FC236}">
                    <a16:creationId xmlns:a16="http://schemas.microsoft.com/office/drawing/2014/main" id="{759702BB-1ADF-0415-3003-607085019831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Freeform 103">
                <a:extLst>
                  <a:ext uri="{FF2B5EF4-FFF2-40B4-BE49-F238E27FC236}">
                    <a16:creationId xmlns:a16="http://schemas.microsoft.com/office/drawing/2014/main" id="{92FE56E2-503B-0F2F-A07B-79B6633117F2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Freeform 104">
                <a:extLst>
                  <a:ext uri="{FF2B5EF4-FFF2-40B4-BE49-F238E27FC236}">
                    <a16:creationId xmlns:a16="http://schemas.microsoft.com/office/drawing/2014/main" id="{AB43CBFC-7CE1-36FE-7DE7-C651A2885DFD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Freeform 105">
                <a:extLst>
                  <a:ext uri="{FF2B5EF4-FFF2-40B4-BE49-F238E27FC236}">
                    <a16:creationId xmlns:a16="http://schemas.microsoft.com/office/drawing/2014/main" id="{A9A4797B-C792-F35E-69D8-B97E4D1447ED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roup 106">
              <a:extLst>
                <a:ext uri="{FF2B5EF4-FFF2-40B4-BE49-F238E27FC236}">
                  <a16:creationId xmlns:a16="http://schemas.microsoft.com/office/drawing/2014/main" id="{63036EC2-AB41-4D2D-40E3-7264B90B5D05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88" name="Freeform 107">
                <a:extLst>
                  <a:ext uri="{FF2B5EF4-FFF2-40B4-BE49-F238E27FC236}">
                    <a16:creationId xmlns:a16="http://schemas.microsoft.com/office/drawing/2014/main" id="{6FA15845-349D-2F17-0835-A99343306FB8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Freeform 108">
                <a:extLst>
                  <a:ext uri="{FF2B5EF4-FFF2-40B4-BE49-F238E27FC236}">
                    <a16:creationId xmlns:a16="http://schemas.microsoft.com/office/drawing/2014/main" id="{3E578936-82DD-F04D-C5F6-52424106A1AE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Freeform 109">
                <a:extLst>
                  <a:ext uri="{FF2B5EF4-FFF2-40B4-BE49-F238E27FC236}">
                    <a16:creationId xmlns:a16="http://schemas.microsoft.com/office/drawing/2014/main" id="{92329ADC-2C16-1C9D-9CAC-8E3C547ACF10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Freeform 110">
                <a:extLst>
                  <a:ext uri="{FF2B5EF4-FFF2-40B4-BE49-F238E27FC236}">
                    <a16:creationId xmlns:a16="http://schemas.microsoft.com/office/drawing/2014/main" id="{51FE4F1E-ED9F-5A8B-F72C-1422C0C330C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Freeform 111">
                <a:extLst>
                  <a:ext uri="{FF2B5EF4-FFF2-40B4-BE49-F238E27FC236}">
                    <a16:creationId xmlns:a16="http://schemas.microsoft.com/office/drawing/2014/main" id="{F631B738-BF8F-F952-80C9-B106BD9EAB6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Freeform 112">
                <a:extLst>
                  <a:ext uri="{FF2B5EF4-FFF2-40B4-BE49-F238E27FC236}">
                    <a16:creationId xmlns:a16="http://schemas.microsoft.com/office/drawing/2014/main" id="{D338BDC3-19B4-F354-85D0-38C9445592F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Freeform 113">
                <a:extLst>
                  <a:ext uri="{FF2B5EF4-FFF2-40B4-BE49-F238E27FC236}">
                    <a16:creationId xmlns:a16="http://schemas.microsoft.com/office/drawing/2014/main" id="{18FE4A21-5C29-4A2E-2C9D-A57E0713E5C8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Freeform 114">
                <a:extLst>
                  <a:ext uri="{FF2B5EF4-FFF2-40B4-BE49-F238E27FC236}">
                    <a16:creationId xmlns:a16="http://schemas.microsoft.com/office/drawing/2014/main" id="{3D01FF9D-A55D-9A34-7346-DCB2D2064711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Freeform 115">
                <a:extLst>
                  <a:ext uri="{FF2B5EF4-FFF2-40B4-BE49-F238E27FC236}">
                    <a16:creationId xmlns:a16="http://schemas.microsoft.com/office/drawing/2014/main" id="{67D4D93D-CEAB-6585-A8F7-1A8F4802BF5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" name="Freeform 116">
                <a:extLst>
                  <a:ext uri="{FF2B5EF4-FFF2-40B4-BE49-F238E27FC236}">
                    <a16:creationId xmlns:a16="http://schemas.microsoft.com/office/drawing/2014/main" id="{1B54E310-FE50-A72A-8E6F-CC7F724964F6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" name="Freeform 117">
                <a:extLst>
                  <a:ext uri="{FF2B5EF4-FFF2-40B4-BE49-F238E27FC236}">
                    <a16:creationId xmlns:a16="http://schemas.microsoft.com/office/drawing/2014/main" id="{FA2DE8BB-1EF4-69A3-3378-C60F312ABF60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Freeform 118">
                <a:extLst>
                  <a:ext uri="{FF2B5EF4-FFF2-40B4-BE49-F238E27FC236}">
                    <a16:creationId xmlns:a16="http://schemas.microsoft.com/office/drawing/2014/main" id="{040D0841-EA64-9983-ED0D-DAF99B4DB277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Freeform 119">
                <a:extLst>
                  <a:ext uri="{FF2B5EF4-FFF2-40B4-BE49-F238E27FC236}">
                    <a16:creationId xmlns:a16="http://schemas.microsoft.com/office/drawing/2014/main" id="{9D5B17E6-6E5A-F10A-9BFA-40BC159E19A9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" name="Freeform 120">
                <a:extLst>
                  <a:ext uri="{FF2B5EF4-FFF2-40B4-BE49-F238E27FC236}">
                    <a16:creationId xmlns:a16="http://schemas.microsoft.com/office/drawing/2014/main" id="{B41BEF47-8525-2771-DCEC-3C7BF2999E0B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" name="Freeform 121">
                <a:extLst>
                  <a:ext uri="{FF2B5EF4-FFF2-40B4-BE49-F238E27FC236}">
                    <a16:creationId xmlns:a16="http://schemas.microsoft.com/office/drawing/2014/main" id="{1CB4D04A-5267-2628-1403-519E77FE51DC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" name="Freeform 122">
                <a:extLst>
                  <a:ext uri="{FF2B5EF4-FFF2-40B4-BE49-F238E27FC236}">
                    <a16:creationId xmlns:a16="http://schemas.microsoft.com/office/drawing/2014/main" id="{71E1DF3E-43C4-4DE2-A12A-4289AE95FF04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" name="Freeform 123">
                <a:extLst>
                  <a:ext uri="{FF2B5EF4-FFF2-40B4-BE49-F238E27FC236}">
                    <a16:creationId xmlns:a16="http://schemas.microsoft.com/office/drawing/2014/main" id="{BD160EB4-A9D9-B857-B9CB-5FF6DFB10294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" name="Freeform 124">
                <a:extLst>
                  <a:ext uri="{FF2B5EF4-FFF2-40B4-BE49-F238E27FC236}">
                    <a16:creationId xmlns:a16="http://schemas.microsoft.com/office/drawing/2014/main" id="{0776977F-6B5E-207F-D33D-D9EC2C9158AC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" name="Freeform 125">
                <a:extLst>
                  <a:ext uri="{FF2B5EF4-FFF2-40B4-BE49-F238E27FC236}">
                    <a16:creationId xmlns:a16="http://schemas.microsoft.com/office/drawing/2014/main" id="{D31DC007-FF5C-FCD1-BCB1-D15284052197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" name="Freeform 126">
                <a:extLst>
                  <a:ext uri="{FF2B5EF4-FFF2-40B4-BE49-F238E27FC236}">
                    <a16:creationId xmlns:a16="http://schemas.microsoft.com/office/drawing/2014/main" id="{5FB49071-09E4-5C75-C834-2323D4216F8A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" name="Freeform 127">
                <a:extLst>
                  <a:ext uri="{FF2B5EF4-FFF2-40B4-BE49-F238E27FC236}">
                    <a16:creationId xmlns:a16="http://schemas.microsoft.com/office/drawing/2014/main" id="{A988127B-DECC-0623-48E6-0328AE39846A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" name="Freeform 128">
                <a:extLst>
                  <a:ext uri="{FF2B5EF4-FFF2-40B4-BE49-F238E27FC236}">
                    <a16:creationId xmlns:a16="http://schemas.microsoft.com/office/drawing/2014/main" id="{B9F2C608-0079-E0D9-D7C4-324048D08F8E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" name="Freeform 129">
                <a:extLst>
                  <a:ext uri="{FF2B5EF4-FFF2-40B4-BE49-F238E27FC236}">
                    <a16:creationId xmlns:a16="http://schemas.microsoft.com/office/drawing/2014/main" id="{3948BF8E-BEE9-5F1D-B1E8-D403A08ED4D0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" name="Freeform 130">
                <a:extLst>
                  <a:ext uri="{FF2B5EF4-FFF2-40B4-BE49-F238E27FC236}">
                    <a16:creationId xmlns:a16="http://schemas.microsoft.com/office/drawing/2014/main" id="{3F18B485-4FE3-4819-EC9B-B4868E6A8A70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Freeform 131">
                <a:extLst>
                  <a:ext uri="{FF2B5EF4-FFF2-40B4-BE49-F238E27FC236}">
                    <a16:creationId xmlns:a16="http://schemas.microsoft.com/office/drawing/2014/main" id="{D06FFAFD-9737-9392-4EFF-D06CAB5C1984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" name="Freeform 132">
                <a:extLst>
                  <a:ext uri="{FF2B5EF4-FFF2-40B4-BE49-F238E27FC236}">
                    <a16:creationId xmlns:a16="http://schemas.microsoft.com/office/drawing/2014/main" id="{6B9BF312-9812-E0DE-9F23-24BED29CC985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" name="Freeform 133">
                <a:extLst>
                  <a:ext uri="{FF2B5EF4-FFF2-40B4-BE49-F238E27FC236}">
                    <a16:creationId xmlns:a16="http://schemas.microsoft.com/office/drawing/2014/main" id="{E45C2766-571E-07CF-B56D-4E427B16727F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Freeform 134">
                <a:extLst>
                  <a:ext uri="{FF2B5EF4-FFF2-40B4-BE49-F238E27FC236}">
                    <a16:creationId xmlns:a16="http://schemas.microsoft.com/office/drawing/2014/main" id="{7AFA8B67-4FC9-FB15-D84B-385F2AA0D26A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" name="Freeform 135">
                <a:extLst>
                  <a:ext uri="{FF2B5EF4-FFF2-40B4-BE49-F238E27FC236}">
                    <a16:creationId xmlns:a16="http://schemas.microsoft.com/office/drawing/2014/main" id="{04BC205E-3B01-2845-5279-BA92445692DD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Freeform 136">
                <a:extLst>
                  <a:ext uri="{FF2B5EF4-FFF2-40B4-BE49-F238E27FC236}">
                    <a16:creationId xmlns:a16="http://schemas.microsoft.com/office/drawing/2014/main" id="{18EFE847-010D-9B66-D819-1E769B67234E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Freeform 137">
                <a:extLst>
                  <a:ext uri="{FF2B5EF4-FFF2-40B4-BE49-F238E27FC236}">
                    <a16:creationId xmlns:a16="http://schemas.microsoft.com/office/drawing/2014/main" id="{E246A3CF-F24E-89E0-C4CC-A0239B21C7C5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Freeform 138">
                <a:extLst>
                  <a:ext uri="{FF2B5EF4-FFF2-40B4-BE49-F238E27FC236}">
                    <a16:creationId xmlns:a16="http://schemas.microsoft.com/office/drawing/2014/main" id="{9D12C73D-7AE8-3E06-268C-C035A00A624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Freeform 139">
                <a:extLst>
                  <a:ext uri="{FF2B5EF4-FFF2-40B4-BE49-F238E27FC236}">
                    <a16:creationId xmlns:a16="http://schemas.microsoft.com/office/drawing/2014/main" id="{2A4DD325-6173-AE19-5908-0567C681EF78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oup 140">
              <a:extLst>
                <a:ext uri="{FF2B5EF4-FFF2-40B4-BE49-F238E27FC236}">
                  <a16:creationId xmlns:a16="http://schemas.microsoft.com/office/drawing/2014/main" id="{24F2E72A-4CDC-99C6-0E8B-9CB3DFFE4FF3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55" name="Freeform 141">
                <a:extLst>
                  <a:ext uri="{FF2B5EF4-FFF2-40B4-BE49-F238E27FC236}">
                    <a16:creationId xmlns:a16="http://schemas.microsoft.com/office/drawing/2014/main" id="{F016736E-0CF6-F084-E579-AEF2A334A7F8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 142">
                <a:extLst>
                  <a:ext uri="{FF2B5EF4-FFF2-40B4-BE49-F238E27FC236}">
                    <a16:creationId xmlns:a16="http://schemas.microsoft.com/office/drawing/2014/main" id="{9A98F099-1F20-2BA5-0B17-6C9731078CE8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 143">
                <a:extLst>
                  <a:ext uri="{FF2B5EF4-FFF2-40B4-BE49-F238E27FC236}">
                    <a16:creationId xmlns:a16="http://schemas.microsoft.com/office/drawing/2014/main" id="{564722BF-9E87-A74E-DEA8-4C8F67F5CF20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 144">
                <a:extLst>
                  <a:ext uri="{FF2B5EF4-FFF2-40B4-BE49-F238E27FC236}">
                    <a16:creationId xmlns:a16="http://schemas.microsoft.com/office/drawing/2014/main" id="{DAEB5CFC-3230-4F4C-D287-144CCB71CBE5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reeform 145">
                <a:extLst>
                  <a:ext uri="{FF2B5EF4-FFF2-40B4-BE49-F238E27FC236}">
                    <a16:creationId xmlns:a16="http://schemas.microsoft.com/office/drawing/2014/main" id="{B3ABB248-C601-DF35-DF97-7371B5794335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 146">
                <a:extLst>
                  <a:ext uri="{FF2B5EF4-FFF2-40B4-BE49-F238E27FC236}">
                    <a16:creationId xmlns:a16="http://schemas.microsoft.com/office/drawing/2014/main" id="{91FAD5D8-9BF6-90B1-5976-210431FCB05A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 147">
                <a:extLst>
                  <a:ext uri="{FF2B5EF4-FFF2-40B4-BE49-F238E27FC236}">
                    <a16:creationId xmlns:a16="http://schemas.microsoft.com/office/drawing/2014/main" id="{7D6A279B-F341-BE74-BD4F-A12667A47F01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 148">
                <a:extLst>
                  <a:ext uri="{FF2B5EF4-FFF2-40B4-BE49-F238E27FC236}">
                    <a16:creationId xmlns:a16="http://schemas.microsoft.com/office/drawing/2014/main" id="{513BDAE6-CA91-CE42-2DD0-1E430D44720C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 149">
                <a:extLst>
                  <a:ext uri="{FF2B5EF4-FFF2-40B4-BE49-F238E27FC236}">
                    <a16:creationId xmlns:a16="http://schemas.microsoft.com/office/drawing/2014/main" id="{B6FF7ADC-18FA-6EAE-1288-CCA791C348C5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 150">
                <a:extLst>
                  <a:ext uri="{FF2B5EF4-FFF2-40B4-BE49-F238E27FC236}">
                    <a16:creationId xmlns:a16="http://schemas.microsoft.com/office/drawing/2014/main" id="{AB1A7016-9C19-2771-8187-BC5AE72321A7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reeform 151">
                <a:extLst>
                  <a:ext uri="{FF2B5EF4-FFF2-40B4-BE49-F238E27FC236}">
                    <a16:creationId xmlns:a16="http://schemas.microsoft.com/office/drawing/2014/main" id="{E9E7AC15-C47D-F2DF-6351-13B6B708DF95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Freeform 152">
                <a:extLst>
                  <a:ext uri="{FF2B5EF4-FFF2-40B4-BE49-F238E27FC236}">
                    <a16:creationId xmlns:a16="http://schemas.microsoft.com/office/drawing/2014/main" id="{5E1565BF-B3A2-01E7-D34A-5CAED6391DB5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 153">
                <a:extLst>
                  <a:ext uri="{FF2B5EF4-FFF2-40B4-BE49-F238E27FC236}">
                    <a16:creationId xmlns:a16="http://schemas.microsoft.com/office/drawing/2014/main" id="{F8AD2DD7-15CE-A250-73E4-4E71793F9BB3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 154">
                <a:extLst>
                  <a:ext uri="{FF2B5EF4-FFF2-40B4-BE49-F238E27FC236}">
                    <a16:creationId xmlns:a16="http://schemas.microsoft.com/office/drawing/2014/main" id="{1BC1C860-99B1-C91D-75E4-3CB51F4069F0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 155">
                <a:extLst>
                  <a:ext uri="{FF2B5EF4-FFF2-40B4-BE49-F238E27FC236}">
                    <a16:creationId xmlns:a16="http://schemas.microsoft.com/office/drawing/2014/main" id="{C2D767E3-4ADB-9571-0594-5237927F8E74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 156">
                <a:extLst>
                  <a:ext uri="{FF2B5EF4-FFF2-40B4-BE49-F238E27FC236}">
                    <a16:creationId xmlns:a16="http://schemas.microsoft.com/office/drawing/2014/main" id="{8E4B11DD-2DA4-C6BC-FA3A-57C4E861EB3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reeform 157">
                <a:extLst>
                  <a:ext uri="{FF2B5EF4-FFF2-40B4-BE49-F238E27FC236}">
                    <a16:creationId xmlns:a16="http://schemas.microsoft.com/office/drawing/2014/main" id="{9B5A0F71-AF15-EF31-0767-8F0E51F59CA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Freeform 158">
                <a:extLst>
                  <a:ext uri="{FF2B5EF4-FFF2-40B4-BE49-F238E27FC236}">
                    <a16:creationId xmlns:a16="http://schemas.microsoft.com/office/drawing/2014/main" id="{630A281B-E826-0931-1FED-0A336EC28B38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Freeform 159">
                <a:extLst>
                  <a:ext uri="{FF2B5EF4-FFF2-40B4-BE49-F238E27FC236}">
                    <a16:creationId xmlns:a16="http://schemas.microsoft.com/office/drawing/2014/main" id="{4E7238A7-3E26-F586-67E6-B1B5644D3786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Freeform 160">
                <a:extLst>
                  <a:ext uri="{FF2B5EF4-FFF2-40B4-BE49-F238E27FC236}">
                    <a16:creationId xmlns:a16="http://schemas.microsoft.com/office/drawing/2014/main" id="{8D4D3915-432C-88C6-6324-D534B075B292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Freeform 161">
                <a:extLst>
                  <a:ext uri="{FF2B5EF4-FFF2-40B4-BE49-F238E27FC236}">
                    <a16:creationId xmlns:a16="http://schemas.microsoft.com/office/drawing/2014/main" id="{7D389225-8D6F-2C57-6979-F3D56034E9DE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Freeform 162">
                <a:extLst>
                  <a:ext uri="{FF2B5EF4-FFF2-40B4-BE49-F238E27FC236}">
                    <a16:creationId xmlns:a16="http://schemas.microsoft.com/office/drawing/2014/main" id="{FBAD4204-4F99-8F54-0066-6798630D326E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Freeform 163">
                <a:extLst>
                  <a:ext uri="{FF2B5EF4-FFF2-40B4-BE49-F238E27FC236}">
                    <a16:creationId xmlns:a16="http://schemas.microsoft.com/office/drawing/2014/main" id="{4E777DD6-DDED-25F3-F432-CEC7152DFA5A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reeform 164">
                <a:extLst>
                  <a:ext uri="{FF2B5EF4-FFF2-40B4-BE49-F238E27FC236}">
                    <a16:creationId xmlns:a16="http://schemas.microsoft.com/office/drawing/2014/main" id="{B4830F07-D0CF-7CF1-2C5B-046A3EEF8636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reeform 165">
                <a:extLst>
                  <a:ext uri="{FF2B5EF4-FFF2-40B4-BE49-F238E27FC236}">
                    <a16:creationId xmlns:a16="http://schemas.microsoft.com/office/drawing/2014/main" id="{5B714A8E-5090-44CD-EBC3-CE2A09ADD646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reeform 166">
                <a:extLst>
                  <a:ext uri="{FF2B5EF4-FFF2-40B4-BE49-F238E27FC236}">
                    <a16:creationId xmlns:a16="http://schemas.microsoft.com/office/drawing/2014/main" id="{5CCE308F-0BBF-9266-3648-8C629777DD3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 167">
                <a:extLst>
                  <a:ext uri="{FF2B5EF4-FFF2-40B4-BE49-F238E27FC236}">
                    <a16:creationId xmlns:a16="http://schemas.microsoft.com/office/drawing/2014/main" id="{E690C52D-AB8F-C843-3259-C674B5171412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Freeform 168">
                <a:extLst>
                  <a:ext uri="{FF2B5EF4-FFF2-40B4-BE49-F238E27FC236}">
                    <a16:creationId xmlns:a16="http://schemas.microsoft.com/office/drawing/2014/main" id="{CDF48A91-2705-9A27-BAC1-D52DFB560CB1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Freeform 169">
                <a:extLst>
                  <a:ext uri="{FF2B5EF4-FFF2-40B4-BE49-F238E27FC236}">
                    <a16:creationId xmlns:a16="http://schemas.microsoft.com/office/drawing/2014/main" id="{DB7E13D9-0D7D-A61B-40CB-DD583C688591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Freeform 170">
                <a:extLst>
                  <a:ext uri="{FF2B5EF4-FFF2-40B4-BE49-F238E27FC236}">
                    <a16:creationId xmlns:a16="http://schemas.microsoft.com/office/drawing/2014/main" id="{5BDBAAB0-D305-8161-7F8F-227951A2FB6F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Freeform 171">
                <a:extLst>
                  <a:ext uri="{FF2B5EF4-FFF2-40B4-BE49-F238E27FC236}">
                    <a16:creationId xmlns:a16="http://schemas.microsoft.com/office/drawing/2014/main" id="{D388F2C2-EC66-9C78-A1CA-808F5EC4AEF7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Freeform 172">
                <a:extLst>
                  <a:ext uri="{FF2B5EF4-FFF2-40B4-BE49-F238E27FC236}">
                    <a16:creationId xmlns:a16="http://schemas.microsoft.com/office/drawing/2014/main" id="{AAD05F6F-8BCF-9471-CE9F-B4E3EB5A0861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Freeform 173">
                <a:extLst>
                  <a:ext uri="{FF2B5EF4-FFF2-40B4-BE49-F238E27FC236}">
                    <a16:creationId xmlns:a16="http://schemas.microsoft.com/office/drawing/2014/main" id="{16E4818E-63E4-C970-2E0F-31C96B870499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CFB88FE-ADF8-9573-5CEB-43C712A26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198" y="1601758"/>
            <a:ext cx="9943291" cy="411702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20D42A24-40A9-A42F-AC12-B25F42C69E34}"/>
              </a:ext>
            </a:extLst>
          </p:cNvPr>
          <p:cNvSpPr txBox="1"/>
          <p:nvPr/>
        </p:nvSpPr>
        <p:spPr>
          <a:xfrm>
            <a:off x="828494" y="103061"/>
            <a:ext cx="10753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vi-VN" alt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KẾT HỢP GÕ ĐỆM THEO PHÁCH</a:t>
            </a:r>
            <a:endParaRPr kumimoji="0" lang="vi-V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</a:t>
            </a:r>
          </a:p>
        </p:txBody>
      </p:sp>
      <p:pic>
        <p:nvPicPr>
          <p:cNvPr id="5" name="Bai 3">
            <a:hlinkClick r:id="" action="ppaction://media"/>
            <a:extLst>
              <a:ext uri="{FF2B5EF4-FFF2-40B4-BE49-F238E27FC236}">
                <a16:creationId xmlns:a16="http://schemas.microsoft.com/office/drawing/2014/main" id="{0FF2EC72-6EBC-7515-2418-FC497AA16E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23466" y="909926"/>
            <a:ext cx="609600" cy="609600"/>
          </a:xfrm>
          <a:prstGeom prst="rect">
            <a:avLst/>
          </a:prstGeom>
        </p:spPr>
      </p:pic>
      <p:pic>
        <p:nvPicPr>
          <p:cNvPr id="2" name="Content Placeholder 3" descr="mặt phách">
            <a:extLst>
              <a:ext uri="{FF2B5EF4-FFF2-40B4-BE49-F238E27FC236}">
                <a16:creationId xmlns:a16="http://schemas.microsoft.com/office/drawing/2014/main" id="{DFEA5FCF-A9D6-642C-5B8B-17B41367CF9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180" y="2579954"/>
            <a:ext cx="762653" cy="584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ontent Placeholder 3" descr="mặt phách">
            <a:extLst>
              <a:ext uri="{FF2B5EF4-FFF2-40B4-BE49-F238E27FC236}">
                <a16:creationId xmlns:a16="http://schemas.microsoft.com/office/drawing/2014/main" id="{B6F1E613-0A5C-628D-7F6B-A283F5C4E52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9555" y="2576561"/>
            <a:ext cx="762653" cy="584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" name="Content Placeholder 3" descr="mặt phách">
            <a:extLst>
              <a:ext uri="{FF2B5EF4-FFF2-40B4-BE49-F238E27FC236}">
                <a16:creationId xmlns:a16="http://schemas.microsoft.com/office/drawing/2014/main" id="{882A8D83-6CEE-7335-D3D3-76FC099166E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600" y="2581781"/>
            <a:ext cx="762653" cy="584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8" name="Content Placeholder 3" descr="mặt phách">
            <a:extLst>
              <a:ext uri="{FF2B5EF4-FFF2-40B4-BE49-F238E27FC236}">
                <a16:creationId xmlns:a16="http://schemas.microsoft.com/office/drawing/2014/main" id="{278F1355-EF62-1DC3-60AC-75FABA0F3F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8124" y="2576561"/>
            <a:ext cx="762653" cy="584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9" name="Content Placeholder 3" descr="mặt phách">
            <a:extLst>
              <a:ext uri="{FF2B5EF4-FFF2-40B4-BE49-F238E27FC236}">
                <a16:creationId xmlns:a16="http://schemas.microsoft.com/office/drawing/2014/main" id="{3114B15A-C435-4086-24EF-46B5CE6FB49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1511" y="2576560"/>
            <a:ext cx="762653" cy="584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0" name="Content Placeholder 3" descr="mặt phách">
            <a:extLst>
              <a:ext uri="{FF2B5EF4-FFF2-40B4-BE49-F238E27FC236}">
                <a16:creationId xmlns:a16="http://schemas.microsoft.com/office/drawing/2014/main" id="{66FA5204-21BC-5E14-4065-6B66853AB40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1035" y="2576559"/>
            <a:ext cx="762653" cy="584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1" name="Content Placeholder 3" descr="mặt phách">
            <a:extLst>
              <a:ext uri="{FF2B5EF4-FFF2-40B4-BE49-F238E27FC236}">
                <a16:creationId xmlns:a16="http://schemas.microsoft.com/office/drawing/2014/main" id="{CA6A34B5-1938-7E5F-A55D-627F4D92686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4685" y="2576558"/>
            <a:ext cx="762653" cy="584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2" name="Content Placeholder 3" descr="mặt phách">
            <a:extLst>
              <a:ext uri="{FF2B5EF4-FFF2-40B4-BE49-F238E27FC236}">
                <a16:creationId xmlns:a16="http://schemas.microsoft.com/office/drawing/2014/main" id="{292DF7E3-D97A-6AA2-F931-B0E0DA660B3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3230" y="2584581"/>
            <a:ext cx="762653" cy="584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3" name="Content Placeholder 3" descr="mặt phách">
            <a:extLst>
              <a:ext uri="{FF2B5EF4-FFF2-40B4-BE49-F238E27FC236}">
                <a16:creationId xmlns:a16="http://schemas.microsoft.com/office/drawing/2014/main" id="{1E66476D-C66F-2BCE-E359-FA1603CF66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7033" y="5348252"/>
            <a:ext cx="762653" cy="584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4" name="Content Placeholder 3" descr="mặt phách">
            <a:extLst>
              <a:ext uri="{FF2B5EF4-FFF2-40B4-BE49-F238E27FC236}">
                <a16:creationId xmlns:a16="http://schemas.microsoft.com/office/drawing/2014/main" id="{A7956359-54F4-CA3A-6373-5C8FDE7D32A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1166" y="5393163"/>
            <a:ext cx="762653" cy="584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5" name="Content Placeholder 3" descr="mặt phách">
            <a:extLst>
              <a:ext uri="{FF2B5EF4-FFF2-40B4-BE49-F238E27FC236}">
                <a16:creationId xmlns:a16="http://schemas.microsoft.com/office/drawing/2014/main" id="{35A76132-82D0-1A0F-4683-0DB5CECAC85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6851" y="5355056"/>
            <a:ext cx="762653" cy="584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" name="Content Placeholder 3" descr="mặt phách">
            <a:extLst>
              <a:ext uri="{FF2B5EF4-FFF2-40B4-BE49-F238E27FC236}">
                <a16:creationId xmlns:a16="http://schemas.microsoft.com/office/drawing/2014/main" id="{27C7732A-1226-6236-C76D-01BBBF38178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7083" y="5341016"/>
            <a:ext cx="762653" cy="584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" name="Content Placeholder 3" descr="mặt phách">
            <a:extLst>
              <a:ext uri="{FF2B5EF4-FFF2-40B4-BE49-F238E27FC236}">
                <a16:creationId xmlns:a16="http://schemas.microsoft.com/office/drawing/2014/main" id="{B8141CB5-FF44-C581-7EC2-D627EEB9D4F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9420" y="5328049"/>
            <a:ext cx="762653" cy="584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8" name="Content Placeholder 3" descr="mặt phách">
            <a:extLst>
              <a:ext uri="{FF2B5EF4-FFF2-40B4-BE49-F238E27FC236}">
                <a16:creationId xmlns:a16="http://schemas.microsoft.com/office/drawing/2014/main" id="{DC9A4F9A-46A7-BF1E-65ED-AE0414C0403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0726" y="5362847"/>
            <a:ext cx="762653" cy="584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9" name="Content Placeholder 3" descr="mặt phách">
            <a:extLst>
              <a:ext uri="{FF2B5EF4-FFF2-40B4-BE49-F238E27FC236}">
                <a16:creationId xmlns:a16="http://schemas.microsoft.com/office/drawing/2014/main" id="{5A374024-BCBB-9DFC-48F1-C8865BCF92E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0040" y="5398247"/>
            <a:ext cx="762653" cy="584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0" name="Content Placeholder 3" descr="mặt phách">
            <a:extLst>
              <a:ext uri="{FF2B5EF4-FFF2-40B4-BE49-F238E27FC236}">
                <a16:creationId xmlns:a16="http://schemas.microsoft.com/office/drawing/2014/main" id="{B6048F1B-BF5B-166D-8A71-BC14E217723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82894" y="5445961"/>
            <a:ext cx="762653" cy="5843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0074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4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>
            <a:extLst>
              <a:ext uri="{FF2B5EF4-FFF2-40B4-BE49-F238E27FC236}">
                <a16:creationId xmlns:a16="http://schemas.microsoft.com/office/drawing/2014/main" id="{4158152C-4152-FDEB-974B-8C79E8B533CC}"/>
              </a:ext>
            </a:extLst>
          </p:cNvPr>
          <p:cNvGrpSpPr/>
          <p:nvPr/>
        </p:nvGrpSpPr>
        <p:grpSpPr bwMode="auto">
          <a:xfrm>
            <a:off x="-96253" y="5594434"/>
            <a:ext cx="6154930" cy="1271588"/>
            <a:chOff x="0" y="4003"/>
            <a:chExt cx="5511" cy="317"/>
          </a:xfrm>
        </p:grpSpPr>
        <p:sp>
          <p:nvSpPr>
            <p:cNvPr id="8" name="Freeform 35">
              <a:extLst>
                <a:ext uri="{FF2B5EF4-FFF2-40B4-BE49-F238E27FC236}">
                  <a16:creationId xmlns:a16="http://schemas.microsoft.com/office/drawing/2014/main" id="{61FA7A62-BBE6-A3B7-848D-9EE5BA359E23}"/>
                </a:ext>
              </a:extLst>
            </p:cNvPr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6925F11E-3628-4BFC-1898-5871AD07C9AD}"/>
                </a:ext>
              </a:extLst>
            </p:cNvPr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37">
              <a:extLst>
                <a:ext uri="{FF2B5EF4-FFF2-40B4-BE49-F238E27FC236}">
                  <a16:creationId xmlns:a16="http://schemas.microsoft.com/office/drawing/2014/main" id="{3210F04B-DF31-E1BC-9D65-A518E4E45D54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roup 38">
              <a:extLst>
                <a:ext uri="{FF2B5EF4-FFF2-40B4-BE49-F238E27FC236}">
                  <a16:creationId xmlns:a16="http://schemas.microsoft.com/office/drawing/2014/main" id="{1C73F3C5-D307-EC3F-111A-DF48B7D91378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14" name="Freeform 39">
                <a:extLst>
                  <a:ext uri="{FF2B5EF4-FFF2-40B4-BE49-F238E27FC236}">
                    <a16:creationId xmlns:a16="http://schemas.microsoft.com/office/drawing/2014/main" id="{2E885F9F-B701-7BCE-D78A-0122BFDAF4CF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40">
                <a:extLst>
                  <a:ext uri="{FF2B5EF4-FFF2-40B4-BE49-F238E27FC236}">
                    <a16:creationId xmlns:a16="http://schemas.microsoft.com/office/drawing/2014/main" id="{09689665-ACE6-F706-9C4E-509F8E0C7246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41">
                <a:extLst>
                  <a:ext uri="{FF2B5EF4-FFF2-40B4-BE49-F238E27FC236}">
                    <a16:creationId xmlns:a16="http://schemas.microsoft.com/office/drawing/2014/main" id="{4BD2C937-A465-EA54-CBF7-D2D2BC394622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42">
                <a:extLst>
                  <a:ext uri="{FF2B5EF4-FFF2-40B4-BE49-F238E27FC236}">
                    <a16:creationId xmlns:a16="http://schemas.microsoft.com/office/drawing/2014/main" id="{0DD968FB-12F4-F8A8-53E6-92B33792E3E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43">
                <a:extLst>
                  <a:ext uri="{FF2B5EF4-FFF2-40B4-BE49-F238E27FC236}">
                    <a16:creationId xmlns:a16="http://schemas.microsoft.com/office/drawing/2014/main" id="{10648556-6CB5-3E44-1170-AC040AB1F1A8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44">
                <a:extLst>
                  <a:ext uri="{FF2B5EF4-FFF2-40B4-BE49-F238E27FC236}">
                    <a16:creationId xmlns:a16="http://schemas.microsoft.com/office/drawing/2014/main" id="{89C821C9-33E6-19DE-AE88-6A6D3C6AB55E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45">
                <a:extLst>
                  <a:ext uri="{FF2B5EF4-FFF2-40B4-BE49-F238E27FC236}">
                    <a16:creationId xmlns:a16="http://schemas.microsoft.com/office/drawing/2014/main" id="{2870BAC9-EA3A-829F-43E4-061BCFD73335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46">
                <a:extLst>
                  <a:ext uri="{FF2B5EF4-FFF2-40B4-BE49-F238E27FC236}">
                    <a16:creationId xmlns:a16="http://schemas.microsoft.com/office/drawing/2014/main" id="{63AC96BD-8268-4FA9-A59A-2C070242108D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47">
                <a:extLst>
                  <a:ext uri="{FF2B5EF4-FFF2-40B4-BE49-F238E27FC236}">
                    <a16:creationId xmlns:a16="http://schemas.microsoft.com/office/drawing/2014/main" id="{66699245-67B9-657F-CAEB-F8AB3F6318F6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48">
                <a:extLst>
                  <a:ext uri="{FF2B5EF4-FFF2-40B4-BE49-F238E27FC236}">
                    <a16:creationId xmlns:a16="http://schemas.microsoft.com/office/drawing/2014/main" id="{218962CE-1B9B-F683-B8C2-FEC59A0440E1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49">
                <a:extLst>
                  <a:ext uri="{FF2B5EF4-FFF2-40B4-BE49-F238E27FC236}">
                    <a16:creationId xmlns:a16="http://schemas.microsoft.com/office/drawing/2014/main" id="{B16F9209-5B46-C28D-45DB-DBCB6D21DD90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50">
                <a:extLst>
                  <a:ext uri="{FF2B5EF4-FFF2-40B4-BE49-F238E27FC236}">
                    <a16:creationId xmlns:a16="http://schemas.microsoft.com/office/drawing/2014/main" id="{9416E66F-BA10-C8C5-726D-3EFF298F0111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51">
                <a:extLst>
                  <a:ext uri="{FF2B5EF4-FFF2-40B4-BE49-F238E27FC236}">
                    <a16:creationId xmlns:a16="http://schemas.microsoft.com/office/drawing/2014/main" id="{F1282638-B792-16FA-5F01-AEE19B60EA86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52">
                <a:extLst>
                  <a:ext uri="{FF2B5EF4-FFF2-40B4-BE49-F238E27FC236}">
                    <a16:creationId xmlns:a16="http://schemas.microsoft.com/office/drawing/2014/main" id="{8983A5E9-C09B-338D-C8E1-EBE8A8E940C8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53">
                <a:extLst>
                  <a:ext uri="{FF2B5EF4-FFF2-40B4-BE49-F238E27FC236}">
                    <a16:creationId xmlns:a16="http://schemas.microsoft.com/office/drawing/2014/main" id="{4B1012C3-90CB-1734-25DA-C0DDAF8977F2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54">
                <a:extLst>
                  <a:ext uri="{FF2B5EF4-FFF2-40B4-BE49-F238E27FC236}">
                    <a16:creationId xmlns:a16="http://schemas.microsoft.com/office/drawing/2014/main" id="{F8849CD5-58D3-D92E-24D6-B5560504ADE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55">
                <a:extLst>
                  <a:ext uri="{FF2B5EF4-FFF2-40B4-BE49-F238E27FC236}">
                    <a16:creationId xmlns:a16="http://schemas.microsoft.com/office/drawing/2014/main" id="{B6DEF36A-86E9-222C-2FD0-CD0FA270DBB5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56">
                <a:extLst>
                  <a:ext uri="{FF2B5EF4-FFF2-40B4-BE49-F238E27FC236}">
                    <a16:creationId xmlns:a16="http://schemas.microsoft.com/office/drawing/2014/main" id="{77FB967C-C8CA-94BB-9315-1AEF1D0B10A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57">
                <a:extLst>
                  <a:ext uri="{FF2B5EF4-FFF2-40B4-BE49-F238E27FC236}">
                    <a16:creationId xmlns:a16="http://schemas.microsoft.com/office/drawing/2014/main" id="{7E7AC2EC-92A2-9598-1BA6-02EA9C98082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58">
                <a:extLst>
                  <a:ext uri="{FF2B5EF4-FFF2-40B4-BE49-F238E27FC236}">
                    <a16:creationId xmlns:a16="http://schemas.microsoft.com/office/drawing/2014/main" id="{4636BE8D-0D93-4414-8EFE-FD2A33E958B7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59">
                <a:extLst>
                  <a:ext uri="{FF2B5EF4-FFF2-40B4-BE49-F238E27FC236}">
                    <a16:creationId xmlns:a16="http://schemas.microsoft.com/office/drawing/2014/main" id="{00E08922-7FB3-AEAA-F606-E7041CAFCF0C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60">
                <a:extLst>
                  <a:ext uri="{FF2B5EF4-FFF2-40B4-BE49-F238E27FC236}">
                    <a16:creationId xmlns:a16="http://schemas.microsoft.com/office/drawing/2014/main" id="{ECC57F15-4EAD-D104-4276-4DAC34CD8D36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61">
                <a:extLst>
                  <a:ext uri="{FF2B5EF4-FFF2-40B4-BE49-F238E27FC236}">
                    <a16:creationId xmlns:a16="http://schemas.microsoft.com/office/drawing/2014/main" id="{781D6603-13A9-10B2-CE4B-0F1FC397B44E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62">
                <a:extLst>
                  <a:ext uri="{FF2B5EF4-FFF2-40B4-BE49-F238E27FC236}">
                    <a16:creationId xmlns:a16="http://schemas.microsoft.com/office/drawing/2014/main" id="{6C26B0DA-D217-40A1-CECB-9DB41BB8070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63">
                <a:extLst>
                  <a:ext uri="{FF2B5EF4-FFF2-40B4-BE49-F238E27FC236}">
                    <a16:creationId xmlns:a16="http://schemas.microsoft.com/office/drawing/2014/main" id="{BF1DE070-AF4A-C4F2-90A0-AC910F19C65D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64">
                <a:extLst>
                  <a:ext uri="{FF2B5EF4-FFF2-40B4-BE49-F238E27FC236}">
                    <a16:creationId xmlns:a16="http://schemas.microsoft.com/office/drawing/2014/main" id="{CE8E50A5-6838-87BA-C67B-C662591DE506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65">
                <a:extLst>
                  <a:ext uri="{FF2B5EF4-FFF2-40B4-BE49-F238E27FC236}">
                    <a16:creationId xmlns:a16="http://schemas.microsoft.com/office/drawing/2014/main" id="{481A3235-A0E8-447D-CF5E-C1F5C4E0FBDA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66">
                <a:extLst>
                  <a:ext uri="{FF2B5EF4-FFF2-40B4-BE49-F238E27FC236}">
                    <a16:creationId xmlns:a16="http://schemas.microsoft.com/office/drawing/2014/main" id="{83DCBE1F-E258-5BD0-E022-F06008C33BDC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67">
                <a:extLst>
                  <a:ext uri="{FF2B5EF4-FFF2-40B4-BE49-F238E27FC236}">
                    <a16:creationId xmlns:a16="http://schemas.microsoft.com/office/drawing/2014/main" id="{D8C465C5-A828-1662-F127-924B5444D55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68">
                <a:extLst>
                  <a:ext uri="{FF2B5EF4-FFF2-40B4-BE49-F238E27FC236}">
                    <a16:creationId xmlns:a16="http://schemas.microsoft.com/office/drawing/2014/main" id="{F14803BB-277C-1334-2553-C2BC33CD3D7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69">
                <a:extLst>
                  <a:ext uri="{FF2B5EF4-FFF2-40B4-BE49-F238E27FC236}">
                    <a16:creationId xmlns:a16="http://schemas.microsoft.com/office/drawing/2014/main" id="{256DA452-74C9-40A1-F674-C51B936958D1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70">
                <a:extLst>
                  <a:ext uri="{FF2B5EF4-FFF2-40B4-BE49-F238E27FC236}">
                    <a16:creationId xmlns:a16="http://schemas.microsoft.com/office/drawing/2014/main" id="{94B49627-6788-4730-EB53-9A0052020C4C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71">
                <a:extLst>
                  <a:ext uri="{FF2B5EF4-FFF2-40B4-BE49-F238E27FC236}">
                    <a16:creationId xmlns:a16="http://schemas.microsoft.com/office/drawing/2014/main" id="{874885F8-2529-8974-E411-5FA1B36042E4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72">
              <a:extLst>
                <a:ext uri="{FF2B5EF4-FFF2-40B4-BE49-F238E27FC236}">
                  <a16:creationId xmlns:a16="http://schemas.microsoft.com/office/drawing/2014/main" id="{790C08EF-E634-3001-8CDC-69DBB00721EA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81" name="Freeform 73">
                <a:extLst>
                  <a:ext uri="{FF2B5EF4-FFF2-40B4-BE49-F238E27FC236}">
                    <a16:creationId xmlns:a16="http://schemas.microsoft.com/office/drawing/2014/main" id="{18D20362-2202-482C-9B7A-145248250FD9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74">
                <a:extLst>
                  <a:ext uri="{FF2B5EF4-FFF2-40B4-BE49-F238E27FC236}">
                    <a16:creationId xmlns:a16="http://schemas.microsoft.com/office/drawing/2014/main" id="{0664CAAC-C454-6652-6ED0-0FAA7248EE2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75">
                <a:extLst>
                  <a:ext uri="{FF2B5EF4-FFF2-40B4-BE49-F238E27FC236}">
                    <a16:creationId xmlns:a16="http://schemas.microsoft.com/office/drawing/2014/main" id="{23F2D19E-3B90-36FC-29CA-CCF959CA697B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76">
                <a:extLst>
                  <a:ext uri="{FF2B5EF4-FFF2-40B4-BE49-F238E27FC236}">
                    <a16:creationId xmlns:a16="http://schemas.microsoft.com/office/drawing/2014/main" id="{B7A4BA9A-F847-642A-E012-6CD265603594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77">
                <a:extLst>
                  <a:ext uri="{FF2B5EF4-FFF2-40B4-BE49-F238E27FC236}">
                    <a16:creationId xmlns:a16="http://schemas.microsoft.com/office/drawing/2014/main" id="{A3740668-4DD8-9BE3-88E1-210976471F0A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78">
                <a:extLst>
                  <a:ext uri="{FF2B5EF4-FFF2-40B4-BE49-F238E27FC236}">
                    <a16:creationId xmlns:a16="http://schemas.microsoft.com/office/drawing/2014/main" id="{BE4DA703-736B-27BE-7E2A-FC617C12BE63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79">
                <a:extLst>
                  <a:ext uri="{FF2B5EF4-FFF2-40B4-BE49-F238E27FC236}">
                    <a16:creationId xmlns:a16="http://schemas.microsoft.com/office/drawing/2014/main" id="{0F5FECE2-6A30-FEFC-CD1E-D92ECBFF0D9C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80">
                <a:extLst>
                  <a:ext uri="{FF2B5EF4-FFF2-40B4-BE49-F238E27FC236}">
                    <a16:creationId xmlns:a16="http://schemas.microsoft.com/office/drawing/2014/main" id="{3CAA572E-EC4B-E689-6B44-29122951D9DE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81">
                <a:extLst>
                  <a:ext uri="{FF2B5EF4-FFF2-40B4-BE49-F238E27FC236}">
                    <a16:creationId xmlns:a16="http://schemas.microsoft.com/office/drawing/2014/main" id="{84C40246-5C81-34C9-4ED3-0C3E97AF36A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82">
                <a:extLst>
                  <a:ext uri="{FF2B5EF4-FFF2-40B4-BE49-F238E27FC236}">
                    <a16:creationId xmlns:a16="http://schemas.microsoft.com/office/drawing/2014/main" id="{E51D33FA-71B8-AA20-BBD1-478F0C06F7E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83">
                <a:extLst>
                  <a:ext uri="{FF2B5EF4-FFF2-40B4-BE49-F238E27FC236}">
                    <a16:creationId xmlns:a16="http://schemas.microsoft.com/office/drawing/2014/main" id="{A332F5DE-5451-80D4-5EA8-3C2E93E0514B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84">
                <a:extLst>
                  <a:ext uri="{FF2B5EF4-FFF2-40B4-BE49-F238E27FC236}">
                    <a16:creationId xmlns:a16="http://schemas.microsoft.com/office/drawing/2014/main" id="{2BE15151-69C1-018E-C8FF-376D3DDCFDE6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85">
                <a:extLst>
                  <a:ext uri="{FF2B5EF4-FFF2-40B4-BE49-F238E27FC236}">
                    <a16:creationId xmlns:a16="http://schemas.microsoft.com/office/drawing/2014/main" id="{92F21CF5-461E-BA61-2AAD-467D3A4C5023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86">
                <a:extLst>
                  <a:ext uri="{FF2B5EF4-FFF2-40B4-BE49-F238E27FC236}">
                    <a16:creationId xmlns:a16="http://schemas.microsoft.com/office/drawing/2014/main" id="{ED7B4A04-8F5A-0B24-237E-426BF50E137B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87">
                <a:extLst>
                  <a:ext uri="{FF2B5EF4-FFF2-40B4-BE49-F238E27FC236}">
                    <a16:creationId xmlns:a16="http://schemas.microsoft.com/office/drawing/2014/main" id="{1A3CDADE-9D3A-6A5D-96ED-78E229EABEC8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88">
                <a:extLst>
                  <a:ext uri="{FF2B5EF4-FFF2-40B4-BE49-F238E27FC236}">
                    <a16:creationId xmlns:a16="http://schemas.microsoft.com/office/drawing/2014/main" id="{E6C756D1-4824-452D-2A41-1845824EA8E1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89">
                <a:extLst>
                  <a:ext uri="{FF2B5EF4-FFF2-40B4-BE49-F238E27FC236}">
                    <a16:creationId xmlns:a16="http://schemas.microsoft.com/office/drawing/2014/main" id="{3BB4965C-04F3-2F26-CE6F-EC3E456F133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90">
                <a:extLst>
                  <a:ext uri="{FF2B5EF4-FFF2-40B4-BE49-F238E27FC236}">
                    <a16:creationId xmlns:a16="http://schemas.microsoft.com/office/drawing/2014/main" id="{A4A6DE06-A880-D346-12DF-24300F0280B0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91">
                <a:extLst>
                  <a:ext uri="{FF2B5EF4-FFF2-40B4-BE49-F238E27FC236}">
                    <a16:creationId xmlns:a16="http://schemas.microsoft.com/office/drawing/2014/main" id="{D351880F-1864-4439-944D-E931D084BDF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92">
                <a:extLst>
                  <a:ext uri="{FF2B5EF4-FFF2-40B4-BE49-F238E27FC236}">
                    <a16:creationId xmlns:a16="http://schemas.microsoft.com/office/drawing/2014/main" id="{A2DF5394-C7BE-4894-3714-8DDB58BB2765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93">
                <a:extLst>
                  <a:ext uri="{FF2B5EF4-FFF2-40B4-BE49-F238E27FC236}">
                    <a16:creationId xmlns:a16="http://schemas.microsoft.com/office/drawing/2014/main" id="{46888E01-D309-473F-B280-DFC7F4496574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94">
                <a:extLst>
                  <a:ext uri="{FF2B5EF4-FFF2-40B4-BE49-F238E27FC236}">
                    <a16:creationId xmlns:a16="http://schemas.microsoft.com/office/drawing/2014/main" id="{3D639E3A-3486-CC48-11C1-F941CA0A36AD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95">
                <a:extLst>
                  <a:ext uri="{FF2B5EF4-FFF2-40B4-BE49-F238E27FC236}">
                    <a16:creationId xmlns:a16="http://schemas.microsoft.com/office/drawing/2014/main" id="{ED2F2637-AEF2-0D3D-83C7-514DB916F6EF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96">
                <a:extLst>
                  <a:ext uri="{FF2B5EF4-FFF2-40B4-BE49-F238E27FC236}">
                    <a16:creationId xmlns:a16="http://schemas.microsoft.com/office/drawing/2014/main" id="{F6E2660B-8B84-A626-33B1-59C8CD19DFD2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97">
                <a:extLst>
                  <a:ext uri="{FF2B5EF4-FFF2-40B4-BE49-F238E27FC236}">
                    <a16:creationId xmlns:a16="http://schemas.microsoft.com/office/drawing/2014/main" id="{9B8EDFFC-84D8-137D-EEAD-489715FF7102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98">
                <a:extLst>
                  <a:ext uri="{FF2B5EF4-FFF2-40B4-BE49-F238E27FC236}">
                    <a16:creationId xmlns:a16="http://schemas.microsoft.com/office/drawing/2014/main" id="{F1140FCA-7DBD-1D45-DDD4-E9391DBBF4A8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99">
                <a:extLst>
                  <a:ext uri="{FF2B5EF4-FFF2-40B4-BE49-F238E27FC236}">
                    <a16:creationId xmlns:a16="http://schemas.microsoft.com/office/drawing/2014/main" id="{DD78186E-78B6-8003-AD19-054D1BCEB942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100">
                <a:extLst>
                  <a:ext uri="{FF2B5EF4-FFF2-40B4-BE49-F238E27FC236}">
                    <a16:creationId xmlns:a16="http://schemas.microsoft.com/office/drawing/2014/main" id="{C062C25E-0A24-0C0D-13F7-5A9EFB1A0120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101">
                <a:extLst>
                  <a:ext uri="{FF2B5EF4-FFF2-40B4-BE49-F238E27FC236}">
                    <a16:creationId xmlns:a16="http://schemas.microsoft.com/office/drawing/2014/main" id="{BDD2F487-A312-75CE-B8A2-6EF49B61C2FA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02">
                <a:extLst>
                  <a:ext uri="{FF2B5EF4-FFF2-40B4-BE49-F238E27FC236}">
                    <a16:creationId xmlns:a16="http://schemas.microsoft.com/office/drawing/2014/main" id="{C28623C2-2F16-2CD3-6861-ACEBCF0FE02E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03">
                <a:extLst>
                  <a:ext uri="{FF2B5EF4-FFF2-40B4-BE49-F238E27FC236}">
                    <a16:creationId xmlns:a16="http://schemas.microsoft.com/office/drawing/2014/main" id="{7E741952-44FE-622E-33DB-EA5E6DC17B7C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04">
                <a:extLst>
                  <a:ext uri="{FF2B5EF4-FFF2-40B4-BE49-F238E27FC236}">
                    <a16:creationId xmlns:a16="http://schemas.microsoft.com/office/drawing/2014/main" id="{A130FB6F-B617-4478-CFF8-48E91B5FA7B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05">
                <a:extLst>
                  <a:ext uri="{FF2B5EF4-FFF2-40B4-BE49-F238E27FC236}">
                    <a16:creationId xmlns:a16="http://schemas.microsoft.com/office/drawing/2014/main" id="{D7DB4A62-D4B0-F35A-A823-F8044B5D11A1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06">
              <a:extLst>
                <a:ext uri="{FF2B5EF4-FFF2-40B4-BE49-F238E27FC236}">
                  <a16:creationId xmlns:a16="http://schemas.microsoft.com/office/drawing/2014/main" id="{56B43705-5E3F-D64A-A591-B6670C69D7C3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48" name="Freeform 107">
                <a:extLst>
                  <a:ext uri="{FF2B5EF4-FFF2-40B4-BE49-F238E27FC236}">
                    <a16:creationId xmlns:a16="http://schemas.microsoft.com/office/drawing/2014/main" id="{6FCB8F6F-E205-F321-318F-CEFF2745CD09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108">
                <a:extLst>
                  <a:ext uri="{FF2B5EF4-FFF2-40B4-BE49-F238E27FC236}">
                    <a16:creationId xmlns:a16="http://schemas.microsoft.com/office/drawing/2014/main" id="{6A79B300-0909-B534-36B7-013F18F71123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109">
                <a:extLst>
                  <a:ext uri="{FF2B5EF4-FFF2-40B4-BE49-F238E27FC236}">
                    <a16:creationId xmlns:a16="http://schemas.microsoft.com/office/drawing/2014/main" id="{93935426-3A1D-06FE-40C2-21159D4E61A0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110">
                <a:extLst>
                  <a:ext uri="{FF2B5EF4-FFF2-40B4-BE49-F238E27FC236}">
                    <a16:creationId xmlns:a16="http://schemas.microsoft.com/office/drawing/2014/main" id="{F5771CD7-8875-BC30-D9FD-7D7FDE111C99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111">
                <a:extLst>
                  <a:ext uri="{FF2B5EF4-FFF2-40B4-BE49-F238E27FC236}">
                    <a16:creationId xmlns:a16="http://schemas.microsoft.com/office/drawing/2014/main" id="{DDF45B06-0343-FCEA-54C9-DA97FD427A73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112">
                <a:extLst>
                  <a:ext uri="{FF2B5EF4-FFF2-40B4-BE49-F238E27FC236}">
                    <a16:creationId xmlns:a16="http://schemas.microsoft.com/office/drawing/2014/main" id="{C31463F8-F97A-ACBD-CF3B-01511D8445DF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13">
                <a:extLst>
                  <a:ext uri="{FF2B5EF4-FFF2-40B4-BE49-F238E27FC236}">
                    <a16:creationId xmlns:a16="http://schemas.microsoft.com/office/drawing/2014/main" id="{6FF501B5-8121-B259-4ACC-E7F4E1C964E0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14">
                <a:extLst>
                  <a:ext uri="{FF2B5EF4-FFF2-40B4-BE49-F238E27FC236}">
                    <a16:creationId xmlns:a16="http://schemas.microsoft.com/office/drawing/2014/main" id="{88F37EF9-528D-8596-2E15-E1F822FB2B7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15">
                <a:extLst>
                  <a:ext uri="{FF2B5EF4-FFF2-40B4-BE49-F238E27FC236}">
                    <a16:creationId xmlns:a16="http://schemas.microsoft.com/office/drawing/2014/main" id="{92CF87BF-640D-D503-B71A-F97028BDD6C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16">
                <a:extLst>
                  <a:ext uri="{FF2B5EF4-FFF2-40B4-BE49-F238E27FC236}">
                    <a16:creationId xmlns:a16="http://schemas.microsoft.com/office/drawing/2014/main" id="{FC2D6467-3C85-9534-7A5C-13A6F267A6A0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17">
                <a:extLst>
                  <a:ext uri="{FF2B5EF4-FFF2-40B4-BE49-F238E27FC236}">
                    <a16:creationId xmlns:a16="http://schemas.microsoft.com/office/drawing/2014/main" id="{A3E9A468-5CE6-40AC-BAC1-F08D91381B51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18">
                <a:extLst>
                  <a:ext uri="{FF2B5EF4-FFF2-40B4-BE49-F238E27FC236}">
                    <a16:creationId xmlns:a16="http://schemas.microsoft.com/office/drawing/2014/main" id="{763C8D04-11A5-0BB0-28E9-85AE5CE90F38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19">
                <a:extLst>
                  <a:ext uri="{FF2B5EF4-FFF2-40B4-BE49-F238E27FC236}">
                    <a16:creationId xmlns:a16="http://schemas.microsoft.com/office/drawing/2014/main" id="{4356D739-EFDD-6EC1-5D42-D4F142126E2C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20">
                <a:extLst>
                  <a:ext uri="{FF2B5EF4-FFF2-40B4-BE49-F238E27FC236}">
                    <a16:creationId xmlns:a16="http://schemas.microsoft.com/office/drawing/2014/main" id="{CC49AC51-68B3-76CC-C96E-B3AE50D43246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21">
                <a:extLst>
                  <a:ext uri="{FF2B5EF4-FFF2-40B4-BE49-F238E27FC236}">
                    <a16:creationId xmlns:a16="http://schemas.microsoft.com/office/drawing/2014/main" id="{476D5476-C800-BD4E-E5FD-807A1F01CE18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22">
                <a:extLst>
                  <a:ext uri="{FF2B5EF4-FFF2-40B4-BE49-F238E27FC236}">
                    <a16:creationId xmlns:a16="http://schemas.microsoft.com/office/drawing/2014/main" id="{A9163B0A-64C8-E129-C05A-78F898DEEC3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23">
                <a:extLst>
                  <a:ext uri="{FF2B5EF4-FFF2-40B4-BE49-F238E27FC236}">
                    <a16:creationId xmlns:a16="http://schemas.microsoft.com/office/drawing/2014/main" id="{CED34240-D3F6-5199-C894-8D5A0AEE4518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124">
                <a:extLst>
                  <a:ext uri="{FF2B5EF4-FFF2-40B4-BE49-F238E27FC236}">
                    <a16:creationId xmlns:a16="http://schemas.microsoft.com/office/drawing/2014/main" id="{8A6C00D2-8FC2-2992-ABDF-A659156C9F7D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125">
                <a:extLst>
                  <a:ext uri="{FF2B5EF4-FFF2-40B4-BE49-F238E27FC236}">
                    <a16:creationId xmlns:a16="http://schemas.microsoft.com/office/drawing/2014/main" id="{7B219937-E34F-4094-6C71-F38FA54F363C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26">
                <a:extLst>
                  <a:ext uri="{FF2B5EF4-FFF2-40B4-BE49-F238E27FC236}">
                    <a16:creationId xmlns:a16="http://schemas.microsoft.com/office/drawing/2014/main" id="{20BBF89F-22F5-8D17-41C7-AAEB98D20BE3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27">
                <a:extLst>
                  <a:ext uri="{FF2B5EF4-FFF2-40B4-BE49-F238E27FC236}">
                    <a16:creationId xmlns:a16="http://schemas.microsoft.com/office/drawing/2014/main" id="{A7891E01-60B0-33C2-ADD8-A81FB8A2A9E8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128">
                <a:extLst>
                  <a:ext uri="{FF2B5EF4-FFF2-40B4-BE49-F238E27FC236}">
                    <a16:creationId xmlns:a16="http://schemas.microsoft.com/office/drawing/2014/main" id="{A170C0DE-6AD5-59EC-561E-EB0F503B972F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29">
                <a:extLst>
                  <a:ext uri="{FF2B5EF4-FFF2-40B4-BE49-F238E27FC236}">
                    <a16:creationId xmlns:a16="http://schemas.microsoft.com/office/drawing/2014/main" id="{89B8AF89-50DE-7666-A34E-4F489657D880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30">
                <a:extLst>
                  <a:ext uri="{FF2B5EF4-FFF2-40B4-BE49-F238E27FC236}">
                    <a16:creationId xmlns:a16="http://schemas.microsoft.com/office/drawing/2014/main" id="{436A6F37-EAED-54D7-EB63-9D7C931EBD17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131">
                <a:extLst>
                  <a:ext uri="{FF2B5EF4-FFF2-40B4-BE49-F238E27FC236}">
                    <a16:creationId xmlns:a16="http://schemas.microsoft.com/office/drawing/2014/main" id="{AEF0213A-4D63-481B-F70B-828B3BD80010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132">
                <a:extLst>
                  <a:ext uri="{FF2B5EF4-FFF2-40B4-BE49-F238E27FC236}">
                    <a16:creationId xmlns:a16="http://schemas.microsoft.com/office/drawing/2014/main" id="{F98CB774-5BE3-FD09-F807-839A810286BA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133">
                <a:extLst>
                  <a:ext uri="{FF2B5EF4-FFF2-40B4-BE49-F238E27FC236}">
                    <a16:creationId xmlns:a16="http://schemas.microsoft.com/office/drawing/2014/main" id="{19055902-4C63-2A3E-83DE-31F9DB971C41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34">
                <a:extLst>
                  <a:ext uri="{FF2B5EF4-FFF2-40B4-BE49-F238E27FC236}">
                    <a16:creationId xmlns:a16="http://schemas.microsoft.com/office/drawing/2014/main" id="{9D331758-962E-42B0-EA50-663C4D4E960A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135">
                <a:extLst>
                  <a:ext uri="{FF2B5EF4-FFF2-40B4-BE49-F238E27FC236}">
                    <a16:creationId xmlns:a16="http://schemas.microsoft.com/office/drawing/2014/main" id="{9630B3FC-3EB6-279E-68C5-7863677FDB74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36">
                <a:extLst>
                  <a:ext uri="{FF2B5EF4-FFF2-40B4-BE49-F238E27FC236}">
                    <a16:creationId xmlns:a16="http://schemas.microsoft.com/office/drawing/2014/main" id="{AC83B0DD-43F6-FD08-F5F8-B9B1BE3D33A9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137">
                <a:extLst>
                  <a:ext uri="{FF2B5EF4-FFF2-40B4-BE49-F238E27FC236}">
                    <a16:creationId xmlns:a16="http://schemas.microsoft.com/office/drawing/2014/main" id="{ACD2848D-1357-35BC-EE45-C5F7E1E9144C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138">
                <a:extLst>
                  <a:ext uri="{FF2B5EF4-FFF2-40B4-BE49-F238E27FC236}">
                    <a16:creationId xmlns:a16="http://schemas.microsoft.com/office/drawing/2014/main" id="{524D9136-7ED3-40C9-4AE5-45D2A2F7D82A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139">
                <a:extLst>
                  <a:ext uri="{FF2B5EF4-FFF2-40B4-BE49-F238E27FC236}">
                    <a16:creationId xmlns:a16="http://schemas.microsoft.com/office/drawing/2014/main" id="{86B14B4B-A80B-9BB0-5704-7F23F0778B8D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40">
              <a:extLst>
                <a:ext uri="{FF2B5EF4-FFF2-40B4-BE49-F238E27FC236}">
                  <a16:creationId xmlns:a16="http://schemas.microsoft.com/office/drawing/2014/main" id="{7669B29A-BF38-F0C9-AA29-94DBF23B4DEB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id="{F6800650-AEB9-EF7D-2303-93674884622D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142">
                <a:extLst>
                  <a:ext uri="{FF2B5EF4-FFF2-40B4-BE49-F238E27FC236}">
                    <a16:creationId xmlns:a16="http://schemas.microsoft.com/office/drawing/2014/main" id="{31899F49-2DAD-E6F6-7204-5DC9D1A782A7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143">
                <a:extLst>
                  <a:ext uri="{FF2B5EF4-FFF2-40B4-BE49-F238E27FC236}">
                    <a16:creationId xmlns:a16="http://schemas.microsoft.com/office/drawing/2014/main" id="{A815F6B2-DC8A-A00F-A19E-2E922D3F5A3E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144">
                <a:extLst>
                  <a:ext uri="{FF2B5EF4-FFF2-40B4-BE49-F238E27FC236}">
                    <a16:creationId xmlns:a16="http://schemas.microsoft.com/office/drawing/2014/main" id="{23F0106B-DFE1-CC0F-6FAE-16FFC04AB48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145">
                <a:extLst>
                  <a:ext uri="{FF2B5EF4-FFF2-40B4-BE49-F238E27FC236}">
                    <a16:creationId xmlns:a16="http://schemas.microsoft.com/office/drawing/2014/main" id="{ADD2266C-9BF9-D0EB-B1AA-38B8AF036F7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146">
                <a:extLst>
                  <a:ext uri="{FF2B5EF4-FFF2-40B4-BE49-F238E27FC236}">
                    <a16:creationId xmlns:a16="http://schemas.microsoft.com/office/drawing/2014/main" id="{2CE30757-F0B4-C115-B7D9-BD1CDDD58BDB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147">
                <a:extLst>
                  <a:ext uri="{FF2B5EF4-FFF2-40B4-BE49-F238E27FC236}">
                    <a16:creationId xmlns:a16="http://schemas.microsoft.com/office/drawing/2014/main" id="{5C6A247B-24DF-A31E-62BC-2824AB5ABADD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148">
                <a:extLst>
                  <a:ext uri="{FF2B5EF4-FFF2-40B4-BE49-F238E27FC236}">
                    <a16:creationId xmlns:a16="http://schemas.microsoft.com/office/drawing/2014/main" id="{75AE86B8-D7A8-AD3C-05AD-D58910DAA2D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149">
                <a:extLst>
                  <a:ext uri="{FF2B5EF4-FFF2-40B4-BE49-F238E27FC236}">
                    <a16:creationId xmlns:a16="http://schemas.microsoft.com/office/drawing/2014/main" id="{2CEFA059-F015-9EB4-535B-EFD3A2C049C4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150">
                <a:extLst>
                  <a:ext uri="{FF2B5EF4-FFF2-40B4-BE49-F238E27FC236}">
                    <a16:creationId xmlns:a16="http://schemas.microsoft.com/office/drawing/2014/main" id="{A8BE71A7-6FFC-779A-60E2-48EF0A8F9CFD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151">
                <a:extLst>
                  <a:ext uri="{FF2B5EF4-FFF2-40B4-BE49-F238E27FC236}">
                    <a16:creationId xmlns:a16="http://schemas.microsoft.com/office/drawing/2014/main" id="{4896F09F-A6C1-FA38-2BEA-B3ABADA9B1F3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52">
                <a:extLst>
                  <a:ext uri="{FF2B5EF4-FFF2-40B4-BE49-F238E27FC236}">
                    <a16:creationId xmlns:a16="http://schemas.microsoft.com/office/drawing/2014/main" id="{2D6FEC29-F610-98D8-C37D-4745BD7EFAD2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153">
                <a:extLst>
                  <a:ext uri="{FF2B5EF4-FFF2-40B4-BE49-F238E27FC236}">
                    <a16:creationId xmlns:a16="http://schemas.microsoft.com/office/drawing/2014/main" id="{B859B289-8F31-8655-4708-8348046CD4CB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154">
                <a:extLst>
                  <a:ext uri="{FF2B5EF4-FFF2-40B4-BE49-F238E27FC236}">
                    <a16:creationId xmlns:a16="http://schemas.microsoft.com/office/drawing/2014/main" id="{A1D2E701-21E9-6717-0D48-ABE878026A2D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155">
                <a:extLst>
                  <a:ext uri="{FF2B5EF4-FFF2-40B4-BE49-F238E27FC236}">
                    <a16:creationId xmlns:a16="http://schemas.microsoft.com/office/drawing/2014/main" id="{7384584A-C5C3-E461-E9BA-07B5BA4E5DFD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156">
                <a:extLst>
                  <a:ext uri="{FF2B5EF4-FFF2-40B4-BE49-F238E27FC236}">
                    <a16:creationId xmlns:a16="http://schemas.microsoft.com/office/drawing/2014/main" id="{43B8AE58-2D0A-9739-0440-A808EEACFD94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7">
                <a:extLst>
                  <a:ext uri="{FF2B5EF4-FFF2-40B4-BE49-F238E27FC236}">
                    <a16:creationId xmlns:a16="http://schemas.microsoft.com/office/drawing/2014/main" id="{6561CCDE-A4DC-6D7E-7B7C-65F488561381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158">
                <a:extLst>
                  <a:ext uri="{FF2B5EF4-FFF2-40B4-BE49-F238E27FC236}">
                    <a16:creationId xmlns:a16="http://schemas.microsoft.com/office/drawing/2014/main" id="{5F958557-896A-76FD-4B58-8EDEF31D58F1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159">
                <a:extLst>
                  <a:ext uri="{FF2B5EF4-FFF2-40B4-BE49-F238E27FC236}">
                    <a16:creationId xmlns:a16="http://schemas.microsoft.com/office/drawing/2014/main" id="{A79531B4-2812-573A-C7FD-D13B48E707AC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60">
                <a:extLst>
                  <a:ext uri="{FF2B5EF4-FFF2-40B4-BE49-F238E27FC236}">
                    <a16:creationId xmlns:a16="http://schemas.microsoft.com/office/drawing/2014/main" id="{6EACC0F4-D17B-CD2B-4D24-695314A91798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161">
                <a:extLst>
                  <a:ext uri="{FF2B5EF4-FFF2-40B4-BE49-F238E27FC236}">
                    <a16:creationId xmlns:a16="http://schemas.microsoft.com/office/drawing/2014/main" id="{864C7773-BDCE-315F-846E-9F9807FC09A9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162">
                <a:extLst>
                  <a:ext uri="{FF2B5EF4-FFF2-40B4-BE49-F238E27FC236}">
                    <a16:creationId xmlns:a16="http://schemas.microsoft.com/office/drawing/2014/main" id="{D369841A-F374-8169-B24A-DD25013DD973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63">
                <a:extLst>
                  <a:ext uri="{FF2B5EF4-FFF2-40B4-BE49-F238E27FC236}">
                    <a16:creationId xmlns:a16="http://schemas.microsoft.com/office/drawing/2014/main" id="{269BB700-90AC-3CEF-0F33-6D8F36339837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164">
                <a:extLst>
                  <a:ext uri="{FF2B5EF4-FFF2-40B4-BE49-F238E27FC236}">
                    <a16:creationId xmlns:a16="http://schemas.microsoft.com/office/drawing/2014/main" id="{325C541C-D7EF-CB09-C128-DC23196A0965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165">
                <a:extLst>
                  <a:ext uri="{FF2B5EF4-FFF2-40B4-BE49-F238E27FC236}">
                    <a16:creationId xmlns:a16="http://schemas.microsoft.com/office/drawing/2014/main" id="{CEAED153-9E98-F9BD-1037-FBA12E368B49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166">
                <a:extLst>
                  <a:ext uri="{FF2B5EF4-FFF2-40B4-BE49-F238E27FC236}">
                    <a16:creationId xmlns:a16="http://schemas.microsoft.com/office/drawing/2014/main" id="{5CA241C9-BBBE-F542-9171-91A8CD0A5308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167">
                <a:extLst>
                  <a:ext uri="{FF2B5EF4-FFF2-40B4-BE49-F238E27FC236}">
                    <a16:creationId xmlns:a16="http://schemas.microsoft.com/office/drawing/2014/main" id="{4950E43E-8BC8-B9EB-F60C-A786C927FBFF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168">
                <a:extLst>
                  <a:ext uri="{FF2B5EF4-FFF2-40B4-BE49-F238E27FC236}">
                    <a16:creationId xmlns:a16="http://schemas.microsoft.com/office/drawing/2014/main" id="{2BB58626-4914-0E27-A5D0-093F41065E8F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169">
                <a:extLst>
                  <a:ext uri="{FF2B5EF4-FFF2-40B4-BE49-F238E27FC236}">
                    <a16:creationId xmlns:a16="http://schemas.microsoft.com/office/drawing/2014/main" id="{3A217D5E-9943-4344-EDD6-8B421EB07E58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170">
                <a:extLst>
                  <a:ext uri="{FF2B5EF4-FFF2-40B4-BE49-F238E27FC236}">
                    <a16:creationId xmlns:a16="http://schemas.microsoft.com/office/drawing/2014/main" id="{F60140DB-95FA-66A8-3EC3-E5343F11EC3C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171">
                <a:extLst>
                  <a:ext uri="{FF2B5EF4-FFF2-40B4-BE49-F238E27FC236}">
                    <a16:creationId xmlns:a16="http://schemas.microsoft.com/office/drawing/2014/main" id="{F8257015-3FFB-AE6A-2FD9-A362823BEF6F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172">
                <a:extLst>
                  <a:ext uri="{FF2B5EF4-FFF2-40B4-BE49-F238E27FC236}">
                    <a16:creationId xmlns:a16="http://schemas.microsoft.com/office/drawing/2014/main" id="{BC9A7DC0-0AFC-2F80-AC90-A7E66ACBEB7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173">
                <a:extLst>
                  <a:ext uri="{FF2B5EF4-FFF2-40B4-BE49-F238E27FC236}">
                    <a16:creationId xmlns:a16="http://schemas.microsoft.com/office/drawing/2014/main" id="{4C70DD84-1FF4-9A6D-4700-07F091038347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7" name="Group 34">
            <a:extLst>
              <a:ext uri="{FF2B5EF4-FFF2-40B4-BE49-F238E27FC236}">
                <a16:creationId xmlns:a16="http://schemas.microsoft.com/office/drawing/2014/main" id="{D100D92D-2D22-B18A-6AD1-EEA6128BFD0B}"/>
              </a:ext>
            </a:extLst>
          </p:cNvPr>
          <p:cNvGrpSpPr/>
          <p:nvPr/>
        </p:nvGrpSpPr>
        <p:grpSpPr bwMode="auto">
          <a:xfrm>
            <a:off x="5985955" y="5594434"/>
            <a:ext cx="6206045" cy="1271588"/>
            <a:chOff x="0" y="4003"/>
            <a:chExt cx="5511" cy="317"/>
          </a:xfrm>
        </p:grpSpPr>
        <p:sp>
          <p:nvSpPr>
            <p:cNvPr id="148" name="Freeform 35">
              <a:extLst>
                <a:ext uri="{FF2B5EF4-FFF2-40B4-BE49-F238E27FC236}">
                  <a16:creationId xmlns:a16="http://schemas.microsoft.com/office/drawing/2014/main" id="{67F8EF48-3C15-73E1-009B-9B3D6F791279}"/>
                </a:ext>
              </a:extLst>
            </p:cNvPr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36">
              <a:extLst>
                <a:ext uri="{FF2B5EF4-FFF2-40B4-BE49-F238E27FC236}">
                  <a16:creationId xmlns:a16="http://schemas.microsoft.com/office/drawing/2014/main" id="{F0D4B718-8145-5A84-768E-DD05BCDC418F}"/>
                </a:ext>
              </a:extLst>
            </p:cNvPr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37">
              <a:extLst>
                <a:ext uri="{FF2B5EF4-FFF2-40B4-BE49-F238E27FC236}">
                  <a16:creationId xmlns:a16="http://schemas.microsoft.com/office/drawing/2014/main" id="{F6032457-CA88-882C-4AE1-EDE82F43A35F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38">
              <a:extLst>
                <a:ext uri="{FF2B5EF4-FFF2-40B4-BE49-F238E27FC236}">
                  <a16:creationId xmlns:a16="http://schemas.microsoft.com/office/drawing/2014/main" id="{FF6F2C76-FE33-E837-CAE6-16F9A033485C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254" name="Freeform 39">
                <a:extLst>
                  <a:ext uri="{FF2B5EF4-FFF2-40B4-BE49-F238E27FC236}">
                    <a16:creationId xmlns:a16="http://schemas.microsoft.com/office/drawing/2014/main" id="{9F260132-F9F6-1DFF-5AA9-1EC8260936E8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Freeform 40">
                <a:extLst>
                  <a:ext uri="{FF2B5EF4-FFF2-40B4-BE49-F238E27FC236}">
                    <a16:creationId xmlns:a16="http://schemas.microsoft.com/office/drawing/2014/main" id="{D9A1A328-5C97-2C0A-F7C7-24BB764E5BBF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Freeform 41">
                <a:extLst>
                  <a:ext uri="{FF2B5EF4-FFF2-40B4-BE49-F238E27FC236}">
                    <a16:creationId xmlns:a16="http://schemas.microsoft.com/office/drawing/2014/main" id="{75CA2831-59C9-CCF2-23E1-3999CAAE6114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Freeform 42">
                <a:extLst>
                  <a:ext uri="{FF2B5EF4-FFF2-40B4-BE49-F238E27FC236}">
                    <a16:creationId xmlns:a16="http://schemas.microsoft.com/office/drawing/2014/main" id="{C1ACE396-E5A1-DC1E-A1FA-B90D0D0BD551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Freeform 43">
                <a:extLst>
                  <a:ext uri="{FF2B5EF4-FFF2-40B4-BE49-F238E27FC236}">
                    <a16:creationId xmlns:a16="http://schemas.microsoft.com/office/drawing/2014/main" id="{8393D926-67CF-9164-171E-71BB3F79AE46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Freeform 44">
                <a:extLst>
                  <a:ext uri="{FF2B5EF4-FFF2-40B4-BE49-F238E27FC236}">
                    <a16:creationId xmlns:a16="http://schemas.microsoft.com/office/drawing/2014/main" id="{54688653-64B5-102C-7B2B-E933D4D37B7A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Freeform 45">
                <a:extLst>
                  <a:ext uri="{FF2B5EF4-FFF2-40B4-BE49-F238E27FC236}">
                    <a16:creationId xmlns:a16="http://schemas.microsoft.com/office/drawing/2014/main" id="{6F27E72F-9AE9-5587-E6F9-3FA40582B4CA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Freeform 46">
                <a:extLst>
                  <a:ext uri="{FF2B5EF4-FFF2-40B4-BE49-F238E27FC236}">
                    <a16:creationId xmlns:a16="http://schemas.microsoft.com/office/drawing/2014/main" id="{BB85B00A-B32E-77F1-2BD1-D8D6F5EEB55E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Freeform 47">
                <a:extLst>
                  <a:ext uri="{FF2B5EF4-FFF2-40B4-BE49-F238E27FC236}">
                    <a16:creationId xmlns:a16="http://schemas.microsoft.com/office/drawing/2014/main" id="{A1801A6C-C3DE-8521-FF20-F3FE07AAB9D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Freeform 48">
                <a:extLst>
                  <a:ext uri="{FF2B5EF4-FFF2-40B4-BE49-F238E27FC236}">
                    <a16:creationId xmlns:a16="http://schemas.microsoft.com/office/drawing/2014/main" id="{10ACAF2E-469D-4639-BF55-A9C28BE094F3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Freeform 49">
                <a:extLst>
                  <a:ext uri="{FF2B5EF4-FFF2-40B4-BE49-F238E27FC236}">
                    <a16:creationId xmlns:a16="http://schemas.microsoft.com/office/drawing/2014/main" id="{5FF955B1-DEFB-712D-436A-C88289BFB17A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Freeform 50">
                <a:extLst>
                  <a:ext uri="{FF2B5EF4-FFF2-40B4-BE49-F238E27FC236}">
                    <a16:creationId xmlns:a16="http://schemas.microsoft.com/office/drawing/2014/main" id="{63433529-E7B0-1966-12DD-8F891D08E3C0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Freeform 51">
                <a:extLst>
                  <a:ext uri="{FF2B5EF4-FFF2-40B4-BE49-F238E27FC236}">
                    <a16:creationId xmlns:a16="http://schemas.microsoft.com/office/drawing/2014/main" id="{85A587FF-F032-60C5-21E2-F9AF6587403C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" name="Freeform 52">
                <a:extLst>
                  <a:ext uri="{FF2B5EF4-FFF2-40B4-BE49-F238E27FC236}">
                    <a16:creationId xmlns:a16="http://schemas.microsoft.com/office/drawing/2014/main" id="{EA00CE80-DA17-E05D-F76C-28287D8595E2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Freeform 53">
                <a:extLst>
                  <a:ext uri="{FF2B5EF4-FFF2-40B4-BE49-F238E27FC236}">
                    <a16:creationId xmlns:a16="http://schemas.microsoft.com/office/drawing/2014/main" id="{2EE1EF5D-AFE3-6ACE-C466-6AE156E64DF6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Freeform 54">
                <a:extLst>
                  <a:ext uri="{FF2B5EF4-FFF2-40B4-BE49-F238E27FC236}">
                    <a16:creationId xmlns:a16="http://schemas.microsoft.com/office/drawing/2014/main" id="{814C9C12-0C17-7A7D-792D-CC35DAB52562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" name="Freeform 55">
                <a:extLst>
                  <a:ext uri="{FF2B5EF4-FFF2-40B4-BE49-F238E27FC236}">
                    <a16:creationId xmlns:a16="http://schemas.microsoft.com/office/drawing/2014/main" id="{05095C38-027E-7C4E-A5E3-660D10D62F4E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" name="Freeform 56">
                <a:extLst>
                  <a:ext uri="{FF2B5EF4-FFF2-40B4-BE49-F238E27FC236}">
                    <a16:creationId xmlns:a16="http://schemas.microsoft.com/office/drawing/2014/main" id="{2D83B785-EFA9-3EF1-59CB-6BDA62A0F19D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Freeform 57">
                <a:extLst>
                  <a:ext uri="{FF2B5EF4-FFF2-40B4-BE49-F238E27FC236}">
                    <a16:creationId xmlns:a16="http://schemas.microsoft.com/office/drawing/2014/main" id="{6C6B233E-5CE5-620E-847E-FCD525B50C28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" name="Freeform 58">
                <a:extLst>
                  <a:ext uri="{FF2B5EF4-FFF2-40B4-BE49-F238E27FC236}">
                    <a16:creationId xmlns:a16="http://schemas.microsoft.com/office/drawing/2014/main" id="{B34399E4-2089-A1B5-CFED-C3A62EB7FE01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" name="Freeform 59">
                <a:extLst>
                  <a:ext uri="{FF2B5EF4-FFF2-40B4-BE49-F238E27FC236}">
                    <a16:creationId xmlns:a16="http://schemas.microsoft.com/office/drawing/2014/main" id="{D9E2C320-2830-816B-9081-E2A26D56B255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Freeform 60">
                <a:extLst>
                  <a:ext uri="{FF2B5EF4-FFF2-40B4-BE49-F238E27FC236}">
                    <a16:creationId xmlns:a16="http://schemas.microsoft.com/office/drawing/2014/main" id="{185A9276-C90B-D3E1-15FF-4C291CC8C195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" name="Freeform 61">
                <a:extLst>
                  <a:ext uri="{FF2B5EF4-FFF2-40B4-BE49-F238E27FC236}">
                    <a16:creationId xmlns:a16="http://schemas.microsoft.com/office/drawing/2014/main" id="{54F204CB-09DE-034D-5707-F9DCE137A4ED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" name="Freeform 62">
                <a:extLst>
                  <a:ext uri="{FF2B5EF4-FFF2-40B4-BE49-F238E27FC236}">
                    <a16:creationId xmlns:a16="http://schemas.microsoft.com/office/drawing/2014/main" id="{14FB6D9E-B642-25A3-9B5E-FAD9674771A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" name="Freeform 63">
                <a:extLst>
                  <a:ext uri="{FF2B5EF4-FFF2-40B4-BE49-F238E27FC236}">
                    <a16:creationId xmlns:a16="http://schemas.microsoft.com/office/drawing/2014/main" id="{8C3C98B2-724C-3845-35A5-7172F7D62C02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" name="Freeform 64">
                <a:extLst>
                  <a:ext uri="{FF2B5EF4-FFF2-40B4-BE49-F238E27FC236}">
                    <a16:creationId xmlns:a16="http://schemas.microsoft.com/office/drawing/2014/main" id="{A5684669-7B01-D92E-BBD5-B34E6218772C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" name="Freeform 65">
                <a:extLst>
                  <a:ext uri="{FF2B5EF4-FFF2-40B4-BE49-F238E27FC236}">
                    <a16:creationId xmlns:a16="http://schemas.microsoft.com/office/drawing/2014/main" id="{5DEDB1A5-F6CB-1CDC-7C7D-290E2305A30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" name="Freeform 66">
                <a:extLst>
                  <a:ext uri="{FF2B5EF4-FFF2-40B4-BE49-F238E27FC236}">
                    <a16:creationId xmlns:a16="http://schemas.microsoft.com/office/drawing/2014/main" id="{66C4ED40-E5D7-C2B7-3BB7-020EA433B7C5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" name="Freeform 67">
                <a:extLst>
                  <a:ext uri="{FF2B5EF4-FFF2-40B4-BE49-F238E27FC236}">
                    <a16:creationId xmlns:a16="http://schemas.microsoft.com/office/drawing/2014/main" id="{5FC889C3-2462-D664-8357-0115C0279DEE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3" name="Freeform 68">
                <a:extLst>
                  <a:ext uri="{FF2B5EF4-FFF2-40B4-BE49-F238E27FC236}">
                    <a16:creationId xmlns:a16="http://schemas.microsoft.com/office/drawing/2014/main" id="{11727A75-1909-222C-B953-7864E51E14FC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4" name="Freeform 69">
                <a:extLst>
                  <a:ext uri="{FF2B5EF4-FFF2-40B4-BE49-F238E27FC236}">
                    <a16:creationId xmlns:a16="http://schemas.microsoft.com/office/drawing/2014/main" id="{5CD7D4E5-5327-ECCB-C794-66E1B45E3768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5" name="Freeform 70">
                <a:extLst>
                  <a:ext uri="{FF2B5EF4-FFF2-40B4-BE49-F238E27FC236}">
                    <a16:creationId xmlns:a16="http://schemas.microsoft.com/office/drawing/2014/main" id="{F735DB0A-5899-E74C-8DDB-D90D8CD5C267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6" name="Freeform 71">
                <a:extLst>
                  <a:ext uri="{FF2B5EF4-FFF2-40B4-BE49-F238E27FC236}">
                    <a16:creationId xmlns:a16="http://schemas.microsoft.com/office/drawing/2014/main" id="{82A267FC-C331-2136-9892-665D60EC1B18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2" name="Group 72">
              <a:extLst>
                <a:ext uri="{FF2B5EF4-FFF2-40B4-BE49-F238E27FC236}">
                  <a16:creationId xmlns:a16="http://schemas.microsoft.com/office/drawing/2014/main" id="{F599FA39-3B6F-A091-2ED7-E13489E88481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221" name="Freeform 73">
                <a:extLst>
                  <a:ext uri="{FF2B5EF4-FFF2-40B4-BE49-F238E27FC236}">
                    <a16:creationId xmlns:a16="http://schemas.microsoft.com/office/drawing/2014/main" id="{67C3DAD0-1E0D-29D1-81B5-8F80CB155F1A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" name="Freeform 74">
                <a:extLst>
                  <a:ext uri="{FF2B5EF4-FFF2-40B4-BE49-F238E27FC236}">
                    <a16:creationId xmlns:a16="http://schemas.microsoft.com/office/drawing/2014/main" id="{E62EF1D6-04B3-F752-2407-AD0BC2227583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" name="Freeform 75">
                <a:extLst>
                  <a:ext uri="{FF2B5EF4-FFF2-40B4-BE49-F238E27FC236}">
                    <a16:creationId xmlns:a16="http://schemas.microsoft.com/office/drawing/2014/main" id="{9590DAEE-1999-D2B4-B2EF-D8569C23C972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" name="Freeform 76">
                <a:extLst>
                  <a:ext uri="{FF2B5EF4-FFF2-40B4-BE49-F238E27FC236}">
                    <a16:creationId xmlns:a16="http://schemas.microsoft.com/office/drawing/2014/main" id="{742469AE-B1D8-4B5F-01BF-F082EB1D7854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" name="Freeform 77">
                <a:extLst>
                  <a:ext uri="{FF2B5EF4-FFF2-40B4-BE49-F238E27FC236}">
                    <a16:creationId xmlns:a16="http://schemas.microsoft.com/office/drawing/2014/main" id="{AF872282-A3A5-CAEC-9BE1-0EF1A32AEFBD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" name="Freeform 78">
                <a:extLst>
                  <a:ext uri="{FF2B5EF4-FFF2-40B4-BE49-F238E27FC236}">
                    <a16:creationId xmlns:a16="http://schemas.microsoft.com/office/drawing/2014/main" id="{8E6E1AF0-613B-19B4-0649-CBDC75730648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" name="Freeform 79">
                <a:extLst>
                  <a:ext uri="{FF2B5EF4-FFF2-40B4-BE49-F238E27FC236}">
                    <a16:creationId xmlns:a16="http://schemas.microsoft.com/office/drawing/2014/main" id="{74E6B06A-7F0E-8625-A515-CB3026A91F91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" name="Freeform 80">
                <a:extLst>
                  <a:ext uri="{FF2B5EF4-FFF2-40B4-BE49-F238E27FC236}">
                    <a16:creationId xmlns:a16="http://schemas.microsoft.com/office/drawing/2014/main" id="{B5CD512F-CA89-BA51-BECC-D602A97C8775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" name="Freeform 81">
                <a:extLst>
                  <a:ext uri="{FF2B5EF4-FFF2-40B4-BE49-F238E27FC236}">
                    <a16:creationId xmlns:a16="http://schemas.microsoft.com/office/drawing/2014/main" id="{94EF819D-450D-384D-E2F3-41DD90398809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" name="Freeform 82">
                <a:extLst>
                  <a:ext uri="{FF2B5EF4-FFF2-40B4-BE49-F238E27FC236}">
                    <a16:creationId xmlns:a16="http://schemas.microsoft.com/office/drawing/2014/main" id="{32E37984-0D6B-510B-7C2E-DD5DD8E6A196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" name="Freeform 83">
                <a:extLst>
                  <a:ext uri="{FF2B5EF4-FFF2-40B4-BE49-F238E27FC236}">
                    <a16:creationId xmlns:a16="http://schemas.microsoft.com/office/drawing/2014/main" id="{B0C0C522-C495-8F6C-52BD-2174EDA0F594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" name="Freeform 84">
                <a:extLst>
                  <a:ext uri="{FF2B5EF4-FFF2-40B4-BE49-F238E27FC236}">
                    <a16:creationId xmlns:a16="http://schemas.microsoft.com/office/drawing/2014/main" id="{4F056F4B-AFC6-38B3-A1E3-FFDB9F36AF08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" name="Freeform 85">
                <a:extLst>
                  <a:ext uri="{FF2B5EF4-FFF2-40B4-BE49-F238E27FC236}">
                    <a16:creationId xmlns:a16="http://schemas.microsoft.com/office/drawing/2014/main" id="{1BD0A077-2648-F000-EB85-65C1C8D21188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Freeform 86">
                <a:extLst>
                  <a:ext uri="{FF2B5EF4-FFF2-40B4-BE49-F238E27FC236}">
                    <a16:creationId xmlns:a16="http://schemas.microsoft.com/office/drawing/2014/main" id="{1F867B8D-138D-BF4C-917E-444B7E140C26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" name="Freeform 87">
                <a:extLst>
                  <a:ext uri="{FF2B5EF4-FFF2-40B4-BE49-F238E27FC236}">
                    <a16:creationId xmlns:a16="http://schemas.microsoft.com/office/drawing/2014/main" id="{B29B5344-0F2C-3BBE-B6E8-E773B7BE69FC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Freeform 88">
                <a:extLst>
                  <a:ext uri="{FF2B5EF4-FFF2-40B4-BE49-F238E27FC236}">
                    <a16:creationId xmlns:a16="http://schemas.microsoft.com/office/drawing/2014/main" id="{80D4E703-2EAC-BD5D-1523-5FEE903D0472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Freeform 89">
                <a:extLst>
                  <a:ext uri="{FF2B5EF4-FFF2-40B4-BE49-F238E27FC236}">
                    <a16:creationId xmlns:a16="http://schemas.microsoft.com/office/drawing/2014/main" id="{BF0B6CD0-FE91-6E5C-4542-E1F0682C3C92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Freeform 90">
                <a:extLst>
                  <a:ext uri="{FF2B5EF4-FFF2-40B4-BE49-F238E27FC236}">
                    <a16:creationId xmlns:a16="http://schemas.microsoft.com/office/drawing/2014/main" id="{94499086-09E1-7D6D-0205-24BDDEDD1EC5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Freeform 91">
                <a:extLst>
                  <a:ext uri="{FF2B5EF4-FFF2-40B4-BE49-F238E27FC236}">
                    <a16:creationId xmlns:a16="http://schemas.microsoft.com/office/drawing/2014/main" id="{2560B583-E073-93FA-1C83-4A926BD335AE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Freeform 92">
                <a:extLst>
                  <a:ext uri="{FF2B5EF4-FFF2-40B4-BE49-F238E27FC236}">
                    <a16:creationId xmlns:a16="http://schemas.microsoft.com/office/drawing/2014/main" id="{B329FE8F-7256-D809-2ACE-9A8BF47179B6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Freeform 93">
                <a:extLst>
                  <a:ext uri="{FF2B5EF4-FFF2-40B4-BE49-F238E27FC236}">
                    <a16:creationId xmlns:a16="http://schemas.microsoft.com/office/drawing/2014/main" id="{C1B4FECD-B558-2BC9-335D-6ACEA45B96F5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Freeform 94">
                <a:extLst>
                  <a:ext uri="{FF2B5EF4-FFF2-40B4-BE49-F238E27FC236}">
                    <a16:creationId xmlns:a16="http://schemas.microsoft.com/office/drawing/2014/main" id="{26753BBC-3FF8-8144-AF10-D527FC838D46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Freeform 95">
                <a:extLst>
                  <a:ext uri="{FF2B5EF4-FFF2-40B4-BE49-F238E27FC236}">
                    <a16:creationId xmlns:a16="http://schemas.microsoft.com/office/drawing/2014/main" id="{761CFCBC-D91F-4C55-1B20-A33DB2F3167E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Freeform 96">
                <a:extLst>
                  <a:ext uri="{FF2B5EF4-FFF2-40B4-BE49-F238E27FC236}">
                    <a16:creationId xmlns:a16="http://schemas.microsoft.com/office/drawing/2014/main" id="{F115EB9F-8C53-9BD2-D478-0DBB3C14B5AE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Freeform 97">
                <a:extLst>
                  <a:ext uri="{FF2B5EF4-FFF2-40B4-BE49-F238E27FC236}">
                    <a16:creationId xmlns:a16="http://schemas.microsoft.com/office/drawing/2014/main" id="{25738E96-90DA-2F3A-CA54-6917E15C74CD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Freeform 98">
                <a:extLst>
                  <a:ext uri="{FF2B5EF4-FFF2-40B4-BE49-F238E27FC236}">
                    <a16:creationId xmlns:a16="http://schemas.microsoft.com/office/drawing/2014/main" id="{85728472-6382-0F66-9540-3DD935EC185B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Freeform 99">
                <a:extLst>
                  <a:ext uri="{FF2B5EF4-FFF2-40B4-BE49-F238E27FC236}">
                    <a16:creationId xmlns:a16="http://schemas.microsoft.com/office/drawing/2014/main" id="{4CB5BDC9-9508-75C7-D4B8-B3F4EECB26F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Freeform 100">
                <a:extLst>
                  <a:ext uri="{FF2B5EF4-FFF2-40B4-BE49-F238E27FC236}">
                    <a16:creationId xmlns:a16="http://schemas.microsoft.com/office/drawing/2014/main" id="{325A7AFD-3D74-6EA5-5A53-FD4EABA3D39B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Freeform 101">
                <a:extLst>
                  <a:ext uri="{FF2B5EF4-FFF2-40B4-BE49-F238E27FC236}">
                    <a16:creationId xmlns:a16="http://schemas.microsoft.com/office/drawing/2014/main" id="{AE815B21-B880-905D-0C2E-E3AB6BC4B4C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Freeform 102">
                <a:extLst>
                  <a:ext uri="{FF2B5EF4-FFF2-40B4-BE49-F238E27FC236}">
                    <a16:creationId xmlns:a16="http://schemas.microsoft.com/office/drawing/2014/main" id="{759702BB-1ADF-0415-3003-607085019831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Freeform 103">
                <a:extLst>
                  <a:ext uri="{FF2B5EF4-FFF2-40B4-BE49-F238E27FC236}">
                    <a16:creationId xmlns:a16="http://schemas.microsoft.com/office/drawing/2014/main" id="{92FE56E2-503B-0F2F-A07B-79B6633117F2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Freeform 104">
                <a:extLst>
                  <a:ext uri="{FF2B5EF4-FFF2-40B4-BE49-F238E27FC236}">
                    <a16:creationId xmlns:a16="http://schemas.microsoft.com/office/drawing/2014/main" id="{AB43CBFC-7CE1-36FE-7DE7-C651A2885DFD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Freeform 105">
                <a:extLst>
                  <a:ext uri="{FF2B5EF4-FFF2-40B4-BE49-F238E27FC236}">
                    <a16:creationId xmlns:a16="http://schemas.microsoft.com/office/drawing/2014/main" id="{A9A4797B-C792-F35E-69D8-B97E4D1447ED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roup 106">
              <a:extLst>
                <a:ext uri="{FF2B5EF4-FFF2-40B4-BE49-F238E27FC236}">
                  <a16:creationId xmlns:a16="http://schemas.microsoft.com/office/drawing/2014/main" id="{63036EC2-AB41-4D2D-40E3-7264B90B5D05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88" name="Freeform 107">
                <a:extLst>
                  <a:ext uri="{FF2B5EF4-FFF2-40B4-BE49-F238E27FC236}">
                    <a16:creationId xmlns:a16="http://schemas.microsoft.com/office/drawing/2014/main" id="{6FA15845-349D-2F17-0835-A99343306FB8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Freeform 108">
                <a:extLst>
                  <a:ext uri="{FF2B5EF4-FFF2-40B4-BE49-F238E27FC236}">
                    <a16:creationId xmlns:a16="http://schemas.microsoft.com/office/drawing/2014/main" id="{3E578936-82DD-F04D-C5F6-52424106A1AE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Freeform 109">
                <a:extLst>
                  <a:ext uri="{FF2B5EF4-FFF2-40B4-BE49-F238E27FC236}">
                    <a16:creationId xmlns:a16="http://schemas.microsoft.com/office/drawing/2014/main" id="{92329ADC-2C16-1C9D-9CAC-8E3C547ACF10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Freeform 110">
                <a:extLst>
                  <a:ext uri="{FF2B5EF4-FFF2-40B4-BE49-F238E27FC236}">
                    <a16:creationId xmlns:a16="http://schemas.microsoft.com/office/drawing/2014/main" id="{51FE4F1E-ED9F-5A8B-F72C-1422C0C330C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Freeform 111">
                <a:extLst>
                  <a:ext uri="{FF2B5EF4-FFF2-40B4-BE49-F238E27FC236}">
                    <a16:creationId xmlns:a16="http://schemas.microsoft.com/office/drawing/2014/main" id="{F631B738-BF8F-F952-80C9-B106BD9EAB6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Freeform 112">
                <a:extLst>
                  <a:ext uri="{FF2B5EF4-FFF2-40B4-BE49-F238E27FC236}">
                    <a16:creationId xmlns:a16="http://schemas.microsoft.com/office/drawing/2014/main" id="{D338BDC3-19B4-F354-85D0-38C9445592F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Freeform 113">
                <a:extLst>
                  <a:ext uri="{FF2B5EF4-FFF2-40B4-BE49-F238E27FC236}">
                    <a16:creationId xmlns:a16="http://schemas.microsoft.com/office/drawing/2014/main" id="{18FE4A21-5C29-4A2E-2C9D-A57E0713E5C8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Freeform 114">
                <a:extLst>
                  <a:ext uri="{FF2B5EF4-FFF2-40B4-BE49-F238E27FC236}">
                    <a16:creationId xmlns:a16="http://schemas.microsoft.com/office/drawing/2014/main" id="{3D01FF9D-A55D-9A34-7346-DCB2D2064711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Freeform 115">
                <a:extLst>
                  <a:ext uri="{FF2B5EF4-FFF2-40B4-BE49-F238E27FC236}">
                    <a16:creationId xmlns:a16="http://schemas.microsoft.com/office/drawing/2014/main" id="{67D4D93D-CEAB-6585-A8F7-1A8F4802BF5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" name="Freeform 116">
                <a:extLst>
                  <a:ext uri="{FF2B5EF4-FFF2-40B4-BE49-F238E27FC236}">
                    <a16:creationId xmlns:a16="http://schemas.microsoft.com/office/drawing/2014/main" id="{1B54E310-FE50-A72A-8E6F-CC7F724964F6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" name="Freeform 117">
                <a:extLst>
                  <a:ext uri="{FF2B5EF4-FFF2-40B4-BE49-F238E27FC236}">
                    <a16:creationId xmlns:a16="http://schemas.microsoft.com/office/drawing/2014/main" id="{FA2DE8BB-1EF4-69A3-3378-C60F312ABF60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Freeform 118">
                <a:extLst>
                  <a:ext uri="{FF2B5EF4-FFF2-40B4-BE49-F238E27FC236}">
                    <a16:creationId xmlns:a16="http://schemas.microsoft.com/office/drawing/2014/main" id="{040D0841-EA64-9983-ED0D-DAF99B4DB277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Freeform 119">
                <a:extLst>
                  <a:ext uri="{FF2B5EF4-FFF2-40B4-BE49-F238E27FC236}">
                    <a16:creationId xmlns:a16="http://schemas.microsoft.com/office/drawing/2014/main" id="{9D5B17E6-6E5A-F10A-9BFA-40BC159E19A9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" name="Freeform 120">
                <a:extLst>
                  <a:ext uri="{FF2B5EF4-FFF2-40B4-BE49-F238E27FC236}">
                    <a16:creationId xmlns:a16="http://schemas.microsoft.com/office/drawing/2014/main" id="{B41BEF47-8525-2771-DCEC-3C7BF2999E0B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" name="Freeform 121">
                <a:extLst>
                  <a:ext uri="{FF2B5EF4-FFF2-40B4-BE49-F238E27FC236}">
                    <a16:creationId xmlns:a16="http://schemas.microsoft.com/office/drawing/2014/main" id="{1CB4D04A-5267-2628-1403-519E77FE51DC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" name="Freeform 122">
                <a:extLst>
                  <a:ext uri="{FF2B5EF4-FFF2-40B4-BE49-F238E27FC236}">
                    <a16:creationId xmlns:a16="http://schemas.microsoft.com/office/drawing/2014/main" id="{71E1DF3E-43C4-4DE2-A12A-4289AE95FF04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" name="Freeform 123">
                <a:extLst>
                  <a:ext uri="{FF2B5EF4-FFF2-40B4-BE49-F238E27FC236}">
                    <a16:creationId xmlns:a16="http://schemas.microsoft.com/office/drawing/2014/main" id="{BD160EB4-A9D9-B857-B9CB-5FF6DFB10294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" name="Freeform 124">
                <a:extLst>
                  <a:ext uri="{FF2B5EF4-FFF2-40B4-BE49-F238E27FC236}">
                    <a16:creationId xmlns:a16="http://schemas.microsoft.com/office/drawing/2014/main" id="{0776977F-6B5E-207F-D33D-D9EC2C9158AC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" name="Freeform 125">
                <a:extLst>
                  <a:ext uri="{FF2B5EF4-FFF2-40B4-BE49-F238E27FC236}">
                    <a16:creationId xmlns:a16="http://schemas.microsoft.com/office/drawing/2014/main" id="{D31DC007-FF5C-FCD1-BCB1-D15284052197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" name="Freeform 126">
                <a:extLst>
                  <a:ext uri="{FF2B5EF4-FFF2-40B4-BE49-F238E27FC236}">
                    <a16:creationId xmlns:a16="http://schemas.microsoft.com/office/drawing/2014/main" id="{5FB49071-09E4-5C75-C834-2323D4216F8A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" name="Freeform 127">
                <a:extLst>
                  <a:ext uri="{FF2B5EF4-FFF2-40B4-BE49-F238E27FC236}">
                    <a16:creationId xmlns:a16="http://schemas.microsoft.com/office/drawing/2014/main" id="{A988127B-DECC-0623-48E6-0328AE39846A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" name="Freeform 128">
                <a:extLst>
                  <a:ext uri="{FF2B5EF4-FFF2-40B4-BE49-F238E27FC236}">
                    <a16:creationId xmlns:a16="http://schemas.microsoft.com/office/drawing/2014/main" id="{B9F2C608-0079-E0D9-D7C4-324048D08F8E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" name="Freeform 129">
                <a:extLst>
                  <a:ext uri="{FF2B5EF4-FFF2-40B4-BE49-F238E27FC236}">
                    <a16:creationId xmlns:a16="http://schemas.microsoft.com/office/drawing/2014/main" id="{3948BF8E-BEE9-5F1D-B1E8-D403A08ED4D0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" name="Freeform 130">
                <a:extLst>
                  <a:ext uri="{FF2B5EF4-FFF2-40B4-BE49-F238E27FC236}">
                    <a16:creationId xmlns:a16="http://schemas.microsoft.com/office/drawing/2014/main" id="{3F18B485-4FE3-4819-EC9B-B4868E6A8A70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Freeform 131">
                <a:extLst>
                  <a:ext uri="{FF2B5EF4-FFF2-40B4-BE49-F238E27FC236}">
                    <a16:creationId xmlns:a16="http://schemas.microsoft.com/office/drawing/2014/main" id="{D06FFAFD-9737-9392-4EFF-D06CAB5C1984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" name="Freeform 132">
                <a:extLst>
                  <a:ext uri="{FF2B5EF4-FFF2-40B4-BE49-F238E27FC236}">
                    <a16:creationId xmlns:a16="http://schemas.microsoft.com/office/drawing/2014/main" id="{6B9BF312-9812-E0DE-9F23-24BED29CC985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" name="Freeform 133">
                <a:extLst>
                  <a:ext uri="{FF2B5EF4-FFF2-40B4-BE49-F238E27FC236}">
                    <a16:creationId xmlns:a16="http://schemas.microsoft.com/office/drawing/2014/main" id="{E45C2766-571E-07CF-B56D-4E427B16727F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Freeform 134">
                <a:extLst>
                  <a:ext uri="{FF2B5EF4-FFF2-40B4-BE49-F238E27FC236}">
                    <a16:creationId xmlns:a16="http://schemas.microsoft.com/office/drawing/2014/main" id="{7AFA8B67-4FC9-FB15-D84B-385F2AA0D26A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" name="Freeform 135">
                <a:extLst>
                  <a:ext uri="{FF2B5EF4-FFF2-40B4-BE49-F238E27FC236}">
                    <a16:creationId xmlns:a16="http://schemas.microsoft.com/office/drawing/2014/main" id="{04BC205E-3B01-2845-5279-BA92445692DD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Freeform 136">
                <a:extLst>
                  <a:ext uri="{FF2B5EF4-FFF2-40B4-BE49-F238E27FC236}">
                    <a16:creationId xmlns:a16="http://schemas.microsoft.com/office/drawing/2014/main" id="{18EFE847-010D-9B66-D819-1E769B67234E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Freeform 137">
                <a:extLst>
                  <a:ext uri="{FF2B5EF4-FFF2-40B4-BE49-F238E27FC236}">
                    <a16:creationId xmlns:a16="http://schemas.microsoft.com/office/drawing/2014/main" id="{E246A3CF-F24E-89E0-C4CC-A0239B21C7C5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Freeform 138">
                <a:extLst>
                  <a:ext uri="{FF2B5EF4-FFF2-40B4-BE49-F238E27FC236}">
                    <a16:creationId xmlns:a16="http://schemas.microsoft.com/office/drawing/2014/main" id="{9D12C73D-7AE8-3E06-268C-C035A00A624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Freeform 139">
                <a:extLst>
                  <a:ext uri="{FF2B5EF4-FFF2-40B4-BE49-F238E27FC236}">
                    <a16:creationId xmlns:a16="http://schemas.microsoft.com/office/drawing/2014/main" id="{2A4DD325-6173-AE19-5908-0567C681EF78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oup 140">
              <a:extLst>
                <a:ext uri="{FF2B5EF4-FFF2-40B4-BE49-F238E27FC236}">
                  <a16:creationId xmlns:a16="http://schemas.microsoft.com/office/drawing/2014/main" id="{24F2E72A-4CDC-99C6-0E8B-9CB3DFFE4FF3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55" name="Freeform 141">
                <a:extLst>
                  <a:ext uri="{FF2B5EF4-FFF2-40B4-BE49-F238E27FC236}">
                    <a16:creationId xmlns:a16="http://schemas.microsoft.com/office/drawing/2014/main" id="{F016736E-0CF6-F084-E579-AEF2A334A7F8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 142">
                <a:extLst>
                  <a:ext uri="{FF2B5EF4-FFF2-40B4-BE49-F238E27FC236}">
                    <a16:creationId xmlns:a16="http://schemas.microsoft.com/office/drawing/2014/main" id="{9A98F099-1F20-2BA5-0B17-6C9731078CE8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 143">
                <a:extLst>
                  <a:ext uri="{FF2B5EF4-FFF2-40B4-BE49-F238E27FC236}">
                    <a16:creationId xmlns:a16="http://schemas.microsoft.com/office/drawing/2014/main" id="{564722BF-9E87-A74E-DEA8-4C8F67F5CF20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 144">
                <a:extLst>
                  <a:ext uri="{FF2B5EF4-FFF2-40B4-BE49-F238E27FC236}">
                    <a16:creationId xmlns:a16="http://schemas.microsoft.com/office/drawing/2014/main" id="{DAEB5CFC-3230-4F4C-D287-144CCB71CBE5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reeform 145">
                <a:extLst>
                  <a:ext uri="{FF2B5EF4-FFF2-40B4-BE49-F238E27FC236}">
                    <a16:creationId xmlns:a16="http://schemas.microsoft.com/office/drawing/2014/main" id="{B3ABB248-C601-DF35-DF97-7371B5794335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 146">
                <a:extLst>
                  <a:ext uri="{FF2B5EF4-FFF2-40B4-BE49-F238E27FC236}">
                    <a16:creationId xmlns:a16="http://schemas.microsoft.com/office/drawing/2014/main" id="{91FAD5D8-9BF6-90B1-5976-210431FCB05A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 147">
                <a:extLst>
                  <a:ext uri="{FF2B5EF4-FFF2-40B4-BE49-F238E27FC236}">
                    <a16:creationId xmlns:a16="http://schemas.microsoft.com/office/drawing/2014/main" id="{7D6A279B-F341-BE74-BD4F-A12667A47F01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 148">
                <a:extLst>
                  <a:ext uri="{FF2B5EF4-FFF2-40B4-BE49-F238E27FC236}">
                    <a16:creationId xmlns:a16="http://schemas.microsoft.com/office/drawing/2014/main" id="{513BDAE6-CA91-CE42-2DD0-1E430D44720C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 149">
                <a:extLst>
                  <a:ext uri="{FF2B5EF4-FFF2-40B4-BE49-F238E27FC236}">
                    <a16:creationId xmlns:a16="http://schemas.microsoft.com/office/drawing/2014/main" id="{B6FF7ADC-18FA-6EAE-1288-CCA791C348C5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 150">
                <a:extLst>
                  <a:ext uri="{FF2B5EF4-FFF2-40B4-BE49-F238E27FC236}">
                    <a16:creationId xmlns:a16="http://schemas.microsoft.com/office/drawing/2014/main" id="{AB1A7016-9C19-2771-8187-BC5AE72321A7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reeform 151">
                <a:extLst>
                  <a:ext uri="{FF2B5EF4-FFF2-40B4-BE49-F238E27FC236}">
                    <a16:creationId xmlns:a16="http://schemas.microsoft.com/office/drawing/2014/main" id="{E9E7AC15-C47D-F2DF-6351-13B6B708DF95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Freeform 152">
                <a:extLst>
                  <a:ext uri="{FF2B5EF4-FFF2-40B4-BE49-F238E27FC236}">
                    <a16:creationId xmlns:a16="http://schemas.microsoft.com/office/drawing/2014/main" id="{5E1565BF-B3A2-01E7-D34A-5CAED6391DB5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 153">
                <a:extLst>
                  <a:ext uri="{FF2B5EF4-FFF2-40B4-BE49-F238E27FC236}">
                    <a16:creationId xmlns:a16="http://schemas.microsoft.com/office/drawing/2014/main" id="{F8AD2DD7-15CE-A250-73E4-4E71793F9BB3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 154">
                <a:extLst>
                  <a:ext uri="{FF2B5EF4-FFF2-40B4-BE49-F238E27FC236}">
                    <a16:creationId xmlns:a16="http://schemas.microsoft.com/office/drawing/2014/main" id="{1BC1C860-99B1-C91D-75E4-3CB51F4069F0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 155">
                <a:extLst>
                  <a:ext uri="{FF2B5EF4-FFF2-40B4-BE49-F238E27FC236}">
                    <a16:creationId xmlns:a16="http://schemas.microsoft.com/office/drawing/2014/main" id="{C2D767E3-4ADB-9571-0594-5237927F8E74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 156">
                <a:extLst>
                  <a:ext uri="{FF2B5EF4-FFF2-40B4-BE49-F238E27FC236}">
                    <a16:creationId xmlns:a16="http://schemas.microsoft.com/office/drawing/2014/main" id="{8E4B11DD-2DA4-C6BC-FA3A-57C4E861EB3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reeform 157">
                <a:extLst>
                  <a:ext uri="{FF2B5EF4-FFF2-40B4-BE49-F238E27FC236}">
                    <a16:creationId xmlns:a16="http://schemas.microsoft.com/office/drawing/2014/main" id="{9B5A0F71-AF15-EF31-0767-8F0E51F59CA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Freeform 158">
                <a:extLst>
                  <a:ext uri="{FF2B5EF4-FFF2-40B4-BE49-F238E27FC236}">
                    <a16:creationId xmlns:a16="http://schemas.microsoft.com/office/drawing/2014/main" id="{630A281B-E826-0931-1FED-0A336EC28B38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Freeform 159">
                <a:extLst>
                  <a:ext uri="{FF2B5EF4-FFF2-40B4-BE49-F238E27FC236}">
                    <a16:creationId xmlns:a16="http://schemas.microsoft.com/office/drawing/2014/main" id="{4E7238A7-3E26-F586-67E6-B1B5644D3786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Freeform 160">
                <a:extLst>
                  <a:ext uri="{FF2B5EF4-FFF2-40B4-BE49-F238E27FC236}">
                    <a16:creationId xmlns:a16="http://schemas.microsoft.com/office/drawing/2014/main" id="{8D4D3915-432C-88C6-6324-D534B075B292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Freeform 161">
                <a:extLst>
                  <a:ext uri="{FF2B5EF4-FFF2-40B4-BE49-F238E27FC236}">
                    <a16:creationId xmlns:a16="http://schemas.microsoft.com/office/drawing/2014/main" id="{7D389225-8D6F-2C57-6979-F3D56034E9DE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Freeform 162">
                <a:extLst>
                  <a:ext uri="{FF2B5EF4-FFF2-40B4-BE49-F238E27FC236}">
                    <a16:creationId xmlns:a16="http://schemas.microsoft.com/office/drawing/2014/main" id="{FBAD4204-4F99-8F54-0066-6798630D326E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Freeform 163">
                <a:extLst>
                  <a:ext uri="{FF2B5EF4-FFF2-40B4-BE49-F238E27FC236}">
                    <a16:creationId xmlns:a16="http://schemas.microsoft.com/office/drawing/2014/main" id="{4E777DD6-DDED-25F3-F432-CEC7152DFA5A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reeform 164">
                <a:extLst>
                  <a:ext uri="{FF2B5EF4-FFF2-40B4-BE49-F238E27FC236}">
                    <a16:creationId xmlns:a16="http://schemas.microsoft.com/office/drawing/2014/main" id="{B4830F07-D0CF-7CF1-2C5B-046A3EEF8636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reeform 165">
                <a:extLst>
                  <a:ext uri="{FF2B5EF4-FFF2-40B4-BE49-F238E27FC236}">
                    <a16:creationId xmlns:a16="http://schemas.microsoft.com/office/drawing/2014/main" id="{5B714A8E-5090-44CD-EBC3-CE2A09ADD646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reeform 166">
                <a:extLst>
                  <a:ext uri="{FF2B5EF4-FFF2-40B4-BE49-F238E27FC236}">
                    <a16:creationId xmlns:a16="http://schemas.microsoft.com/office/drawing/2014/main" id="{5CCE308F-0BBF-9266-3648-8C629777DD3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 167">
                <a:extLst>
                  <a:ext uri="{FF2B5EF4-FFF2-40B4-BE49-F238E27FC236}">
                    <a16:creationId xmlns:a16="http://schemas.microsoft.com/office/drawing/2014/main" id="{E690C52D-AB8F-C843-3259-C674B5171412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Freeform 168">
                <a:extLst>
                  <a:ext uri="{FF2B5EF4-FFF2-40B4-BE49-F238E27FC236}">
                    <a16:creationId xmlns:a16="http://schemas.microsoft.com/office/drawing/2014/main" id="{CDF48A91-2705-9A27-BAC1-D52DFB560CB1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Freeform 169">
                <a:extLst>
                  <a:ext uri="{FF2B5EF4-FFF2-40B4-BE49-F238E27FC236}">
                    <a16:creationId xmlns:a16="http://schemas.microsoft.com/office/drawing/2014/main" id="{DB7E13D9-0D7D-A61B-40CB-DD583C688591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Freeform 170">
                <a:extLst>
                  <a:ext uri="{FF2B5EF4-FFF2-40B4-BE49-F238E27FC236}">
                    <a16:creationId xmlns:a16="http://schemas.microsoft.com/office/drawing/2014/main" id="{5BDBAAB0-D305-8161-7F8F-227951A2FB6F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Freeform 171">
                <a:extLst>
                  <a:ext uri="{FF2B5EF4-FFF2-40B4-BE49-F238E27FC236}">
                    <a16:creationId xmlns:a16="http://schemas.microsoft.com/office/drawing/2014/main" id="{D388F2C2-EC66-9C78-A1CA-808F5EC4AEF7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Freeform 172">
                <a:extLst>
                  <a:ext uri="{FF2B5EF4-FFF2-40B4-BE49-F238E27FC236}">
                    <a16:creationId xmlns:a16="http://schemas.microsoft.com/office/drawing/2014/main" id="{AAD05F6F-8BCF-9471-CE9F-B4E3EB5A0861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Freeform 173">
                <a:extLst>
                  <a:ext uri="{FF2B5EF4-FFF2-40B4-BE49-F238E27FC236}">
                    <a16:creationId xmlns:a16="http://schemas.microsoft.com/office/drawing/2014/main" id="{16E4818E-63E4-C970-2E0F-31C96B870499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CFB88FE-ADF8-9573-5CEB-43C712A26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40" y="1601758"/>
            <a:ext cx="11818060" cy="411702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20D42A24-40A9-A42F-AC12-B25F42C69E34}"/>
              </a:ext>
            </a:extLst>
          </p:cNvPr>
          <p:cNvSpPr txBox="1"/>
          <p:nvPr/>
        </p:nvSpPr>
        <p:spPr>
          <a:xfrm>
            <a:off x="589490" y="186651"/>
            <a:ext cx="11378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KẾT HỢP KÍ HIỆU BÀN TAY</a:t>
            </a:r>
            <a:endParaRPr kumimoji="0" lang="vi-V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</a:t>
            </a:r>
          </a:p>
        </p:txBody>
      </p:sp>
      <p:pic>
        <p:nvPicPr>
          <p:cNvPr id="5" name="Bai 3">
            <a:hlinkClick r:id="" action="ppaction://media"/>
            <a:extLst>
              <a:ext uri="{FF2B5EF4-FFF2-40B4-BE49-F238E27FC236}">
                <a16:creationId xmlns:a16="http://schemas.microsoft.com/office/drawing/2014/main" id="{0FF2EC72-6EBC-7515-2418-FC497AA16E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23466" y="909926"/>
            <a:ext cx="609600" cy="609600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46153328-8110-32A9-0AA5-67CF2672BFE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17454" y="2503658"/>
            <a:ext cx="65881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2DB018AF-1B02-EEDE-581B-0439AB9B689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67622" y="2526805"/>
            <a:ext cx="65881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" name="Picture 9">
            <a:extLst>
              <a:ext uri="{FF2B5EF4-FFF2-40B4-BE49-F238E27FC236}">
                <a16:creationId xmlns:a16="http://schemas.microsoft.com/office/drawing/2014/main" id="{775A504E-77D6-EC83-E344-5B3ABC69F3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17790" y="2549952"/>
            <a:ext cx="65881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" name="Picture 9">
            <a:extLst>
              <a:ext uri="{FF2B5EF4-FFF2-40B4-BE49-F238E27FC236}">
                <a16:creationId xmlns:a16="http://schemas.microsoft.com/office/drawing/2014/main" id="{A1D9F7DF-9516-B0C3-129C-3FBFBA790B6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5790" y="5432058"/>
            <a:ext cx="65881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" name="Picture 9">
            <a:extLst>
              <a:ext uri="{FF2B5EF4-FFF2-40B4-BE49-F238E27FC236}">
                <a16:creationId xmlns:a16="http://schemas.microsoft.com/office/drawing/2014/main" id="{DCC7BDF2-8277-EE72-C998-EC66EBCED9A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92607" y="5426041"/>
            <a:ext cx="65881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" name="Picture 9">
            <a:extLst>
              <a:ext uri="{FF2B5EF4-FFF2-40B4-BE49-F238E27FC236}">
                <a16:creationId xmlns:a16="http://schemas.microsoft.com/office/drawing/2014/main" id="{18254274-AC10-B41B-7222-D6CE660ACEE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55687" y="5467116"/>
            <a:ext cx="65881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" name="Picture 8">
            <a:extLst>
              <a:ext uri="{FF2B5EF4-FFF2-40B4-BE49-F238E27FC236}">
                <a16:creationId xmlns:a16="http://schemas.microsoft.com/office/drawing/2014/main" id="{ADF3175B-7EC7-CAAD-3C9B-71DA45AE706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9388" y="2503658"/>
            <a:ext cx="57442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" name="Picture 8">
            <a:extLst>
              <a:ext uri="{FF2B5EF4-FFF2-40B4-BE49-F238E27FC236}">
                <a16:creationId xmlns:a16="http://schemas.microsoft.com/office/drawing/2014/main" id="{1F97074B-3B65-92C3-DFD9-224887E4720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3894" y="2503658"/>
            <a:ext cx="57442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" name="Picture 8">
            <a:extLst>
              <a:ext uri="{FF2B5EF4-FFF2-40B4-BE49-F238E27FC236}">
                <a16:creationId xmlns:a16="http://schemas.microsoft.com/office/drawing/2014/main" id="{88671D3E-B2A9-B211-1056-C20BE0B4B6A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60932" y="5413120"/>
            <a:ext cx="57442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" name="Picture 8">
            <a:extLst>
              <a:ext uri="{FF2B5EF4-FFF2-40B4-BE49-F238E27FC236}">
                <a16:creationId xmlns:a16="http://schemas.microsoft.com/office/drawing/2014/main" id="{0E79A3FF-F63C-8CCB-8BA7-E781AB64B1C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26381" y="5374938"/>
            <a:ext cx="57442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" name="Picture 8">
            <a:extLst>
              <a:ext uri="{FF2B5EF4-FFF2-40B4-BE49-F238E27FC236}">
                <a16:creationId xmlns:a16="http://schemas.microsoft.com/office/drawing/2014/main" id="{67DEAB58-3605-856C-3246-8D6FCA5BED9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23661" y="5372850"/>
            <a:ext cx="57442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" name="Picture 7">
            <a:extLst>
              <a:ext uri="{FF2B5EF4-FFF2-40B4-BE49-F238E27FC236}">
                <a16:creationId xmlns:a16="http://schemas.microsoft.com/office/drawing/2014/main" id="{1111CB1D-D49C-B0FD-A290-3684F2C1850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02545" y="2608433"/>
            <a:ext cx="78444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" name="Picture 7">
            <a:extLst>
              <a:ext uri="{FF2B5EF4-FFF2-40B4-BE49-F238E27FC236}">
                <a16:creationId xmlns:a16="http://schemas.microsoft.com/office/drawing/2014/main" id="{9885BFEA-4B79-B263-A8CF-901C21EE686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89798" y="2600171"/>
            <a:ext cx="78444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" name="Picture 7">
            <a:extLst>
              <a:ext uri="{FF2B5EF4-FFF2-40B4-BE49-F238E27FC236}">
                <a16:creationId xmlns:a16="http://schemas.microsoft.com/office/drawing/2014/main" id="{ED6591ED-EDB5-520A-97B8-DFDB0113170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1679" y="5516055"/>
            <a:ext cx="78444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" name="Picture 7">
            <a:extLst>
              <a:ext uri="{FF2B5EF4-FFF2-40B4-BE49-F238E27FC236}">
                <a16:creationId xmlns:a16="http://schemas.microsoft.com/office/drawing/2014/main" id="{D6D470BA-C3BB-2A33-C143-7EF192E21A1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2830" y="5483965"/>
            <a:ext cx="78444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" name="Picture 7">
            <a:extLst>
              <a:ext uri="{FF2B5EF4-FFF2-40B4-BE49-F238E27FC236}">
                <a16:creationId xmlns:a16="http://schemas.microsoft.com/office/drawing/2014/main" id="{35AFE203-4593-79FA-F055-1A1D881E186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1636" y="5451743"/>
            <a:ext cx="78444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" name="Picture 12">
            <a:extLst>
              <a:ext uri="{FF2B5EF4-FFF2-40B4-BE49-F238E27FC236}">
                <a16:creationId xmlns:a16="http://schemas.microsoft.com/office/drawing/2014/main" id="{2BD607F5-0BA3-060D-B563-20F650C8017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03462" y="5387934"/>
            <a:ext cx="642992" cy="49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2" name="Picture 5">
            <a:extLst>
              <a:ext uri="{FF2B5EF4-FFF2-40B4-BE49-F238E27FC236}">
                <a16:creationId xmlns:a16="http://schemas.microsoft.com/office/drawing/2014/main" id="{7C1C6319-A005-B3E0-E315-C8DD51A7B7B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31561" y="2620465"/>
            <a:ext cx="57442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" name="Picture 5">
            <a:extLst>
              <a:ext uri="{FF2B5EF4-FFF2-40B4-BE49-F238E27FC236}">
                <a16:creationId xmlns:a16="http://schemas.microsoft.com/office/drawing/2014/main" id="{E8F9C535-7BA3-EEE9-E2F0-13EC71D9A5F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648283" y="5504262"/>
            <a:ext cx="57442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" name="Picture 10">
            <a:extLst>
              <a:ext uri="{FF2B5EF4-FFF2-40B4-BE49-F238E27FC236}">
                <a16:creationId xmlns:a16="http://schemas.microsoft.com/office/drawing/2014/main" id="{E7D6DCD3-3148-4228-1B51-81EA6370561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99730" y="2561984"/>
            <a:ext cx="51316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" name="Picture 10">
            <a:extLst>
              <a:ext uri="{FF2B5EF4-FFF2-40B4-BE49-F238E27FC236}">
                <a16:creationId xmlns:a16="http://schemas.microsoft.com/office/drawing/2014/main" id="{93B02D00-2D24-0565-84DB-2FDBE1FBD93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990852" y="2617997"/>
            <a:ext cx="51316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11">
            <a:extLst>
              <a:ext uri="{FF2B5EF4-FFF2-40B4-BE49-F238E27FC236}">
                <a16:creationId xmlns:a16="http://schemas.microsoft.com/office/drawing/2014/main" id="{40CFC7F4-374E-3882-69A2-E3BD4F7DD1D5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69475" y="2593290"/>
            <a:ext cx="632398" cy="45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295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4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4" y="76200"/>
            <a:ext cx="12236027" cy="6509173"/>
          </a:xfrm>
          <a:prstGeom prst="rect">
            <a:avLst/>
          </a:prstGeom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B9BC2BA1-50BF-99D4-A8AA-33542DC1985E}"/>
              </a:ext>
            </a:extLst>
          </p:cNvPr>
          <p:cNvSpPr txBox="1"/>
          <p:nvPr/>
        </p:nvSpPr>
        <p:spPr>
          <a:xfrm>
            <a:off x="406554" y="2607511"/>
            <a:ext cx="11378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 NHẠC:</a:t>
            </a:r>
            <a:r>
              <a:rPr kumimoji="0" lang="vi-VN" altLang="en-US" sz="4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MÙA XUÂN ƠI</a:t>
            </a:r>
            <a:endParaRPr kumimoji="0" lang="vi-V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3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Calibri"/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53" y="2780929"/>
            <a:ext cx="308971" cy="247705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51984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83</Words>
  <Application>Microsoft Office PowerPoint</Application>
  <PresentationFormat>Widescreen</PresentationFormat>
  <Paragraphs>13</Paragraphs>
  <Slides>6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123</cp:revision>
  <dcterms:created xsi:type="dcterms:W3CDTF">2020-08-11T21:22:00Z</dcterms:created>
  <dcterms:modified xsi:type="dcterms:W3CDTF">2025-04-29T22:15:03Z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727A1CD935064A6895193E71C8BB53CF</vt:lpwstr>
  </property>
  <property fmtid="{D5CDD505-2E9C-101B-9397-08002B2CF9AE}" pid="3" name="KSOProductBuildVer">
    <vt:lpwstr>1033-11.2.0.10443</vt:lpwstr>
  </property>
</Properties>
</file>