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8" r:id="rId1"/>
  </p:sldMasterIdLst>
  <p:notesMasterIdLst>
    <p:notesMasterId r:id="rId18"/>
  </p:notesMasterIdLst>
  <p:sldIdLst>
    <p:sldId id="332" r:id="rId2"/>
    <p:sldId id="334" r:id="rId3"/>
    <p:sldId id="257" r:id="rId4"/>
    <p:sldId id="313" r:id="rId5"/>
    <p:sldId id="314" r:id="rId6"/>
    <p:sldId id="315" r:id="rId7"/>
    <p:sldId id="306" r:id="rId8"/>
    <p:sldId id="307" r:id="rId9"/>
    <p:sldId id="333" r:id="rId10"/>
    <p:sldId id="303" r:id="rId11"/>
    <p:sldId id="308" r:id="rId12"/>
    <p:sldId id="302" r:id="rId13"/>
    <p:sldId id="288" r:id="rId14"/>
    <p:sldId id="298" r:id="rId15"/>
    <p:sldId id="309" r:id="rId16"/>
    <p:sldId id="273" r:id="rId17"/>
  </p:sldIdLst>
  <p:sldSz cx="12192000" cy="6858000"/>
  <p:notesSz cx="6858000" cy="9144000"/>
  <p:embeddedFontLs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Arial Rounded MT Bold" panose="020F070403050403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Fira Sans Condensed Medium" panose="020B06030500000200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40CA7"/>
    <a:srgbClr val="00A44A"/>
    <a:srgbClr val="DA0000"/>
    <a:srgbClr val="FBFB15"/>
    <a:srgbClr val="C7C728"/>
    <a:srgbClr val="F56636"/>
    <a:srgbClr val="FF66FF"/>
    <a:srgbClr val="BA202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82D8-1A8E-48A8-837F-05640195829C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D7D2-0EC3-485F-890E-17FEE3922B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khai thác</a:t>
            </a:r>
            <a:r>
              <a:rPr lang="en-US" baseline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làm</a:t>
            </a:r>
            <a:r>
              <a:rPr lang="en-US" baseline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F65F-BCCC-44B0-8BB3-4B559035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296B-121F-4613-BE57-FB3E512C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A9CF-799B-4DEC-A31E-CC1F03CD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5257-7508-43D0-9672-5AFEBB25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1E76-E4D9-4716-A4CA-44BBB03D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6880-C86F-494C-946C-894A25B1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9AA81-35E3-47D6-B91F-6563DB32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D33B5-32E3-48E9-9FDB-1EF90B9A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E155-3261-4D88-AA4F-A8869D9B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D9E0-7126-4EB0-8DD7-64B9CDB8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1D03E-E4A4-4385-B349-075CF436A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485A2-20C0-45BF-8143-8FE8BE0D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E3FEE-E80D-4174-A7D9-E25C7DFA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510A-33FB-4AD3-B803-E0ED6FB0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0560-1FCB-4130-B661-4F68615E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12423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11643784" y="1011767"/>
            <a:ext cx="1598083" cy="17991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11091333" y="1377951"/>
            <a:ext cx="1600200" cy="179916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03" tIns="45751" rIns="91503" bIns="45751"/>
          <a:lstStyle/>
          <a:p>
            <a:endParaRPr lang="en-US" sz="2400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10952692" y="665692"/>
            <a:ext cx="347133" cy="302683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704851" y="6261101"/>
            <a:ext cx="419100" cy="173567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79917" y="5721351"/>
            <a:ext cx="1600201" cy="179916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03" tIns="45751" rIns="91503" bIns="45751"/>
          <a:lstStyle/>
          <a:p>
            <a:endParaRPr lang="en-US" sz="2400"/>
          </a:p>
        </p:txBody>
      </p:sp>
      <p:sp>
        <p:nvSpPr>
          <p:cNvPr id="14" name="Google Shape;271;p21"/>
          <p:cNvSpPr/>
          <p:nvPr/>
        </p:nvSpPr>
        <p:spPr>
          <a:xfrm rot="7641468">
            <a:off x="202143" y="5197475"/>
            <a:ext cx="347133" cy="30268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788" tIns="121788" rIns="121788" bIns="121788" anchor="ctr"/>
          <a:lstStyle/>
          <a:p>
            <a:pPr defTabSz="91509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10983384" y="6138334"/>
            <a:ext cx="1600200" cy="17991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447676" y="1317626"/>
            <a:ext cx="345017" cy="300567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79917" y="918633"/>
            <a:ext cx="419100" cy="17356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788" tIns="121788" rIns="121788" bIns="121788" anchor="ctr"/>
          <a:lstStyle/>
          <a:p>
            <a:pPr defTabSz="91509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10490201" y="5721351"/>
            <a:ext cx="410633" cy="408516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0" y="3655333"/>
            <a:ext cx="2424000" cy="148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6" y="2408971"/>
            <a:ext cx="2324800" cy="148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9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8" y="3655333"/>
            <a:ext cx="2424000" cy="148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9E47-874E-49F8-A7C5-9696BFAB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5207-E7BE-4106-AA6B-48490B98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06F88-DF4B-4822-B2BB-E4AE43A3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1B5C0-7E8F-4412-94CE-62E1A713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ED07-372D-4B9E-ABFD-8EE5C190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220C-8406-4314-B8C0-9A9C2E19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2678-57CD-4994-9B6F-6E413076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1084-2EE7-4D2F-9C0E-197B3ED4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4EA6-9B79-443B-912B-4951780B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1D18-B5C6-4E6F-AF9A-D591873D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F6F3-3605-4328-924C-50474C9E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86E-6E36-47F2-ADD1-EC1FC895D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BAC08-5FD0-45B4-BDE2-FDFCDAD00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E3F48-521D-490F-A493-76D6523A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921AA-3449-450B-8C15-AD86F155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5E05-0893-43D3-888A-0425F3AE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FA40-3947-4E2B-97CF-736823A8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8A702-EAF7-4D2C-AAF1-98520FD0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5806A-0FDC-4D8B-AA5D-2AB0BEDB6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19029-CB4E-413F-96F6-938C16758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CE51C-41C5-4655-BDB7-BFC4E8894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9B3DB-3BC9-42E9-8350-B9069AC7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3C1AA-42EF-466B-A690-79915B3F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C42B0-D129-4189-AF03-63427D78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07A2-A438-438E-925E-1BF807DD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9C650-D75D-48E7-928F-616404E7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BE9-F29F-4088-9403-EC287331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4019-7C2B-40E2-AA18-F6926E88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FC56F-E544-4C63-B5A3-A086D308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4D80-EFB3-42E5-804A-C0EAA3C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FEC8B-CE39-46AE-9B81-FC9947F6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13FE-7A89-43CA-A2C5-BB970910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F899-F0E7-46C8-9F57-1BA92D9E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1977-FFB6-4254-A9D7-FDF8B02E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CAD4B-BE9F-4EC4-8653-7A8FC7AE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C31C-901B-42D4-9BE5-861FEF2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74A79-EB9D-4A2B-9C56-1EF38323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FD8B-6C76-40D0-BBC7-0817145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1E7CB-38CF-43DF-9BE5-879BDBF8B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346B-6C76-4B99-90D8-5F92B9609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2F238-DE93-4681-8331-03C74F32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7984-699B-4D42-B707-E7C3559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CD9DB-F466-4CBB-8F02-195907C8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42471-8879-48E6-A2E5-86D30A4F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0C15B-8E6A-49E4-AE38-E4B407EB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3EB00-83C2-4A86-AF14-7B2D6E42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B0F9-1CE7-4963-82F6-5DFCB99C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DCC6-C9A4-4589-90D2-1F59A65F6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>
            <a:extLst>
              <a:ext uri="{FF2B5EF4-FFF2-40B4-BE49-F238E27FC236}">
                <a16:creationId xmlns:a16="http://schemas.microsoft.com/office/drawing/2014/main" id="{B69544AB-2472-4B90-BDB4-7CB0CA6A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" y="0"/>
            <a:ext cx="11344858" cy="6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8778D18-8685-4C6B-9CDA-12A4C25753D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202120"/>
            <a:ext cx="12192000" cy="365588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0D003F7-DE07-41F8-A30C-6BA513493297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22477" y="182833"/>
            <a:ext cx="1743460" cy="8018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0229D21D-AB6F-44A6-8A6A-9766426080CB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91ABA32C-D151-4A6E-9B59-9815FD12EA1B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395379" y="3993278"/>
            <a:ext cx="3053120" cy="3053120"/>
          </a:xfrm>
          <a:prstGeom prst="rect">
            <a:avLst/>
          </a:prstGeom>
        </p:spPr>
      </p:pic>
      <p:sp>
        <p:nvSpPr>
          <p:cNvPr id="7" name="Rectangles 6">
            <a:extLst>
              <a:ext uri="{FF2B5EF4-FFF2-40B4-BE49-F238E27FC236}">
                <a16:creationId xmlns:a16="http://schemas.microsoft.com/office/drawing/2014/main" id="{E84CB94A-1C08-49AE-BBC7-52B7A39D4514}"/>
              </a:ext>
            </a:extLst>
          </p:cNvPr>
          <p:cNvSpPr/>
          <p:nvPr/>
        </p:nvSpPr>
        <p:spPr>
          <a:xfrm>
            <a:off x="1869523" y="620728"/>
            <a:ext cx="9468273" cy="595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2302848"/>
              </a:avLst>
            </a:prstTxWarp>
            <a:spAutoFit/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PHÒNG GIÁO DỤC HUYỆN AN LÃO</a:t>
            </a:r>
          </a:p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MỸ ĐỨC II</a:t>
            </a:r>
            <a:endParaRPr lang="en-US" altLang="zh-CN" sz="20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D1C8E29A-A871-46D1-95D4-9480BE657A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09928" y="1406343"/>
            <a:ext cx="3581399" cy="535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9"/>
              </a:avLst>
            </a:prstTxWarp>
          </a:bodyPr>
          <a:lstStyle/>
          <a:p>
            <a:pPr algn="ctr"/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4800" kern="1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TOÁN</a:t>
            </a:r>
            <a:endParaRPr lang="en-US" sz="48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D2671BF-010D-426F-A700-88BA6218BDF6}"/>
              </a:ext>
            </a:extLst>
          </p:cNvPr>
          <p:cNvSpPr txBox="1"/>
          <p:nvPr/>
        </p:nvSpPr>
        <p:spPr>
          <a:xfrm>
            <a:off x="1869523" y="782270"/>
            <a:ext cx="9801403" cy="22392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Down">
              <a:avLst>
                <a:gd name="adj" fmla="val 21095793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 35: XEM GIỜ ĐÚNG TRÊN ĐỒNG HỒ</a:t>
            </a:r>
            <a:endParaRPr lang="en-US" sz="4400" b="1" i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5D1AF908-FC17-4C24-A5DB-5CF1D552BD6A}"/>
              </a:ext>
            </a:extLst>
          </p:cNvPr>
          <p:cNvSpPr txBox="1"/>
          <p:nvPr/>
        </p:nvSpPr>
        <p:spPr>
          <a:xfrm>
            <a:off x="2997508" y="4158966"/>
            <a:ext cx="61969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GIÁO VIÊN THỰC HIỆN: NINH THỊ LUYẾN</a:t>
            </a:r>
          </a:p>
          <a:p>
            <a:pPr algn="ctr"/>
            <a:r>
              <a:rPr lang="en-US" sz="2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Lớp 1C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968333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5343"/>
            <a:ext cx="4338238" cy="57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9169401" y="2247686"/>
            <a:ext cx="1853023" cy="2646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6944739" y="2003713"/>
            <a:ext cx="29870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Kim </a:t>
            </a:r>
            <a:r>
              <a:rPr lang="en-US" sz="3733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733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9677400" y="3105929"/>
            <a:ext cx="1253013" cy="2646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TextBox 52"/>
          <p:cNvSpPr txBox="1"/>
          <p:nvPr/>
        </p:nvSpPr>
        <p:spPr>
          <a:xfrm>
            <a:off x="6984145" y="2893319"/>
            <a:ext cx="32250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Kim </a:t>
            </a:r>
            <a:r>
              <a:rPr lang="en-US" sz="3733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endParaRPr lang="en-US" sz="3733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42068" y="4369869"/>
            <a:ext cx="68086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6934"/>
            <a:ext cx="2436283" cy="12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ix O Clock Stock Illustrations – 33 Six O Clock Stock Illustrations,  Vectors &amp; Clipart - Dreamstime">
            <a:extLst>
              <a:ext uri="{FF2B5EF4-FFF2-40B4-BE49-F238E27FC236}">
                <a16:creationId xmlns:a16="http://schemas.microsoft.com/office/drawing/2014/main" id="{F634A9E6-60A7-47E5-AF8B-7008092B7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4043365" y="1639485"/>
            <a:ext cx="2519535" cy="25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4" y="321883"/>
            <a:ext cx="5533623" cy="27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4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739300"/>
            <a:ext cx="10805375" cy="5892280"/>
          </a:xfrm>
          <a:prstGeom prst="rect">
            <a:avLst/>
          </a:prstGeom>
        </p:spPr>
      </p:pic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96851" y="192617"/>
            <a:ext cx="7833967" cy="711200"/>
            <a:chOff x="147637" y="96837"/>
            <a:chExt cx="5875187" cy="533400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150050"/>
              <a:ext cx="5343474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733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7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4"/>
          <p:cNvSpPr txBox="1">
            <a:spLocks/>
          </p:cNvSpPr>
          <p:nvPr/>
        </p:nvSpPr>
        <p:spPr>
          <a:xfrm>
            <a:off x="1117436" y="790268"/>
            <a:ext cx="3519855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117436" y="3713690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307600" y="757604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08884" y="3655889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FE4B6F0-9D13-47C8-A594-E4739BC1A4E5}"/>
              </a:ext>
            </a:extLst>
          </p:cNvPr>
          <p:cNvSpPr txBox="1">
            <a:spLocks/>
          </p:cNvSpPr>
          <p:nvPr/>
        </p:nvSpPr>
        <p:spPr>
          <a:xfrm>
            <a:off x="1117436" y="3233813"/>
            <a:ext cx="4968321" cy="586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Bạn Mai học bài ở lớp,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C8D0A2AD-03C8-4F95-A87F-3EE41C7B9C90}"/>
              </a:ext>
            </a:extLst>
          </p:cNvPr>
          <p:cNvSpPr txBox="1">
            <a:spLocks/>
          </p:cNvSpPr>
          <p:nvPr/>
        </p:nvSpPr>
        <p:spPr>
          <a:xfrm>
            <a:off x="6208884" y="3254687"/>
            <a:ext cx="5236849" cy="586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và Nam ăn trưa,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FEDE25EE-020E-44C8-B0A8-956C197C7A68}"/>
              </a:ext>
            </a:extLst>
          </p:cNvPr>
          <p:cNvSpPr txBox="1">
            <a:spLocks/>
          </p:cNvSpPr>
          <p:nvPr/>
        </p:nvSpPr>
        <p:spPr>
          <a:xfrm>
            <a:off x="758359" y="6219099"/>
            <a:ext cx="5126042" cy="58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Nam và Việt đá bóng,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84E6E8DE-4222-42A0-A83C-E379360D8EC4}"/>
              </a:ext>
            </a:extLst>
          </p:cNvPr>
          <p:cNvSpPr txBox="1">
            <a:spLocks/>
          </p:cNvSpPr>
          <p:nvPr/>
        </p:nvSpPr>
        <p:spPr>
          <a:xfrm>
            <a:off x="6307600" y="6132070"/>
            <a:ext cx="5236849" cy="58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đi ngủ,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21" y="722822"/>
            <a:ext cx="9304557" cy="5653015"/>
          </a:xfrm>
          <a:prstGeom prst="rect">
            <a:avLst/>
          </a:prstGeom>
        </p:spPr>
      </p:pic>
      <p:sp>
        <p:nvSpPr>
          <p:cNvPr id="36" name="Title 4"/>
          <p:cNvSpPr txBox="1">
            <a:spLocks/>
          </p:cNvSpPr>
          <p:nvPr/>
        </p:nvSpPr>
        <p:spPr>
          <a:xfrm>
            <a:off x="2260600" y="3171950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5459792" y="3176148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658984" y="3154947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2259393" y="6052245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447699" y="6067406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658984" y="6082567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196851" y="192617"/>
            <a:ext cx="11766549" cy="711200"/>
            <a:chOff x="147637" y="96837"/>
            <a:chExt cx="8824479" cy="533400"/>
          </a:xfrm>
        </p:grpSpPr>
        <p:sp>
          <p:nvSpPr>
            <p:cNvPr id="12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733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37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5" y="1021700"/>
            <a:ext cx="7857750" cy="5424971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396445" y="5447796"/>
            <a:ext cx="7046689" cy="58654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Rô-bốt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sai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37088" y="1505856"/>
            <a:ext cx="2692400" cy="1055624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À! </a:t>
              </a:r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endParaRPr lang="en-US" sz="3200" i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213" y="1001064"/>
            <a:ext cx="4249300" cy="1548473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40CA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Nhìn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kìa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kim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ngắn</a:t>
              </a:r>
              <a:endParaRPr lang="en-US" sz="3200" i="1" dirty="0">
                <a:solidFill>
                  <a:srgbClr val="F40CA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kim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dài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trùng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endParaRPr lang="en-US" sz="3200" i="1" dirty="0">
                <a:solidFill>
                  <a:srgbClr val="F40CA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96851" y="192617"/>
            <a:ext cx="5585763" cy="711200"/>
            <a:chOff x="147637" y="96837"/>
            <a:chExt cx="8824479" cy="533400"/>
          </a:xfrm>
        </p:grpSpPr>
        <p:sp>
          <p:nvSpPr>
            <p:cNvPr id="14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733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3</a:t>
              </a:r>
              <a:endParaRPr lang="en-US" sz="37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18" name="Title 4">
            <a:extLst>
              <a:ext uri="{FF2B5EF4-FFF2-40B4-BE49-F238E27FC236}">
                <a16:creationId xmlns:a16="http://schemas.microsoft.com/office/drawing/2014/main" id="{0DAE3213-9298-4692-A0D6-B66547237547}"/>
              </a:ext>
            </a:extLst>
          </p:cNvPr>
          <p:cNvSpPr txBox="1">
            <a:spLocks/>
          </p:cNvSpPr>
          <p:nvPr/>
        </p:nvSpPr>
        <p:spPr>
          <a:xfrm>
            <a:off x="4019452" y="5459739"/>
            <a:ext cx="5800673" cy="586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Bạn Rô – bốt nói đúng.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96367" y="2364318"/>
            <a:ext cx="2774951" cy="2774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8117418" y="2404534"/>
            <a:ext cx="2772833" cy="27749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788" tIns="121788" rIns="121788" bIns="121788" anchor="ctr"/>
          <a:lstStyle/>
          <a:p>
            <a:pPr defTabSz="915346">
              <a:buClr>
                <a:srgbClr val="000000"/>
              </a:buClr>
              <a:defRPr/>
            </a:pPr>
            <a:endParaRPr lang="en-US" sz="2400"/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468967" y="2404534"/>
            <a:ext cx="2774951" cy="2774951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788" tIns="121788" rIns="121788" bIns="121788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 sz="2400"/>
          </a:p>
        </p:txBody>
      </p:sp>
      <p:sp>
        <p:nvSpPr>
          <p:cNvPr id="1042" name="Google Shape;1042;p90"/>
          <p:cNvSpPr/>
          <p:nvPr/>
        </p:nvSpPr>
        <p:spPr>
          <a:xfrm>
            <a:off x="1083734" y="1998134"/>
            <a:ext cx="3545417" cy="3547533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583267" y="374651"/>
            <a:ext cx="9025467" cy="12615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72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4949825" y="2785533"/>
            <a:ext cx="2624667" cy="1905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3733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11134" y="1998134"/>
            <a:ext cx="3547533" cy="3547533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7730067" y="1998134"/>
            <a:ext cx="3547533" cy="3547533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667933" y="3128434"/>
            <a:ext cx="2385484" cy="13271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3733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7956550" y="2879864"/>
            <a:ext cx="3175000" cy="13250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3733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3733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34</a:t>
            </a:r>
            <a:r>
              <a:rPr lang="vi-VN" sz="3733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3733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365252" y="5037667"/>
            <a:ext cx="2889249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7175501" y="1524000"/>
            <a:ext cx="1564217" cy="13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4622800" y="5579533"/>
            <a:ext cx="31072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589618" y="927100"/>
            <a:ext cx="21971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8096252" y="5037667"/>
            <a:ext cx="2889249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3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2" b="89844" l="10000" r="90000">
                        <a14:foregroundMark x1="43171" y1="12891" x2="46463" y2="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6250" r="18049" b="9375"/>
          <a:stretch/>
        </p:blipFill>
        <p:spPr>
          <a:xfrm>
            <a:off x="1697368" y="118909"/>
            <a:ext cx="10044481" cy="417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240487" y="-115061"/>
            <a:ext cx="1904952" cy="1182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854" r="27434" b="54875"/>
          <a:stretch/>
        </p:blipFill>
        <p:spPr>
          <a:xfrm>
            <a:off x="9784080" y="-15817"/>
            <a:ext cx="1564210" cy="810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4" b="100000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54" y="59659"/>
            <a:ext cx="1449886" cy="1359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1" b="98385" l="1554" r="97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39" y="1904432"/>
            <a:ext cx="1524000" cy="1580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7075662" y="1979943"/>
            <a:ext cx="12954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10685736" y="2071467"/>
            <a:ext cx="14478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-23780" y="3101382"/>
            <a:ext cx="1182538" cy="1182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1" b="98385" l="1554" r="97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38" y="4420560"/>
            <a:ext cx="1524000" cy="1580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-33666" y="5494606"/>
            <a:ext cx="1447800" cy="144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10293663" y="5532756"/>
            <a:ext cx="12954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854" r="27434" b="54875"/>
          <a:stretch/>
        </p:blipFill>
        <p:spPr>
          <a:xfrm>
            <a:off x="2677886" y="-115061"/>
            <a:ext cx="2931456" cy="8100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069" b="90739" l="3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32" b="9780"/>
          <a:stretch/>
        </p:blipFill>
        <p:spPr>
          <a:xfrm>
            <a:off x="4734686" y="4283920"/>
            <a:ext cx="6206678" cy="19752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5" b="99633" l="1000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3" y="4564442"/>
            <a:ext cx="1867989" cy="2304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991C56-B61F-4CF0-9252-06AE3EEBDD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5753" y="4426725"/>
            <a:ext cx="1093864" cy="1158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F796DF-04E8-4C16-9E59-DF7D0B64B85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8978344" y="5903045"/>
            <a:ext cx="969197" cy="9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805D5-E3D6-4DD4-BAA2-A9D347F77A5F}"/>
              </a:ext>
            </a:extLst>
          </p:cNvPr>
          <p:cNvSpPr txBox="1"/>
          <p:nvPr/>
        </p:nvSpPr>
        <p:spPr>
          <a:xfrm>
            <a:off x="3206839" y="901521"/>
            <a:ext cx="596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</a:rPr>
              <a:t>Khởi động: </a:t>
            </a:r>
            <a:r>
              <a:rPr lang="en-US" sz="4000">
                <a:solidFill>
                  <a:srgbClr val="FFC000"/>
                </a:solidFill>
              </a:rPr>
              <a:t>Chiếc đồng hồ</a:t>
            </a:r>
          </a:p>
        </p:txBody>
      </p:sp>
    </p:spTree>
    <p:extLst>
      <p:ext uri="{BB962C8B-B14F-4D97-AF65-F5344CB8AC3E}">
        <p14:creationId xmlns:p14="http://schemas.microsoft.com/office/powerpoint/2010/main" val="2077590923"/>
      </p:ext>
    </p:extLst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2ACE3D89-866C-81D9-3CF4-78EBB408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350"/>
          </a:xfrm>
        </p:spPr>
      </p:pic>
      <p:pic>
        <p:nvPicPr>
          <p:cNvPr id="17" name="Am-thanh-mo-chiec-hop-than-ki-www_tiengdong_com">
            <a:hlinkClick r:id="" action="ppaction://media"/>
            <a:extLst>
              <a:ext uri="{FF2B5EF4-FFF2-40B4-BE49-F238E27FC236}">
                <a16:creationId xmlns:a16="http://schemas.microsoft.com/office/drawing/2014/main" id="{C30FCFBE-EC43-CA31-88B6-05280A389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120987"/>
            <a:ext cx="406400" cy="406400"/>
          </a:xfrm>
          <a:prstGeom prst="rect">
            <a:avLst/>
          </a:prstGeom>
        </p:spPr>
      </p:pic>
      <p:pic>
        <p:nvPicPr>
          <p:cNvPr id="10" name="Hình ảnh 17">
            <a:hlinkClick r:id="rId8" action="ppaction://hlinksldjump"/>
            <a:extLst>
              <a:ext uri="{FF2B5EF4-FFF2-40B4-BE49-F238E27FC236}">
                <a16:creationId xmlns:a16="http://schemas.microsoft.com/office/drawing/2014/main" id="{78A41DAB-C794-41F7-B3AD-D6275A177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4054" y="4004917"/>
            <a:ext cx="2408529" cy="2309003"/>
          </a:xfrm>
          <a:prstGeom prst="rect">
            <a:avLst/>
          </a:prstGeom>
        </p:spPr>
      </p:pic>
      <p:pic>
        <p:nvPicPr>
          <p:cNvPr id="12" name="Hình ảnh 15">
            <a:hlinkClick r:id="rId10" action="ppaction://hlinksldjump"/>
            <a:extLst>
              <a:ext uri="{FF2B5EF4-FFF2-40B4-BE49-F238E27FC236}">
                <a16:creationId xmlns:a16="http://schemas.microsoft.com/office/drawing/2014/main" id="{6F4A6D3D-B404-41B2-BC88-5078FFDFD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6594" y="3652247"/>
            <a:ext cx="2970735" cy="30143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343D79-1EFF-4E8D-845A-3A0EF2101972}"/>
              </a:ext>
            </a:extLst>
          </p:cNvPr>
          <p:cNvGrpSpPr/>
          <p:nvPr/>
        </p:nvGrpSpPr>
        <p:grpSpPr>
          <a:xfrm>
            <a:off x="1803497" y="428178"/>
            <a:ext cx="9001878" cy="3489809"/>
            <a:chOff x="626120" y="278426"/>
            <a:chExt cx="9001878" cy="3489809"/>
          </a:xfrm>
        </p:grpSpPr>
        <p:sp>
          <p:nvSpPr>
            <p:cNvPr id="15" name="Đám mây 17">
              <a:extLst>
                <a:ext uri="{FF2B5EF4-FFF2-40B4-BE49-F238E27FC236}">
                  <a16:creationId xmlns:a16="http://schemas.microsoft.com/office/drawing/2014/main" id="{236AC04A-A4D1-41AC-814F-EBEAFA219F34}"/>
                </a:ext>
              </a:extLst>
            </p:cNvPr>
            <p:cNvSpPr/>
            <p:nvPr/>
          </p:nvSpPr>
          <p:spPr>
            <a:xfrm>
              <a:off x="626120" y="665214"/>
              <a:ext cx="9001878" cy="3103021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6000" i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 quà may mắn</a:t>
              </a:r>
              <a:endParaRPr lang="en-US" sz="4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DD8531-297B-4AB6-B586-587C20CC0069}"/>
                </a:ext>
              </a:extLst>
            </p:cNvPr>
            <p:cNvSpPr txBox="1"/>
            <p:nvPr/>
          </p:nvSpPr>
          <p:spPr>
            <a:xfrm rot="21411397">
              <a:off x="1528920" y="278426"/>
              <a:ext cx="4817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vi-VN" sz="7200" b="1" i="1" dirty="0">
                  <a:ln w="0">
                    <a:solidFill>
                      <a:srgbClr val="FF0066"/>
                    </a:solidFill>
                  </a:ln>
                  <a:solidFill>
                    <a:srgbClr val="FFC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Trò chơi: </a:t>
              </a:r>
            </a:p>
          </p:txBody>
        </p:sp>
      </p:grpSp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0BF91C7-F4FC-4FBC-90F6-7A4D363BF7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1935" y="3028692"/>
            <a:ext cx="3202738" cy="3014342"/>
          </a:xfrm>
          <a:prstGeom prst="rect">
            <a:avLst/>
          </a:prstGeom>
        </p:spPr>
      </p:pic>
      <p:pic>
        <p:nvPicPr>
          <p:cNvPr id="13" name="Hình ảnh 18">
            <a:hlinkClick r:id="rId14" action="ppaction://hlinksldjump"/>
            <a:extLst>
              <a:ext uri="{FF2B5EF4-FFF2-40B4-BE49-F238E27FC236}">
                <a16:creationId xmlns:a16="http://schemas.microsoft.com/office/drawing/2014/main" id="{0A071EC5-065A-4F91-B198-74E0561188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3888" y="4827544"/>
            <a:ext cx="1904223" cy="20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4" name="click.wav"/>
          </p:stSnd>
        </p:sndAc>
      </p:transition>
    </mc:Choice>
    <mc:Fallback xmlns="">
      <p:transition spd="slow">
        <p:circle/>
        <p:sndAc>
          <p:stSnd>
            <p:snd r:embed="rId1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58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E580572D-87BB-BE6B-BA8B-CC04834F1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102" y="1626336"/>
            <a:ext cx="1999202" cy="21306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2A1F75-4EF6-68E0-E708-F2AA821DD7E7}"/>
              </a:ext>
            </a:extLst>
          </p:cNvPr>
          <p:cNvSpPr txBox="1"/>
          <p:nvPr/>
        </p:nvSpPr>
        <p:spPr>
          <a:xfrm>
            <a:off x="2944505" y="2029950"/>
            <a:ext cx="5740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 học đúng giờ em thường làm gì?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F60221E9-00AA-43A5-A320-134075751256}"/>
              </a:ext>
            </a:extLst>
          </p:cNvPr>
          <p:cNvSpPr/>
          <p:nvPr/>
        </p:nvSpPr>
        <p:spPr>
          <a:xfrm>
            <a:off x="9890974" y="6065949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30105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88A0D35D-184E-64CF-FCEC-9A9B5F3B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355" y="1518981"/>
            <a:ext cx="2158070" cy="218723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B722B5-C9E6-8106-73B9-4535160AD48F}"/>
              </a:ext>
            </a:extLst>
          </p:cNvPr>
          <p:cNvSpPr txBox="1"/>
          <p:nvPr/>
        </p:nvSpPr>
        <p:spPr>
          <a:xfrm>
            <a:off x="3106873" y="2012432"/>
            <a:ext cx="5655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Bạn may mắn nhận được một chàng pháo tay!</a:t>
            </a:r>
            <a:endParaRPr lang="vi-VN" sz="3600" b="1" dirty="0">
              <a:solidFill>
                <a:srgbClr val="00A4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35B221D8-205C-4184-9777-BBDABB58D57A}"/>
              </a:ext>
            </a:extLst>
          </p:cNvPr>
          <p:cNvSpPr/>
          <p:nvPr/>
        </p:nvSpPr>
        <p:spPr>
          <a:xfrm>
            <a:off x="10043374" y="6065949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30822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05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38FA8E98-B79C-0B28-2E2B-4767BE262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01" y="1415368"/>
            <a:ext cx="2188292" cy="210291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4C6AF9-14D1-A863-9D96-1D3620478CEB}"/>
              </a:ext>
            </a:extLst>
          </p:cNvPr>
          <p:cNvSpPr txBox="1"/>
          <p:nvPr/>
        </p:nvSpPr>
        <p:spPr>
          <a:xfrm>
            <a:off x="1004554" y="1156575"/>
            <a:ext cx="5950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may mắn nhận được một đóa hoa hồng!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AB543764-3C20-4E90-933F-5A96DA28CC5A}"/>
              </a:ext>
            </a:extLst>
          </p:cNvPr>
          <p:cNvSpPr/>
          <p:nvPr/>
        </p:nvSpPr>
        <p:spPr>
          <a:xfrm>
            <a:off x="10082011" y="5844862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F0618A-0945-4720-9F2D-C2A950095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100" y="2356904"/>
            <a:ext cx="3278945" cy="32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139" y="-12872"/>
            <a:ext cx="12235139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15" tIns="45756" rIns="91515" bIns="45756" anchor="ctr"/>
          <a:lstStyle/>
          <a:p>
            <a:pPr algn="ctr" defTabSz="915098">
              <a:defRPr/>
            </a:pPr>
            <a:endParaRPr lang="en-US" sz="2400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711200" y="1045634"/>
            <a:ext cx="10769600" cy="2995084"/>
            <a:chOff x="708819" y="914400"/>
            <a:chExt cx="10744200" cy="2995591"/>
          </a:xfrm>
        </p:grpSpPr>
        <p:grpSp>
          <p:nvGrpSpPr>
            <p:cNvPr id="4114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5098">
                  <a:defRPr/>
                </a:pPr>
                <a:endParaRPr lang="en-US" sz="240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5098">
                  <a:defRPr/>
                </a:pPr>
                <a:endParaRPr lang="en-US" sz="240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480485" y="209552"/>
            <a:ext cx="2366433" cy="1502833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itle 6"/>
          <p:cNvSpPr txBox="1">
            <a:spLocks/>
          </p:cNvSpPr>
          <p:nvPr/>
        </p:nvSpPr>
        <p:spPr>
          <a:xfrm rot="20980918">
            <a:off x="933441" y="1391596"/>
            <a:ext cx="1730504" cy="511053"/>
          </a:xfrm>
          <a:prstGeom prst="rect">
            <a:avLst/>
          </a:prstGeom>
        </p:spPr>
        <p:txBody>
          <a:bodyPr spcFirstLastPara="1" lIns="91515" tIns="45756" rIns="91515" bIns="45756" numCol="1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đề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vi-VN" sz="3600" b="1" dirty="0"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18" y="4055533"/>
            <a:ext cx="7895167" cy="277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63600" y="2082800"/>
            <a:ext cx="10464800" cy="16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XEM GIỜ ĐÚNG TRÊN ĐỒNG HỒ</a:t>
            </a:r>
          </a:p>
          <a:p>
            <a:pPr algn="ctr"/>
            <a:r>
              <a:rPr lang="vi-VN" sz="48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107" name="TextBox 32"/>
          <p:cNvSpPr txBox="1">
            <a:spLocks noChangeArrowheads="1"/>
          </p:cNvSpPr>
          <p:nvPr/>
        </p:nvSpPr>
        <p:spPr bwMode="auto">
          <a:xfrm>
            <a:off x="863600" y="1375833"/>
            <a:ext cx="10464800" cy="8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4800" b="1" dirty="0">
                <a:latin typeface="Arial Rounded MT Bold" pitchFamily="34" charset="0"/>
                <a:cs typeface="Arial-Rounded" pitchFamily="34" charset="0"/>
              </a:rPr>
              <a:t> 34</a:t>
            </a:r>
            <a:endParaRPr lang="en-US" sz="48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3746" y="306132"/>
            <a:ext cx="9288255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3733" b="1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7" y="291530"/>
            <a:ext cx="6010140" cy="30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2146" y="3429000"/>
            <a:ext cx="3940934" cy="61543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21808" tIns="60903" rIns="121808" bIns="60903">
            <a:spAutoFit/>
          </a:bodyPr>
          <a:lstStyle/>
          <a:p>
            <a:pPr algn="r" defTabSz="914850">
              <a:buClr>
                <a:srgbClr val="000000"/>
              </a:buClr>
              <a:defRPr/>
            </a:pPr>
            <a:r>
              <a:rPr lang="en-US" sz="3200" kern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2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Toán</a:t>
            </a:r>
            <a:r>
              <a:rPr lang="en-US" sz="3200" b="1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/</a:t>
            </a:r>
            <a:r>
              <a:rPr lang="en-US" sz="32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trang </a:t>
            </a:r>
            <a:r>
              <a:rPr lang="vi-VN" sz="32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72</a:t>
            </a:r>
            <a:endParaRPr lang="en-US" sz="3200" b="1" kern="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0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305</Words>
  <Application>Microsoft Office PowerPoint</Application>
  <PresentationFormat>Widescreen</PresentationFormat>
  <Paragraphs>61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Rounded MT Bold</vt:lpstr>
      <vt:lpstr>Quicksand</vt:lpstr>
      <vt:lpstr>Quicksand Light</vt:lpstr>
      <vt:lpstr>.VnArial</vt:lpstr>
      <vt:lpstr>Times New Roman</vt:lpstr>
      <vt:lpstr>Calibri Light</vt:lpstr>
      <vt:lpstr>Calibri</vt:lpstr>
      <vt:lpstr>Fira Sans Condensed Medium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155</cp:revision>
  <dcterms:created xsi:type="dcterms:W3CDTF">2018-11-27T03:58:53Z</dcterms:created>
  <dcterms:modified xsi:type="dcterms:W3CDTF">2025-05-03T10:06:32Z</dcterms:modified>
</cp:coreProperties>
</file>