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89" r:id="rId4"/>
    <p:sldId id="290" r:id="rId5"/>
    <p:sldId id="291" r:id="rId6"/>
    <p:sldId id="29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644D4D-C31C-5FA1-ACD9-662D9463B6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9887523A-567D-536D-316F-72BCD2E207D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19/05/2025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ED32C-99F4-162E-D47D-A40A00EEEDA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1" y="7218378"/>
            <a:ext cx="3757422" cy="3757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8838B3-56CD-604D-AB73-C9F83FA164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89" y="1744433"/>
            <a:ext cx="3757422" cy="37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media" Target="../media/media2.wav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microsoft.com/office/2007/relationships/media" Target="../media/media2.wav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media" Target="../media/media2.wav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media" Target="../media/media2.wav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303E09-280C-657D-365C-7D4C5A81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40" y="1609276"/>
            <a:ext cx="10888400" cy="1566808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D694DE0-EF5B-B7F6-07D8-7B8BD07D6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533663" y="2396890"/>
              <a:ext cx="3269806" cy="3353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4158118" cy="33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290878" y="2467168"/>
              <a:ext cx="3628109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Cứ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xử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lý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166310" y="3752813"/>
              <a:ext cx="4336700" cy="3353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Mặc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kệ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18910" y="285928"/>
              <a:ext cx="9711546" cy="14092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Khi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tủ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lạnh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bất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44" y="4493557"/>
            <a:ext cx="2503988" cy="2503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92673" y="3538429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214895" y="2098669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172854" y="3526376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10630" y="210405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9124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3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9124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2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9124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4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91249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5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92482" y="317459"/>
              <a:ext cx="9532870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2: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Để lắp ráp mô hình xe điện chạy bằng pin chúng ta làm theo bao nhiêu bước: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906" y="4887284"/>
            <a:ext cx="1583694" cy="15836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92673" y="3538429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3568418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431401" y="215541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7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492482" y="2438932"/>
              <a:ext cx="9317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1</a:t>
              </a:r>
            </a:p>
          </p:txBody>
        </p:sp>
      </p:grpSp>
      <p:grpSp>
        <p:nvGrpSpPr>
          <p:cNvPr id="48" name="2">
            <a:extLst>
              <a:ext uri="{FF2B5EF4-FFF2-40B4-BE49-F238E27FC236}">
                <a16:creationId xmlns:a16="http://schemas.microsoft.com/office/drawing/2014/main" id="{E86B8ECA-83E3-561A-F930-3711977DB1C6}"/>
              </a:ext>
            </a:extLst>
          </p:cNvPr>
          <p:cNvGrpSpPr/>
          <p:nvPr/>
        </p:nvGrpSpPr>
        <p:grpSpPr>
          <a:xfrm>
            <a:off x="492673" y="3481715"/>
            <a:ext cx="5257800" cy="1226839"/>
            <a:chOff x="492673" y="3481715"/>
            <a:chExt cx="5257800" cy="12268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5B8A66-36D1-4D3F-4936-9029289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3481715"/>
              <a:ext cx="5257800" cy="12268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80F1FE-F644-B25B-F80A-DBEEE39CE33E}"/>
                </a:ext>
              </a:extLst>
            </p:cNvPr>
            <p:cNvSpPr txBox="1"/>
            <p:nvPr/>
          </p:nvSpPr>
          <p:spPr>
            <a:xfrm>
              <a:off x="1527979" y="3835142"/>
              <a:ext cx="9317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3</a:t>
              </a: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417003" y="2467168"/>
              <a:ext cx="9317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2</a:t>
              </a: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396950" y="3910468"/>
              <a:ext cx="93173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Bước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9330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rPr>
                <a:t> 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92481" y="317459"/>
              <a:ext cx="9942774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 3: Bước lắp hệ truyền động vào trục và bánh xe là bước nào của mô hình xe điện chạy bằng pin?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3A735-2684-5B74-0A82-D9553033D069}"/>
              </a:ext>
            </a:extLst>
          </p:cNvPr>
          <p:cNvSpPr txBox="1"/>
          <p:nvPr/>
        </p:nvSpPr>
        <p:spPr>
          <a:xfrm>
            <a:off x="683838" y="356841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B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D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682951"/>
            <a:ext cx="1988394" cy="1988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2155417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F375C4-F191-B8A1-4BD9-52765062BD8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3568418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10008" y="351889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B433-9BD6-C67F-DDE1-9FC03365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1888"/>
          <a:stretch/>
        </p:blipFill>
        <p:spPr>
          <a:xfrm>
            <a:off x="0" y="-18327"/>
            <a:ext cx="12192000" cy="7028727"/>
          </a:xfrm>
          <a:prstGeom prst="rect">
            <a:avLst/>
          </a:prstGeom>
        </p:spPr>
      </p:pic>
      <p:grpSp>
        <p:nvGrpSpPr>
          <p:cNvPr id="47" name="1">
            <a:extLst>
              <a:ext uri="{FF2B5EF4-FFF2-40B4-BE49-F238E27FC236}">
                <a16:creationId xmlns:a16="http://schemas.microsoft.com/office/drawing/2014/main" id="{4451609E-2EEE-0E7D-CF78-446D15D00DF7}"/>
              </a:ext>
            </a:extLst>
          </p:cNvPr>
          <p:cNvGrpSpPr/>
          <p:nvPr/>
        </p:nvGrpSpPr>
        <p:grpSpPr>
          <a:xfrm>
            <a:off x="492673" y="2097132"/>
            <a:ext cx="5257800" cy="1226839"/>
            <a:chOff x="492673" y="2097132"/>
            <a:chExt cx="5257800" cy="12268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DA015-BD56-8427-BD96-50276AA2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2097132"/>
              <a:ext cx="5257800" cy="122683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CBEF48-C42A-FF8E-B23E-09BA0C710818}"/>
                </a:ext>
              </a:extLst>
            </p:cNvPr>
            <p:cNvSpPr txBox="1"/>
            <p:nvPr/>
          </p:nvSpPr>
          <p:spPr>
            <a:xfrm>
              <a:off x="1681656" y="2249744"/>
              <a:ext cx="3678620" cy="845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(1)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(2)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(3)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50" name="3">
            <a:extLst>
              <a:ext uri="{FF2B5EF4-FFF2-40B4-BE49-F238E27FC236}">
                <a16:creationId xmlns:a16="http://schemas.microsoft.com/office/drawing/2014/main" id="{DDC50E14-1682-1F8E-5E54-492821AD5755}"/>
              </a:ext>
            </a:extLst>
          </p:cNvPr>
          <p:cNvGrpSpPr/>
          <p:nvPr/>
        </p:nvGrpSpPr>
        <p:grpSpPr>
          <a:xfrm>
            <a:off x="6271402" y="2125382"/>
            <a:ext cx="5257800" cy="1226839"/>
            <a:chOff x="6271402" y="2125382"/>
            <a:chExt cx="5257800" cy="122683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21B9E8-7F24-01EE-A23C-03E174E5C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2125382"/>
              <a:ext cx="5257800" cy="12268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6AAAE4-67FB-01AC-2044-656151CD282D}"/>
                </a:ext>
              </a:extLst>
            </p:cNvPr>
            <p:cNvSpPr txBox="1"/>
            <p:nvPr/>
          </p:nvSpPr>
          <p:spPr>
            <a:xfrm>
              <a:off x="7522106" y="2299004"/>
              <a:ext cx="362936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(2)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(1)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(3)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9330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</p:grpSp>
      <p:grpSp>
        <p:nvGrpSpPr>
          <p:cNvPr id="49" name="4">
            <a:extLst>
              <a:ext uri="{FF2B5EF4-FFF2-40B4-BE49-F238E27FC236}">
                <a16:creationId xmlns:a16="http://schemas.microsoft.com/office/drawing/2014/main" id="{5B1EE036-7942-EB6C-043F-88C64D12E170}"/>
              </a:ext>
            </a:extLst>
          </p:cNvPr>
          <p:cNvGrpSpPr/>
          <p:nvPr/>
        </p:nvGrpSpPr>
        <p:grpSpPr>
          <a:xfrm>
            <a:off x="6271402" y="3509965"/>
            <a:ext cx="5257800" cy="1226839"/>
            <a:chOff x="6271402" y="3509965"/>
            <a:chExt cx="5257800" cy="12268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BE287E-A934-9E13-AF7B-4FCDAEE1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1402" y="3509965"/>
              <a:ext cx="5257800" cy="122683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94E4B9-2484-B5E3-ECDF-6F1F2EB6AADF}"/>
                </a:ext>
              </a:extLst>
            </p:cNvPr>
            <p:cNvSpPr txBox="1"/>
            <p:nvPr/>
          </p:nvSpPr>
          <p:spPr>
            <a:xfrm>
              <a:off x="7199586" y="3679240"/>
              <a:ext cx="4267200" cy="8455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(1)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quạt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(2)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(3)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1DF960-6235-09EF-660A-E33885DDF168}"/>
              </a:ext>
            </a:extLst>
          </p:cNvPr>
          <p:cNvGrpSpPr/>
          <p:nvPr/>
        </p:nvGrpSpPr>
        <p:grpSpPr>
          <a:xfrm>
            <a:off x="304800" y="152400"/>
            <a:ext cx="11412275" cy="1752600"/>
            <a:chOff x="304800" y="152400"/>
            <a:chExt cx="11412275" cy="1752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C5264D-2868-98D9-9536-989134D1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2400"/>
              <a:ext cx="11412275" cy="1752600"/>
            </a:xfrm>
            <a:prstGeom prst="rect">
              <a:avLst/>
            </a:prstGeom>
          </p:spPr>
        </p:pic>
        <p:pic>
          <p:nvPicPr>
            <p:cNvPr id="31" name="Picture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F150F72-7A28-E33B-A5DF-1D62F4DE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73" y="442437"/>
              <a:ext cx="811936" cy="8401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B9F50-5B38-BBC4-6475-7AF23044A886}"/>
                </a:ext>
              </a:extLst>
            </p:cNvPr>
            <p:cNvSpPr txBox="1"/>
            <p:nvPr/>
          </p:nvSpPr>
          <p:spPr>
            <a:xfrm>
              <a:off x="1439929" y="285928"/>
              <a:ext cx="9942773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Câu 4: Cách tạo ra điện từ gió: Gió làm quay …(1) của máy phát điện. Khi cánh quạt …(2) máy phát điện gió sẽ tạo ra ….(3)?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04D1FC6-48B6-71BD-9EB9-5BE8FBC5BA3C}"/>
              </a:ext>
            </a:extLst>
          </p:cNvPr>
          <p:cNvSpPr txBox="1"/>
          <p:nvPr/>
        </p:nvSpPr>
        <p:spPr>
          <a:xfrm>
            <a:off x="683838" y="2156348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A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E6F5E-CD6A-28F3-AA76-20AA0545BED7}"/>
              </a:ext>
            </a:extLst>
          </p:cNvPr>
          <p:cNvSpPr txBox="1"/>
          <p:nvPr/>
        </p:nvSpPr>
        <p:spPr>
          <a:xfrm>
            <a:off x="6629400" y="2208099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A80E0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Itim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78A956-FAE0-F0D2-E1D8-E35337DF0007}"/>
              </a:ext>
            </a:extLst>
          </p:cNvPr>
          <p:cNvSpPr txBox="1"/>
          <p:nvPr/>
        </p:nvSpPr>
        <p:spPr>
          <a:xfrm>
            <a:off x="6621379" y="3604310"/>
            <a:ext cx="4296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A80E0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rPr>
              <a:t>C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76F88D2-A740-4372-93A3-9D9DA2608D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084" y="5044855"/>
            <a:ext cx="2202900" cy="1404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32F675-7D1B-C90D-FE01-52FD8316C6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0" y="4795257"/>
            <a:ext cx="2009504" cy="1803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5F3EB91-125C-8B8C-6EA3-5E2526BEEBD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3DCAF-A92A-8627-E614-7A944D084B0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6309488" y="2155417"/>
            <a:ext cx="953444" cy="930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1F09B2-3FB2-B001-90C8-B0000CAB007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76348" r="51789" b="-242"/>
          <a:stretch/>
        </p:blipFill>
        <p:spPr>
          <a:xfrm>
            <a:off x="481041" y="2134786"/>
            <a:ext cx="953444" cy="930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EACEA6-A0A6-B057-CFC1-2184C2581B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6" r="79720"/>
          <a:stretch/>
        </p:blipFill>
        <p:spPr>
          <a:xfrm>
            <a:off x="6248483" y="3545887"/>
            <a:ext cx="953444" cy="9300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A7A0AB-D8B7-3B2E-CC97-8D034BFB7A8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52D862F-18F2-2377-CF06-D31A1C237A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A286BE-E6FF-FF9A-E7AD-97E549363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7430" y="-726704"/>
            <a:ext cx="406400" cy="4064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056EA0BC-2E27-6584-A1E6-71EA73F956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75613" y="-658813"/>
            <a:ext cx="406400" cy="406400"/>
          </a:xfrm>
          <a:prstGeom prst="rect">
            <a:avLst/>
          </a:prstGeom>
        </p:spPr>
      </p:pic>
      <p:pic>
        <p:nvPicPr>
          <p:cNvPr id="7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A6E7580B-BFE9-FB1E-85AF-91AE651232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63901" y="-628093"/>
            <a:ext cx="406400" cy="406400"/>
          </a:xfrm>
          <a:prstGeom prst="rect">
            <a:avLst/>
          </a:prstGeom>
        </p:spPr>
      </p:pic>
      <p:pic>
        <p:nvPicPr>
          <p:cNvPr id="8" name="Am-thanh-tra-loi-sai-wav-www_tiengdong_com">
            <a:hlinkClick r:id="" action="ppaction://media"/>
            <a:extLst>
              <a:ext uri="{FF2B5EF4-FFF2-40B4-BE49-F238E27FC236}">
                <a16:creationId xmlns:a16="http://schemas.microsoft.com/office/drawing/2014/main" id="{B5E3C220-8FB9-8D91-7984-3CAEFEF0C9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92" end="1772.106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52189" y="-5973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879 L 0.30508 0.0055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62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215</Words>
  <Application>Microsoft Office PowerPoint</Application>
  <PresentationFormat>Widescreen</PresentationFormat>
  <Paragraphs>34</Paragraphs>
  <Slides>5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#9Slide02 Noi dung dai</vt:lpstr>
      <vt:lpstr>#9Slide02 Tieu de dai</vt:lpstr>
      <vt:lpstr>#9Slide07 Itim</vt:lpstr>
      <vt:lpstr>Arial</vt:lpstr>
      <vt:lpstr>Calibri</vt:lpstr>
      <vt:lpstr>Calibri Light</vt:lpstr>
      <vt:lpstr>Cambria</vt:lpstr>
      <vt:lpstr>Mali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79</cp:revision>
  <dcterms:created xsi:type="dcterms:W3CDTF">2024-10-11T14:48:55Z</dcterms:created>
  <dcterms:modified xsi:type="dcterms:W3CDTF">2025-05-19T08:01:05Z</dcterms:modified>
</cp:coreProperties>
</file>