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257" r:id="rId2"/>
    <p:sldId id="499" r:id="rId3"/>
    <p:sldId id="11690" r:id="rId4"/>
    <p:sldId id="11691" r:id="rId5"/>
    <p:sldId id="1169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2" d="100"/>
          <a:sy n="72" d="100"/>
        </p:scale>
        <p:origin x="1027" y="67"/>
      </p:cViewPr>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19/05/2025</a:t>
            </a:fld>
            <a:endParaRPr lang="en-US"/>
          </a:p>
        </p:txBody>
      </p:sp>
      <p:sp>
        <p:nvSpPr>
          <p:cNvPr id="4" name="Footer Placeholder 3">
            <a:extLst>
              <a:ext uri="{FF2B5EF4-FFF2-40B4-BE49-F238E27FC236}">
                <a16:creationId xmlns:a16="http://schemas.microsoft.com/office/drawing/2014/main"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19/05/2025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37663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19/05/2025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id="{573787BA-CC4D-C634-9D80-4856B8203F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F2B29DA-F5C9-E2EF-DB99-C28A9FF1DA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svg"/><Relationship Id="rId1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6.svg"/><Relationship Id="rId12" Type="http://schemas.openxmlformats.org/officeDocument/2006/relationships/image" Target="../media/image8.png"/><Relationship Id="rId17" Type="http://schemas.openxmlformats.org/officeDocument/2006/relationships/image" Target="../media/image26.sv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id="{C59BFB26-EAA7-0ED1-A6B7-94B6EA85C2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id="{BD511EFE-A672-0206-A244-388D172CA06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id="{89ECC979-A0CD-2EEA-6E3E-D44E7838B81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id="{AB60C3AE-AEB1-D713-9150-E0E3AB58D7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id="{8F42F275-9D77-C8D2-7E27-15A383B8CE5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id="{329C0EA7-C27F-9B43-F13F-C2B8B79C25C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id="{C38F6029-DE06-AA9B-E712-580DEA302794}"/>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3" name="Picture 2">
            <a:extLst>
              <a:ext uri="{FF2B5EF4-FFF2-40B4-BE49-F238E27FC236}">
                <a16:creationId xmlns:a16="http://schemas.microsoft.com/office/drawing/2014/main" id="{008AA568-5E0D-EE61-C120-F72869651C56}"/>
              </a:ext>
            </a:extLst>
          </p:cNvPr>
          <p:cNvPicPr>
            <a:picLocks noChangeAspect="1"/>
          </p:cNvPicPr>
          <p:nvPr/>
        </p:nvPicPr>
        <p:blipFill>
          <a:blip r:embed="rId19"/>
          <a:stretch>
            <a:fillRect/>
          </a:stretch>
        </p:blipFill>
        <p:spPr>
          <a:xfrm rot="611490">
            <a:off x="4665320" y="1879517"/>
            <a:ext cx="3511600" cy="1920406"/>
          </a:xfrm>
          <a:prstGeom prst="rect">
            <a:avLst/>
          </a:prstGeom>
        </p:spPr>
      </p:pic>
      <p:pic>
        <p:nvPicPr>
          <p:cNvPr id="4" name="Picture 3">
            <a:extLst>
              <a:ext uri="{FF2B5EF4-FFF2-40B4-BE49-F238E27FC236}">
                <a16:creationId xmlns:a16="http://schemas.microsoft.com/office/drawing/2014/main" id="{FB5FD4F5-F912-4BB7-3630-D6C3F8121E8B}"/>
              </a:ext>
            </a:extLst>
          </p:cNvPr>
          <p:cNvPicPr>
            <a:picLocks noChangeAspect="1"/>
          </p:cNvPicPr>
          <p:nvPr/>
        </p:nvPicPr>
        <p:blipFill>
          <a:blip r:embed="rId20"/>
          <a:stretch>
            <a:fillRect/>
          </a:stretch>
        </p:blipFill>
        <p:spPr>
          <a:xfrm>
            <a:off x="3505200" y="2966443"/>
            <a:ext cx="6290405" cy="2222102"/>
          </a:xfrm>
          <a:prstGeom prst="rect">
            <a:avLst/>
          </a:prstGeom>
        </p:spPr>
      </p:pic>
    </p:spTree>
    <p:extLst>
      <p:ext uri="{BB962C8B-B14F-4D97-AF65-F5344CB8AC3E}">
        <p14:creationId xmlns:p14="http://schemas.microsoft.com/office/powerpoint/2010/main" val="38078026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C3F87FB-F228-6D85-6D26-09A49CCC1AB1}"/>
              </a:ext>
            </a:extLst>
          </p:cNvPr>
          <p:cNvGrpSpPr/>
          <p:nvPr/>
        </p:nvGrpSpPr>
        <p:grpSpPr>
          <a:xfrm>
            <a:off x="3379514" y="123375"/>
            <a:ext cx="4969828" cy="1052282"/>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22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1. </a:t>
              </a:r>
              <a:r>
                <a:rPr lang="en-US" sz="4000" b="1" dirty="0" err="1">
                  <a:solidFill>
                    <a:srgbClr val="FF0000"/>
                  </a:solidFill>
                  <a:latin typeface="Cambria" panose="02040503050406030204" pitchFamily="18" charset="0"/>
                  <a:ea typeface="Cambria" panose="02040503050406030204" pitchFamily="18" charset="0"/>
                </a:rPr>
                <a:t>Thử</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tài</a:t>
              </a:r>
              <a:r>
                <a:rPr lang="en-US" sz="4000" b="1" dirty="0">
                  <a:solidFill>
                    <a:srgbClr val="FF0000"/>
                  </a:solidFill>
                  <a:latin typeface="Cambria" panose="02040503050406030204" pitchFamily="18" charset="0"/>
                  <a:ea typeface="Cambria" panose="02040503050406030204" pitchFamily="18" charset="0"/>
                </a:rPr>
                <a:t> chi </a:t>
              </a:r>
              <a:r>
                <a:rPr lang="en-US" sz="4000" b="1" dirty="0" err="1">
                  <a:solidFill>
                    <a:srgbClr val="FF0000"/>
                  </a:solidFill>
                  <a:latin typeface="Cambria" panose="02040503050406030204" pitchFamily="18" charset="0"/>
                  <a:ea typeface="Cambria" panose="02040503050406030204" pitchFamily="18" charset="0"/>
                </a:rPr>
                <a:t>tiêu</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 name="TextBox 2">
            <a:extLst>
              <a:ext uri="{FF2B5EF4-FFF2-40B4-BE49-F238E27FC236}">
                <a16:creationId xmlns:a16="http://schemas.microsoft.com/office/drawing/2014/main" id="{B158E034-F3B9-A334-29AF-3575D9AF83E3}"/>
              </a:ext>
            </a:extLst>
          </p:cNvPr>
          <p:cNvSpPr txBox="1"/>
          <p:nvPr/>
        </p:nvSpPr>
        <p:spPr>
          <a:xfrm>
            <a:off x="653143" y="1219200"/>
            <a:ext cx="10678886"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Bố mẹ đưa cho em 100 000 đồng để đi chợ mua thức ăn cho một bữa cơm gia đình bốn người. Hãy căn cứ vào số tiền, nhu cầu dinh dưỡng, số lượng thành viên trong gia đình và giá cả thực phẩm để lên thực đơn các loại thực phẩm cần mua theo gợi ý sau:</a:t>
            </a:r>
            <a:endParaRPr lang="en-US" sz="2800"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4949B47C-37E7-F05B-DC78-2310F397A64C}"/>
              </a:ext>
            </a:extLst>
          </p:cNvPr>
          <p:cNvGraphicFramePr>
            <a:graphicFrameLocks noGrp="1"/>
          </p:cNvGraphicFramePr>
          <p:nvPr>
            <p:extLst>
              <p:ext uri="{D42A27DB-BD31-4B8C-83A1-F6EECF244321}">
                <p14:modId xmlns:p14="http://schemas.microsoft.com/office/powerpoint/2010/main" val="3519052105"/>
              </p:ext>
            </p:extLst>
          </p:nvPr>
        </p:nvGraphicFramePr>
        <p:xfrm>
          <a:off x="1302657" y="3408436"/>
          <a:ext cx="9104088" cy="2219478"/>
        </p:xfrm>
        <a:graphic>
          <a:graphicData uri="http://schemas.openxmlformats.org/drawingml/2006/table">
            <a:tbl>
              <a:tblPr firstRow="1" bandRow="1">
                <a:tableStyleId>{93296810-A885-4BE3-A3E7-6D5BEEA58F35}</a:tableStyleId>
              </a:tblPr>
              <a:tblGrid>
                <a:gridCol w="2276022">
                  <a:extLst>
                    <a:ext uri="{9D8B030D-6E8A-4147-A177-3AD203B41FA5}">
                      <a16:colId xmlns:a16="http://schemas.microsoft.com/office/drawing/2014/main" val="3087546667"/>
                    </a:ext>
                  </a:extLst>
                </a:gridCol>
                <a:gridCol w="2276022">
                  <a:extLst>
                    <a:ext uri="{9D8B030D-6E8A-4147-A177-3AD203B41FA5}">
                      <a16:colId xmlns:a16="http://schemas.microsoft.com/office/drawing/2014/main" val="1595920641"/>
                    </a:ext>
                  </a:extLst>
                </a:gridCol>
                <a:gridCol w="2276022">
                  <a:extLst>
                    <a:ext uri="{9D8B030D-6E8A-4147-A177-3AD203B41FA5}">
                      <a16:colId xmlns:a16="http://schemas.microsoft.com/office/drawing/2014/main" val="1222421889"/>
                    </a:ext>
                  </a:extLst>
                </a:gridCol>
                <a:gridCol w="2276022">
                  <a:extLst>
                    <a:ext uri="{9D8B030D-6E8A-4147-A177-3AD203B41FA5}">
                      <a16:colId xmlns:a16="http://schemas.microsoft.com/office/drawing/2014/main" val="1307223406"/>
                    </a:ext>
                  </a:extLst>
                </a:gridCol>
              </a:tblGrid>
              <a:tr h="739826">
                <a:tc>
                  <a:txBody>
                    <a:bodyPr/>
                    <a:lstStyle/>
                    <a:p>
                      <a:pPr algn="ctr"/>
                      <a:r>
                        <a:rPr lang="en-US" sz="3200" dirty="0" err="1"/>
                        <a:t>Loại</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Số</a:t>
                      </a:r>
                      <a:r>
                        <a:rPr lang="en-US" sz="3200" dirty="0"/>
                        <a:t> </a:t>
                      </a:r>
                      <a:r>
                        <a:rPr lang="en-US" sz="3200" dirty="0" err="1"/>
                        <a:t>lượng</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Giá</a:t>
                      </a:r>
                      <a:r>
                        <a:rPr lang="en-US" sz="3200" dirty="0"/>
                        <a:t> </a:t>
                      </a:r>
                      <a:r>
                        <a:rPr lang="en-US" sz="3200" dirty="0" err="1"/>
                        <a:t>cả</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Tổng</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830896"/>
                  </a:ext>
                </a:extLst>
              </a:tr>
              <a:tr h="73982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3185534"/>
                  </a:ext>
                </a:extLst>
              </a:tr>
              <a:tr h="73982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826669"/>
                  </a:ext>
                </a:extLst>
              </a:tr>
            </a:tbl>
          </a:graphicData>
        </a:graphic>
      </p:graphicFrame>
    </p:spTree>
    <p:extLst>
      <p:ext uri="{BB962C8B-B14F-4D97-AF65-F5344CB8AC3E}">
        <p14:creationId xmlns:p14="http://schemas.microsoft.com/office/powerpoint/2010/main" val="1099231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E0FA4F67-5AB0-7C59-5D9B-0139E5C2020A}"/>
              </a:ext>
            </a:extLst>
          </p:cNvPr>
          <p:cNvGraphicFramePr>
            <a:graphicFrameLocks noGrp="1"/>
          </p:cNvGraphicFramePr>
          <p:nvPr>
            <p:extLst>
              <p:ext uri="{D42A27DB-BD31-4B8C-83A1-F6EECF244321}">
                <p14:modId xmlns:p14="http://schemas.microsoft.com/office/powerpoint/2010/main" val="1227169763"/>
              </p:ext>
            </p:extLst>
          </p:nvPr>
        </p:nvGraphicFramePr>
        <p:xfrm>
          <a:off x="478970" y="936171"/>
          <a:ext cx="11255830" cy="3976100"/>
        </p:xfrm>
        <a:graphic>
          <a:graphicData uri="http://schemas.openxmlformats.org/drawingml/2006/table">
            <a:tbl>
              <a:tblPr/>
              <a:tblGrid>
                <a:gridCol w="2105646">
                  <a:extLst>
                    <a:ext uri="{9D8B030D-6E8A-4147-A177-3AD203B41FA5}">
                      <a16:colId xmlns:a16="http://schemas.microsoft.com/office/drawing/2014/main" val="738523281"/>
                    </a:ext>
                  </a:extLst>
                </a:gridCol>
                <a:gridCol w="2535593">
                  <a:extLst>
                    <a:ext uri="{9D8B030D-6E8A-4147-A177-3AD203B41FA5}">
                      <a16:colId xmlns:a16="http://schemas.microsoft.com/office/drawing/2014/main" val="1567650935"/>
                    </a:ext>
                  </a:extLst>
                </a:gridCol>
                <a:gridCol w="3549830">
                  <a:extLst>
                    <a:ext uri="{9D8B030D-6E8A-4147-A177-3AD203B41FA5}">
                      <a16:colId xmlns:a16="http://schemas.microsoft.com/office/drawing/2014/main" val="451066690"/>
                    </a:ext>
                  </a:extLst>
                </a:gridCol>
                <a:gridCol w="3064761">
                  <a:extLst>
                    <a:ext uri="{9D8B030D-6E8A-4147-A177-3AD203B41FA5}">
                      <a16:colId xmlns:a16="http://schemas.microsoft.com/office/drawing/2014/main" val="3176873049"/>
                    </a:ext>
                  </a:extLst>
                </a:gridCol>
              </a:tblGrid>
              <a:tr h="75018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Loại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Số lượng</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Giá</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cả</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18178473"/>
                  </a:ext>
                </a:extLst>
              </a:tr>
              <a:tr h="750185">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Rau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2 </a:t>
                      </a:r>
                      <a:r>
                        <a:rPr lang="en-US" sz="3200" dirty="0" err="1">
                          <a:solidFill>
                            <a:srgbClr val="000000"/>
                          </a:solidFill>
                          <a:effectLst/>
                          <a:latin typeface="Cambria" panose="02040503050406030204" pitchFamily="18" charset="0"/>
                          <a:ea typeface="Cambria" panose="02040503050406030204" pitchFamily="18" charset="0"/>
                        </a:rPr>
                        <a:t>bó</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5.000VNĐ/ bó</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6264426"/>
                  </a:ext>
                </a:extLst>
              </a:tr>
              <a:tr h="750185">
                <a:tc>
                  <a:txBody>
                    <a:bodyPr/>
                    <a:lstStyle/>
                    <a:p>
                      <a:pPr algn="ctr"/>
                      <a:r>
                        <a:rPr lang="en-US" sz="3200">
                          <a:solidFill>
                            <a:srgbClr val="000000"/>
                          </a:solidFill>
                          <a:effectLst/>
                          <a:latin typeface="Cambria" panose="02040503050406030204" pitchFamily="18" charset="0"/>
                          <a:ea typeface="Cambria" panose="02040503050406030204" pitchFamily="18" charset="0"/>
                        </a:rPr>
                        <a:t>Thịt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 lạng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50.0000VNĐ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9236428"/>
                  </a:ext>
                </a:extLst>
              </a:tr>
              <a:tr h="750185">
                <a:tc>
                  <a:txBody>
                    <a:bodyPr/>
                    <a:lstStyle/>
                    <a:p>
                      <a:pPr algn="ctr"/>
                      <a:r>
                        <a:rPr lang="en-US" sz="3200">
                          <a:solidFill>
                            <a:srgbClr val="000000"/>
                          </a:solidFill>
                          <a:effectLst/>
                          <a:latin typeface="Cambria" panose="02040503050406030204" pitchFamily="18" charset="0"/>
                          <a:ea typeface="Cambria" panose="02040503050406030204" pitchFamily="18" charset="0"/>
                        </a:rPr>
                        <a:t>Đậu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4 miếng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3.000VNĐ/miếng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12.000VNĐ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0791668"/>
                  </a:ext>
                </a:extLst>
              </a:tr>
              <a:tr h="750185">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Tổng</a:t>
                      </a:r>
                      <a:r>
                        <a:rPr lang="en-US" sz="3200" dirty="0">
                          <a:solidFill>
                            <a:srgbClr val="000000"/>
                          </a:solidFill>
                          <a:effectLst/>
                          <a:latin typeface="Cambria" panose="02040503050406030204" pitchFamily="18" charset="0"/>
                          <a:ea typeface="Cambria" panose="02040503050406030204" pitchFamily="18" charset="0"/>
                        </a:rPr>
                        <a:t>: 72.000VNĐ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4749566"/>
                  </a:ext>
                </a:extLst>
              </a:tr>
            </a:tbl>
          </a:graphicData>
        </a:graphic>
      </p:graphicFrame>
    </p:spTree>
    <p:extLst>
      <p:ext uri="{BB962C8B-B14F-4D97-AF65-F5344CB8AC3E}">
        <p14:creationId xmlns:p14="http://schemas.microsoft.com/office/powerpoint/2010/main" val="80878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C3F87FB-F228-6D85-6D26-09A49CCC1AB1}"/>
              </a:ext>
            </a:extLst>
          </p:cNvPr>
          <p:cNvGrpSpPr/>
          <p:nvPr/>
        </p:nvGrpSpPr>
        <p:grpSpPr>
          <a:xfrm>
            <a:off x="2231572" y="330204"/>
            <a:ext cx="7717971" cy="1425247"/>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989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Em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lập</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dõi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chi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tiêu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nhân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ý:</a:t>
              </a:r>
            </a:p>
          </p:txBody>
        </p:sp>
      </p:grpSp>
      <p:pic>
        <p:nvPicPr>
          <p:cNvPr id="10" name="Picture 9">
            <a:extLst>
              <a:ext uri="{FF2B5EF4-FFF2-40B4-BE49-F238E27FC236}">
                <a16:creationId xmlns:a16="http://schemas.microsoft.com/office/drawing/2014/main" id="{79255965-049E-6B69-0568-5770BD24586D}"/>
              </a:ext>
            </a:extLst>
          </p:cNvPr>
          <p:cNvPicPr>
            <a:picLocks noChangeAspect="1"/>
          </p:cNvPicPr>
          <p:nvPr/>
        </p:nvPicPr>
        <p:blipFill>
          <a:blip r:embed="rId3"/>
          <a:stretch>
            <a:fillRect/>
          </a:stretch>
        </p:blipFill>
        <p:spPr>
          <a:xfrm>
            <a:off x="326571" y="2306933"/>
            <a:ext cx="11379654" cy="1750716"/>
          </a:xfrm>
          <a:prstGeom prst="rect">
            <a:avLst/>
          </a:prstGeom>
        </p:spPr>
      </p:pic>
    </p:spTree>
    <p:extLst>
      <p:ext uri="{BB962C8B-B14F-4D97-AF65-F5344CB8AC3E}">
        <p14:creationId xmlns:p14="http://schemas.microsoft.com/office/powerpoint/2010/main" val="846784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4B9F930-525D-BA5D-CAB2-447A393D2D81}"/>
              </a:ext>
            </a:extLst>
          </p:cNvPr>
          <p:cNvPicPr>
            <a:picLocks noChangeAspect="1"/>
          </p:cNvPicPr>
          <p:nvPr/>
        </p:nvPicPr>
        <p:blipFill>
          <a:blip r:embed="rId3"/>
          <a:stretch>
            <a:fillRect/>
          </a:stretch>
        </p:blipFill>
        <p:spPr>
          <a:xfrm>
            <a:off x="1212564" y="892629"/>
            <a:ext cx="9153357" cy="4480832"/>
          </a:xfrm>
          <a:prstGeom prst="rect">
            <a:avLst/>
          </a:prstGeom>
        </p:spPr>
      </p:pic>
    </p:spTree>
    <p:extLst>
      <p:ext uri="{BB962C8B-B14F-4D97-AF65-F5344CB8AC3E}">
        <p14:creationId xmlns:p14="http://schemas.microsoft.com/office/powerpoint/2010/main" val="3026828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9218</TotalTime>
  <Words>130</Words>
  <Application>Microsoft Office PowerPoint</Application>
  <PresentationFormat>Widescreen</PresentationFormat>
  <Paragraphs>27</Paragraphs>
  <Slides>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User</cp:lastModifiedBy>
  <cp:revision>53</cp:revision>
  <dcterms:created xsi:type="dcterms:W3CDTF">2023-06-25T08:24:42Z</dcterms:created>
  <dcterms:modified xsi:type="dcterms:W3CDTF">2025-05-19T12:26:51Z</dcterms:modified>
  <cp:category>9Slide.vn</cp:category>
</cp:coreProperties>
</file>