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9"/>
  </p:notesMasterIdLst>
  <p:sldIdLst>
    <p:sldId id="297" r:id="rId3"/>
    <p:sldId id="349" r:id="rId4"/>
    <p:sldId id="263" r:id="rId5"/>
    <p:sldId id="265" r:id="rId6"/>
    <p:sldId id="267" r:id="rId7"/>
    <p:sldId id="27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2" d="100"/>
          <a:sy n="72" d="100"/>
        </p:scale>
        <p:origin x="1027"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6C43A9-2F4C-41FE-BAA1-068888103A83}" type="datetimeFigureOut">
              <a:rPr lang="en-US" smtClean="0"/>
              <a:t>19/05/2025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BF734D-E192-4D8D-9071-403D9235B640}" type="slidenum">
              <a:rPr lang="en-US" smtClean="0"/>
              <a:t>‹#›</a:t>
            </a:fld>
            <a:endParaRPr lang="en-US"/>
          </a:p>
        </p:txBody>
      </p:sp>
    </p:spTree>
    <p:extLst>
      <p:ext uri="{BB962C8B-B14F-4D97-AF65-F5344CB8AC3E}">
        <p14:creationId xmlns:p14="http://schemas.microsoft.com/office/powerpoint/2010/main" val="1710439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next </a:t>
            </a:r>
            <a:r>
              <a:rPr lang="en-US" dirty="0" err="1"/>
              <a:t>đến</a:t>
            </a:r>
            <a:r>
              <a:rPr lang="en-US" dirty="0"/>
              <a:t> slide </a:t>
            </a:r>
            <a:r>
              <a:rPr lang="en-US" dirty="0" err="1"/>
              <a:t>tiếp</a:t>
            </a:r>
            <a:r>
              <a:rPr lang="en-US" dirty="0"/>
              <a:t> </a:t>
            </a:r>
            <a:r>
              <a:rPr lang="en-US" dirty="0" err="1"/>
              <a:t>theo</a:t>
            </a:r>
            <a:endParaRPr lang="en-US" dirty="0"/>
          </a:p>
        </p:txBody>
      </p:sp>
      <p:sp>
        <p:nvSpPr>
          <p:cNvPr id="4" name="Slide Number Placeholder 3"/>
          <p:cNvSpPr>
            <a:spLocks noGrp="1"/>
          </p:cNvSpPr>
          <p:nvPr>
            <p:ph type="sldNum" sz="quarter" idx="5"/>
          </p:nvPr>
        </p:nvSpPr>
        <p:spPr/>
        <p:txBody>
          <a:bodyPr/>
          <a:lstStyle/>
          <a:p>
            <a:fld id="{B8BF734D-E192-4D8D-9071-403D9235B640}" type="slidenum">
              <a:rPr lang="en-US" smtClean="0"/>
              <a:t>2</a:t>
            </a:fld>
            <a:endParaRPr lang="en-US"/>
          </a:p>
        </p:txBody>
      </p:sp>
    </p:spTree>
    <p:extLst>
      <p:ext uri="{BB962C8B-B14F-4D97-AF65-F5344CB8AC3E}">
        <p14:creationId xmlns:p14="http://schemas.microsoft.com/office/powerpoint/2010/main" val="3239509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406E9206-D2D6-4057-92D4-39C87A03E66D}" type="datetime1">
              <a:rPr lang="en-US" altLang="zh-CN" smtClean="0">
                <a:solidFill>
                  <a:prstClr val="black">
                    <a:tint val="75000"/>
                  </a:prstClr>
                </a:solidFill>
              </a:rPr>
              <a:t>19/05/2025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274625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a:prstGeom prst="rect">
            <a:avLst/>
          </a:prstGeo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a:prstGeom prst="rect">
            <a:avLst/>
          </a:prstGeom>
        </p:spPr>
        <p:txBody>
          <a:bodyPr/>
          <a:lstStyle>
            <a:lvl1pPr marL="0" indent="0">
              <a:buNone/>
              <a:defRPr sz="4300"/>
            </a:lvl1pPr>
            <a:lvl2pPr marL="609600" indent="0">
              <a:buNone/>
              <a:defRPr sz="38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endParaRPr lang="en-US" dirty="0"/>
          </a:p>
        </p:txBody>
      </p:sp>
      <p:sp>
        <p:nvSpPr>
          <p:cNvPr id="4" name="Text Placeholder 3"/>
          <p:cNvSpPr>
            <a:spLocks noGrp="1"/>
          </p:cNvSpPr>
          <p:nvPr>
            <p:ph type="body" sz="half" idx="2"/>
          </p:nvPr>
        </p:nvSpPr>
        <p:spPr>
          <a:xfrm>
            <a:off x="2389717" y="5367341"/>
            <a:ext cx="7315200" cy="804863"/>
          </a:xfrm>
          <a:prstGeom prst="rect">
            <a:avLst/>
          </a:prstGeo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E257577C-F53D-4BB9-9408-EB84DEB3CD80}" type="datetime1">
              <a:rPr lang="en-US" altLang="zh-CN" smtClean="0">
                <a:solidFill>
                  <a:prstClr val="black">
                    <a:tint val="75000"/>
                  </a:prstClr>
                </a:solidFill>
              </a:rPr>
              <a:t>19/05/2025</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997450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1"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77D58058-BD14-4845-947D-4A9B79A00D09}" type="datetime1">
              <a:rPr lang="en-US" altLang="zh-CN" smtClean="0">
                <a:solidFill>
                  <a:prstClr val="black">
                    <a:tint val="75000"/>
                  </a:prstClr>
                </a:solidFill>
              </a:rPr>
              <a:t>19/05/2025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3632819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18ECB469-C949-4E3F-B0CB-0C15DA7B7F92}" type="datetime1">
              <a:rPr lang="en-US" altLang="zh-CN" smtClean="0">
                <a:solidFill>
                  <a:prstClr val="black">
                    <a:tint val="75000"/>
                  </a:prstClr>
                </a:solidFill>
              </a:rPr>
              <a:t>19/05/2025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3004162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946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7475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2666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594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8959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7154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19/05/2025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9654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1"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C052E9E1-D97D-4C90-BB96-FA1ED58B786F}" type="datetime1">
              <a:rPr lang="en-US" altLang="zh-CN" smtClean="0">
                <a:solidFill>
                  <a:prstClr val="black">
                    <a:tint val="75000"/>
                  </a:prstClr>
                </a:solidFill>
              </a:rPr>
              <a:t>19/05/2025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2804066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19/05/2025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8270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9960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1604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19197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28198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1269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a:prstGeom prst="rect">
            <a:avLst/>
          </a:prstGeo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a:prstGeom prst="rect">
            <a:avLst/>
          </a:prstGeo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814779EE-1E16-4CC5-A459-C716090F6017}" type="datetime1">
              <a:rPr lang="en-US" altLang="zh-CN" smtClean="0">
                <a:solidFill>
                  <a:prstClr val="black">
                    <a:tint val="75000"/>
                  </a:prstClr>
                </a:solidFill>
              </a:rPr>
              <a:t>19/05/2025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1482402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A3311C9F-D64E-4824-A709-CF61DE4E0BDD}" type="datetime1">
              <a:rPr lang="en-US" altLang="zh-CN" smtClean="0">
                <a:solidFill>
                  <a:prstClr val="black">
                    <a:tint val="75000"/>
                  </a:prstClr>
                </a:solidFill>
              </a:rPr>
              <a:t>19/05/2025</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3807914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a:prstGeom prst="rect">
            <a:avLst/>
          </a:prstGeo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a:prstGeom prst="rect">
            <a:avLst/>
          </a:prstGeo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1" y="6356353"/>
            <a:ext cx="2844800" cy="365125"/>
          </a:xfrm>
          <a:prstGeom prst="rect">
            <a:avLst/>
          </a:prstGeom>
        </p:spPr>
        <p:txBody>
          <a:bodyPr/>
          <a:lstStyle/>
          <a:p>
            <a:pPr>
              <a:defRPr/>
            </a:pPr>
            <a:fld id="{0A4318BD-B3C6-4D4B-B871-C29490A2E55A}" type="datetime1">
              <a:rPr lang="en-US" altLang="zh-CN" smtClean="0">
                <a:solidFill>
                  <a:prstClr val="black">
                    <a:tint val="75000"/>
                  </a:prstClr>
                </a:solidFill>
              </a:rPr>
              <a:t>19/05/2025</a:t>
            </a:fld>
            <a:endParaRPr lang="en-US" dirty="0">
              <a:solidFill>
                <a:prstClr val="black">
                  <a:tint val="75000"/>
                </a:prstClr>
              </a:solidFill>
            </a:endParaRPr>
          </a:p>
        </p:txBody>
      </p:sp>
      <p:sp>
        <p:nvSpPr>
          <p:cNvPr id="8" name="Footer Placeholder 7"/>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235482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1" y="6356353"/>
            <a:ext cx="2844800" cy="365125"/>
          </a:xfrm>
          <a:prstGeom prst="rect">
            <a:avLst/>
          </a:prstGeom>
        </p:spPr>
        <p:txBody>
          <a:bodyPr/>
          <a:lstStyle/>
          <a:p>
            <a:pPr>
              <a:defRPr/>
            </a:pPr>
            <a:fld id="{E14CAFC4-799C-4CDE-B92B-8C262F06CF3E}" type="datetime1">
              <a:rPr lang="en-US" altLang="zh-CN" smtClean="0">
                <a:solidFill>
                  <a:prstClr val="black">
                    <a:tint val="75000"/>
                  </a:prstClr>
                </a:solidFill>
              </a:rPr>
              <a:t>19/05/2025</a:t>
            </a:fld>
            <a:endParaRPr lang="en-US" dirty="0">
              <a:solidFill>
                <a:prstClr val="black">
                  <a:tint val="75000"/>
                </a:prstClr>
              </a:solidFill>
            </a:endParaRPr>
          </a:p>
        </p:txBody>
      </p:sp>
      <p:sp>
        <p:nvSpPr>
          <p:cNvPr id="4" name="Footer Placeholder 3"/>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1373464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a:xfrm>
            <a:off x="609601" y="6356353"/>
            <a:ext cx="2844800" cy="365125"/>
          </a:xfrm>
          <a:prstGeom prst="rect">
            <a:avLst/>
          </a:prstGeom>
        </p:spPr>
        <p:txBody>
          <a:bodyPr/>
          <a:lstStyle/>
          <a:p>
            <a:pPr>
              <a:defRPr/>
            </a:pPr>
            <a:fld id="{3E729073-8FFE-4F18-B513-07581FC6638E}" type="datetime1">
              <a:rPr lang="en-US" altLang="zh-CN" smtClean="0">
                <a:solidFill>
                  <a:prstClr val="black">
                    <a:tint val="75000"/>
                  </a:prstClr>
                </a:solidFill>
              </a:rPr>
              <a:t>19/05/2025</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a:prstGeom prst="rect">
            <a:avLst/>
          </a:prstGeo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157773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754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a:prstGeom prst="rect">
            <a:avLst/>
          </a:prstGeo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4" y="273054"/>
            <a:ext cx="6815667" cy="5853113"/>
          </a:xfrm>
          <a:prstGeom prst="rect">
            <a:avLst/>
          </a:prstGeo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a:prstGeom prst="rect">
            <a:avLst/>
          </a:prstGeo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43C7FCF6-76BD-4495-B08F-4C059D2BA31F}" type="datetime1">
              <a:rPr lang="en-US" altLang="zh-CN" smtClean="0">
                <a:solidFill>
                  <a:prstClr val="black">
                    <a:tint val="75000"/>
                  </a:prstClr>
                </a:solidFill>
              </a:rPr>
              <a:t>19/05/2025</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286365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3D43FF69-FB4E-CB16-9A7F-8F19F773D7E5}"/>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651023" y="0"/>
            <a:ext cx="1451113" cy="1451113"/>
          </a:xfrm>
          <a:prstGeom prst="rect">
            <a:avLst/>
          </a:prstGeom>
        </p:spPr>
      </p:pic>
    </p:spTree>
    <p:extLst>
      <p:ext uri="{BB962C8B-B14F-4D97-AF65-F5344CB8AC3E}">
        <p14:creationId xmlns:p14="http://schemas.microsoft.com/office/powerpoint/2010/main" val="40643124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36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19/05/2025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7943421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1.xml"/><Relationship Id="rId7" Type="http://schemas.openxmlformats.org/officeDocument/2006/relationships/image" Target="../media/image11.png"/><Relationship Id="rId12" Type="http://schemas.openxmlformats.org/officeDocument/2006/relationships/image" Target="../media/image59.sv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notesSlide" Target="../notesSlides/notesSlide1.xml"/><Relationship Id="rId9" Type="http://schemas.openxmlformats.org/officeDocument/2006/relationships/image" Target="../media/image57.svg"/></Relationships>
</file>

<file path=ppt/slides/_rels/slide3.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1.xml"/><Relationship Id="rId6" Type="http://schemas.openxmlformats.org/officeDocument/2006/relationships/image" Target="../media/image57.sv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1.xml"/><Relationship Id="rId6" Type="http://schemas.openxmlformats.org/officeDocument/2006/relationships/image" Target="../media/image57.sv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1.xml"/><Relationship Id="rId6" Type="http://schemas.openxmlformats.org/officeDocument/2006/relationships/image" Target="../media/image71.sv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1.xml"/><Relationship Id="rId6" Type="http://schemas.openxmlformats.org/officeDocument/2006/relationships/image" Target="../media/image71.sv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4" descr="A picture containing text, stationary, envelope&#10;&#10;Description automatically generated">
            <a:extLst>
              <a:ext uri="{FF2B5EF4-FFF2-40B4-BE49-F238E27FC236}">
                <a16:creationId xmlns:a16="http://schemas.microsoft.com/office/drawing/2014/main" id="{D380EF0C-FF5F-42AB-9A2C-CD7B3B25C8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72" y="0"/>
            <a:ext cx="12192001" cy="6920300"/>
          </a:xfrm>
          <a:prstGeom prst="rect">
            <a:avLst/>
          </a:prstGeom>
        </p:spPr>
      </p:pic>
      <p:pic>
        <p:nvPicPr>
          <p:cNvPr id="16" name="Picture 15">
            <a:extLst>
              <a:ext uri="{FF2B5EF4-FFF2-40B4-BE49-F238E27FC236}">
                <a16:creationId xmlns:a16="http://schemas.microsoft.com/office/drawing/2014/main" id="{543C23B5-1CA2-4026-A9A0-892C8A3D0C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9275" y="1480011"/>
            <a:ext cx="754869" cy="1000529"/>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0539" y="5387848"/>
            <a:ext cx="344239" cy="35493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7" y="1411196"/>
            <a:ext cx="3188484" cy="5797798"/>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098" y="-124125"/>
            <a:ext cx="1659447" cy="1659447"/>
          </a:xfrm>
          <a:prstGeom prst="rect">
            <a:avLst/>
          </a:prstGeom>
        </p:spPr>
      </p:pic>
      <p:pic>
        <p:nvPicPr>
          <p:cNvPr id="2" name="Picture 1">
            <a:extLst>
              <a:ext uri="{FF2B5EF4-FFF2-40B4-BE49-F238E27FC236}">
                <a16:creationId xmlns:a16="http://schemas.microsoft.com/office/drawing/2014/main" id="{B9DE33A2-8E8F-1047-8F3A-CB9C4610783F}"/>
              </a:ext>
            </a:extLst>
          </p:cNvPr>
          <p:cNvPicPr>
            <a:picLocks noChangeAspect="1"/>
          </p:cNvPicPr>
          <p:nvPr/>
        </p:nvPicPr>
        <p:blipFill>
          <a:blip r:embed="rId7"/>
          <a:stretch>
            <a:fillRect/>
          </a:stretch>
        </p:blipFill>
        <p:spPr>
          <a:xfrm>
            <a:off x="4634386" y="514350"/>
            <a:ext cx="3283647" cy="1574719"/>
          </a:xfrm>
          <a:prstGeom prst="rect">
            <a:avLst/>
          </a:prstGeom>
        </p:spPr>
      </p:pic>
      <p:pic>
        <p:nvPicPr>
          <p:cNvPr id="5" name="Picture 4">
            <a:extLst>
              <a:ext uri="{FF2B5EF4-FFF2-40B4-BE49-F238E27FC236}">
                <a16:creationId xmlns:a16="http://schemas.microsoft.com/office/drawing/2014/main" id="{8ACB976E-5DC6-FEB0-C4C1-6084ABED1802}"/>
              </a:ext>
            </a:extLst>
          </p:cNvPr>
          <p:cNvPicPr>
            <a:picLocks noChangeAspect="1"/>
          </p:cNvPicPr>
          <p:nvPr/>
        </p:nvPicPr>
        <p:blipFill>
          <a:blip r:embed="rId8"/>
          <a:stretch>
            <a:fillRect/>
          </a:stretch>
        </p:blipFill>
        <p:spPr>
          <a:xfrm>
            <a:off x="2959323" y="2010023"/>
            <a:ext cx="6578154" cy="3066554"/>
          </a:xfrm>
          <a:prstGeom prst="rect">
            <a:avLst/>
          </a:prstGeom>
        </p:spPr>
      </p:pic>
    </p:spTree>
    <p:extLst>
      <p:ext uri="{BB962C8B-B14F-4D97-AF65-F5344CB8AC3E}">
        <p14:creationId xmlns:p14="http://schemas.microsoft.com/office/powerpoint/2010/main" val="30143107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221" y="2153"/>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6"/>
            <a:stretch>
              <a:fillRect l="-2083" r="-2083"/>
            </a:stretch>
          </a:blipFill>
        </p:spPr>
        <p:txBody>
          <a:bodyPr/>
          <a:lstStyle/>
          <a:p>
            <a:pPr defTabSz="609630"/>
            <a:endParaRPr lang="en-US" sz="1200" dirty="0">
              <a:solidFill>
                <a:prstClr val="black"/>
              </a:solidFill>
              <a:latin typeface="+mj-lt"/>
            </a:endParaRPr>
          </a:p>
        </p:txBody>
      </p:sp>
      <p:sp>
        <p:nvSpPr>
          <p:cNvPr id="3" name="Freeform 3"/>
          <p:cNvSpPr/>
          <p:nvPr/>
        </p:nvSpPr>
        <p:spPr>
          <a:xfrm>
            <a:off x="685800" y="323850"/>
            <a:ext cx="10820400" cy="3094263"/>
          </a:xfrm>
          <a:custGeom>
            <a:avLst/>
            <a:gdLst/>
            <a:ahLst/>
            <a:cxnLst/>
            <a:rect l="l" t="t" r="r" b="b"/>
            <a:pathLst>
              <a:path w="3825300" h="1697477">
                <a:moveTo>
                  <a:pt x="0" y="0"/>
                </a:moveTo>
                <a:lnTo>
                  <a:pt x="3825300" y="0"/>
                </a:lnTo>
                <a:lnTo>
                  <a:pt x="3825300" y="1697477"/>
                </a:lnTo>
                <a:lnTo>
                  <a:pt x="0" y="1697477"/>
                </a:lnTo>
                <a:lnTo>
                  <a:pt x="0" y="0"/>
                </a:lnTo>
                <a:close/>
              </a:path>
            </a:pathLst>
          </a:custGeom>
          <a:blipFill>
            <a:blip r:embed="rId7"/>
            <a:stretch>
              <a:fillRect/>
            </a:stretch>
          </a:blipFill>
        </p:spPr>
      </p:sp>
      <p:sp>
        <p:nvSpPr>
          <p:cNvPr id="8" name="TextBox 8"/>
          <p:cNvSpPr txBox="1"/>
          <p:nvPr/>
        </p:nvSpPr>
        <p:spPr>
          <a:xfrm>
            <a:off x="1526719" y="617373"/>
            <a:ext cx="8909963" cy="2378536"/>
          </a:xfrm>
          <a:prstGeom prst="rect">
            <a:avLst/>
          </a:prstGeom>
        </p:spPr>
        <p:txBody>
          <a:bodyPr lIns="0" tIns="0" rIns="0" bIns="0" rtlCol="0" anchor="t">
            <a:spAutoFit/>
          </a:bodyPr>
          <a:lstStyle/>
          <a:p>
            <a:pPr algn="ctr" defTabSz="609630">
              <a:lnSpc>
                <a:spcPts val="4668"/>
              </a:lnSpc>
              <a:spcBef>
                <a:spcPct val="0"/>
              </a:spcBef>
            </a:pPr>
            <a:r>
              <a:rPr lang="vi-VN" sz="3200" dirty="0">
                <a:solidFill>
                  <a:srgbClr val="FFDE59"/>
                </a:solidFill>
              </a:rPr>
              <a:t>Em đồng tình hay không đồng tình với việc làm nào dưới đây? Vì sao?</a:t>
            </a:r>
            <a:endParaRPr lang="en-US" sz="3200" dirty="0">
              <a:solidFill>
                <a:srgbClr val="FFDE59"/>
              </a:solidFill>
            </a:endParaRPr>
          </a:p>
          <a:p>
            <a:pPr algn="just" defTabSz="609630">
              <a:lnSpc>
                <a:spcPts val="4668"/>
              </a:lnSpc>
              <a:spcBef>
                <a:spcPct val="0"/>
              </a:spcBef>
            </a:pPr>
            <a:r>
              <a:rPr lang="vi-VN" sz="3200" b="1" dirty="0">
                <a:solidFill>
                  <a:srgbClr val="FFDE59"/>
                </a:solidFill>
              </a:rPr>
              <a:t>Mọi trẻ em đều có quyền được bảo vệ khỏi các hình thức xâm hại.</a:t>
            </a:r>
            <a:endParaRPr lang="en-US" sz="3200" b="1" dirty="0">
              <a:solidFill>
                <a:srgbClr val="FFDE59"/>
              </a:solidFill>
            </a:endParaRPr>
          </a:p>
        </p:txBody>
      </p:sp>
      <p:grpSp>
        <p:nvGrpSpPr>
          <p:cNvPr id="18" name="Group 18"/>
          <p:cNvGrpSpPr/>
          <p:nvPr/>
        </p:nvGrpSpPr>
        <p:grpSpPr>
          <a:xfrm>
            <a:off x="1016043" y="3810000"/>
            <a:ext cx="9290007" cy="2381250"/>
            <a:chOff x="0" y="0"/>
            <a:chExt cx="8978813" cy="3064020"/>
          </a:xfrm>
        </p:grpSpPr>
        <p:sp>
          <p:nvSpPr>
            <p:cNvPr id="19" name="Freeform 19"/>
            <p:cNvSpPr/>
            <p:nvPr/>
          </p:nvSpPr>
          <p:spPr>
            <a:xfrm>
              <a:off x="0" y="0"/>
              <a:ext cx="8978813" cy="3064020"/>
            </a:xfrm>
            <a:custGeom>
              <a:avLst/>
              <a:gdLst/>
              <a:ahLst/>
              <a:cxnLst/>
              <a:rect l="l" t="t" r="r" b="b"/>
              <a:pathLst>
                <a:path w="8978813" h="3064020">
                  <a:moveTo>
                    <a:pt x="0" y="0"/>
                  </a:moveTo>
                  <a:lnTo>
                    <a:pt x="8978813" y="0"/>
                  </a:lnTo>
                  <a:lnTo>
                    <a:pt x="8978813" y="3064020"/>
                  </a:lnTo>
                  <a:lnTo>
                    <a:pt x="0" y="306402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0" name="TextBox 20"/>
            <p:cNvSpPr txBox="1"/>
            <p:nvPr/>
          </p:nvSpPr>
          <p:spPr>
            <a:xfrm>
              <a:off x="629032" y="478390"/>
              <a:ext cx="7613307" cy="2029626"/>
            </a:xfrm>
            <a:prstGeom prst="rect">
              <a:avLst/>
            </a:prstGeom>
          </p:spPr>
          <p:txBody>
            <a:bodyPr wrap="square" lIns="0" tIns="0" rIns="0" bIns="0" rtlCol="0" anchor="t">
              <a:spAutoFit/>
            </a:bodyPr>
            <a:lstStyle/>
            <a:p>
              <a:pPr algn="ctr" defTabSz="609630">
                <a:lnSpc>
                  <a:spcPts val="4076"/>
                </a:lnSpc>
                <a:spcBef>
                  <a:spcPct val="0"/>
                </a:spcBef>
              </a:pPr>
              <a:r>
                <a:rPr lang="vi-VN" sz="4000" dirty="0">
                  <a:solidFill>
                    <a:srgbClr val="000000"/>
                  </a:solidFill>
                  <a:latin typeface="Cambria" panose="02040503050406030204" pitchFamily="18" charset="0"/>
                  <a:ea typeface="Cambria" panose="02040503050406030204" pitchFamily="18" charset="0"/>
                </a:rPr>
                <a:t>Đồng ý. Vì trẻ em là những chồi non mới, các em cần được bảo vệ để phát triển tốt nhất.</a:t>
              </a:r>
              <a:endParaRPr lang="en-US" sz="4000" dirty="0">
                <a:solidFill>
                  <a:srgbClr val="000000"/>
                </a:solidFill>
                <a:latin typeface="Cambria" panose="02040503050406030204" pitchFamily="18" charset="0"/>
                <a:ea typeface="Cambria" panose="02040503050406030204" pitchFamily="18" charset="0"/>
              </a:endParaRPr>
            </a:p>
          </p:txBody>
        </p:sp>
      </p:grpSp>
      <p:sp>
        <p:nvSpPr>
          <p:cNvPr id="9" name="Oval 8">
            <a:extLst>
              <a:ext uri="{FF2B5EF4-FFF2-40B4-BE49-F238E27FC236}">
                <a16:creationId xmlns:a16="http://schemas.microsoft.com/office/drawing/2014/main" id="{43FFD303-994F-42E8-AF41-6DC6197B109B}"/>
              </a:ext>
            </a:extLst>
          </p:cNvPr>
          <p:cNvSpPr/>
          <p:nvPr/>
        </p:nvSpPr>
        <p:spPr>
          <a:xfrm>
            <a:off x="348511" y="1724094"/>
            <a:ext cx="965200" cy="917045"/>
          </a:xfrm>
          <a:prstGeom prst="ellipse">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09630"/>
            <a:endParaRPr lang="en-US" sz="1200" dirty="0">
              <a:solidFill>
                <a:prstClr val="white"/>
              </a:solidFill>
              <a:latin typeface="+mj-lt"/>
            </a:endParaRPr>
          </a:p>
        </p:txBody>
      </p:sp>
      <p:sp>
        <p:nvSpPr>
          <p:cNvPr id="41" name="TextBox 7">
            <a:extLst>
              <a:ext uri="{FF2B5EF4-FFF2-40B4-BE49-F238E27FC236}">
                <a16:creationId xmlns:a16="http://schemas.microsoft.com/office/drawing/2014/main" id="{CC8BB771-FCD2-40CC-B4A8-9AEEA31FDD80}"/>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mj-lt"/>
              </a:rPr>
              <a:t>10</a:t>
            </a:r>
          </a:p>
        </p:txBody>
      </p:sp>
      <p:sp>
        <p:nvSpPr>
          <p:cNvPr id="42" name="TextBox 7">
            <a:extLst>
              <a:ext uri="{FF2B5EF4-FFF2-40B4-BE49-F238E27FC236}">
                <a16:creationId xmlns:a16="http://schemas.microsoft.com/office/drawing/2014/main" id="{D05D31E7-AC3A-4342-A2AE-9876319B3DC9}"/>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mj-lt"/>
              </a:rPr>
              <a:t>9</a:t>
            </a:r>
          </a:p>
        </p:txBody>
      </p:sp>
      <p:sp>
        <p:nvSpPr>
          <p:cNvPr id="43" name="TextBox 7">
            <a:extLst>
              <a:ext uri="{FF2B5EF4-FFF2-40B4-BE49-F238E27FC236}">
                <a16:creationId xmlns:a16="http://schemas.microsoft.com/office/drawing/2014/main" id="{BBD119AF-6391-4969-A592-273AA6B509D4}"/>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mj-lt"/>
              </a:rPr>
              <a:t>8</a:t>
            </a:r>
          </a:p>
        </p:txBody>
      </p:sp>
      <p:sp>
        <p:nvSpPr>
          <p:cNvPr id="44" name="TextBox 7">
            <a:extLst>
              <a:ext uri="{FF2B5EF4-FFF2-40B4-BE49-F238E27FC236}">
                <a16:creationId xmlns:a16="http://schemas.microsoft.com/office/drawing/2014/main" id="{3F488A22-0A87-4E5A-9E34-48705192A820}"/>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mj-lt"/>
              </a:rPr>
              <a:t>7</a:t>
            </a:r>
          </a:p>
        </p:txBody>
      </p:sp>
      <p:sp>
        <p:nvSpPr>
          <p:cNvPr id="45" name="TextBox 7">
            <a:extLst>
              <a:ext uri="{FF2B5EF4-FFF2-40B4-BE49-F238E27FC236}">
                <a16:creationId xmlns:a16="http://schemas.microsoft.com/office/drawing/2014/main" id="{4197467C-AF12-49F1-A8C8-C2080E69DCD1}"/>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mj-lt"/>
              </a:rPr>
              <a:t>6</a:t>
            </a:r>
          </a:p>
        </p:txBody>
      </p:sp>
      <p:sp>
        <p:nvSpPr>
          <p:cNvPr id="46" name="TextBox 7">
            <a:extLst>
              <a:ext uri="{FF2B5EF4-FFF2-40B4-BE49-F238E27FC236}">
                <a16:creationId xmlns:a16="http://schemas.microsoft.com/office/drawing/2014/main" id="{4AD05FFF-7BD9-497C-A11B-DB093262383A}"/>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mj-lt"/>
              </a:rPr>
              <a:t>5</a:t>
            </a:r>
          </a:p>
        </p:txBody>
      </p:sp>
      <p:sp>
        <p:nvSpPr>
          <p:cNvPr id="47" name="TextBox 7">
            <a:extLst>
              <a:ext uri="{FF2B5EF4-FFF2-40B4-BE49-F238E27FC236}">
                <a16:creationId xmlns:a16="http://schemas.microsoft.com/office/drawing/2014/main" id="{36E0355B-4286-43F4-9790-C75C3394AE15}"/>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mj-lt"/>
              </a:rPr>
              <a:t>4</a:t>
            </a:r>
          </a:p>
        </p:txBody>
      </p:sp>
      <p:sp>
        <p:nvSpPr>
          <p:cNvPr id="48" name="TextBox 7">
            <a:extLst>
              <a:ext uri="{FF2B5EF4-FFF2-40B4-BE49-F238E27FC236}">
                <a16:creationId xmlns:a16="http://schemas.microsoft.com/office/drawing/2014/main" id="{E9264EB9-9E07-487B-BC9F-A5C528731D2D}"/>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mj-lt"/>
              </a:rPr>
              <a:t>3</a:t>
            </a:r>
          </a:p>
        </p:txBody>
      </p:sp>
      <p:sp>
        <p:nvSpPr>
          <p:cNvPr id="49" name="TextBox 7">
            <a:extLst>
              <a:ext uri="{FF2B5EF4-FFF2-40B4-BE49-F238E27FC236}">
                <a16:creationId xmlns:a16="http://schemas.microsoft.com/office/drawing/2014/main" id="{EB97E4AF-0078-4953-8191-810E50351B19}"/>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mj-lt"/>
              </a:rPr>
              <a:t>2</a:t>
            </a:r>
          </a:p>
        </p:txBody>
      </p:sp>
      <p:sp>
        <p:nvSpPr>
          <p:cNvPr id="50" name="TextBox 7">
            <a:extLst>
              <a:ext uri="{FF2B5EF4-FFF2-40B4-BE49-F238E27FC236}">
                <a16:creationId xmlns:a16="http://schemas.microsoft.com/office/drawing/2014/main" id="{73D4DD47-EEC2-449C-BE73-7C045A39791B}"/>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mj-lt"/>
              </a:rPr>
              <a:t>1</a:t>
            </a:r>
          </a:p>
        </p:txBody>
      </p:sp>
      <p:sp>
        <p:nvSpPr>
          <p:cNvPr id="51" name="TextBox 7">
            <a:extLst>
              <a:ext uri="{FF2B5EF4-FFF2-40B4-BE49-F238E27FC236}">
                <a16:creationId xmlns:a16="http://schemas.microsoft.com/office/drawing/2014/main" id="{6126F8F6-FE09-4F9E-AB85-05C9139351B6}"/>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mj-lt"/>
              </a:rPr>
              <a:t>0</a:t>
            </a:r>
          </a:p>
        </p:txBody>
      </p:sp>
      <p:pic>
        <p:nvPicPr>
          <p:cNvPr id="10" name="Đồng hồ đếm ngược 15 giây _ 15 Second Countdown Timer (256kbps)">
            <a:hlinkClick r:id="" action="ppaction://media"/>
            <a:extLst>
              <a:ext uri="{FF2B5EF4-FFF2-40B4-BE49-F238E27FC236}">
                <a16:creationId xmlns:a16="http://schemas.microsoft.com/office/drawing/2014/main" id="{A262E1B8-286C-479F-8043-B9017E2A4ACE}"/>
              </a:ext>
            </a:extLst>
          </p:cNvPr>
          <p:cNvPicPr>
            <a:picLocks noChangeAspect="1"/>
          </p:cNvPicPr>
          <p:nvPr>
            <a:audioFile r:link="rId1"/>
            <p:extLst>
              <p:ext uri="{DAA4B4D4-6D71-4841-9C94-3DE7FCFB9230}">
                <p14:media xmlns:p14="http://schemas.microsoft.com/office/powerpoint/2010/main" r:embed="rId2">
                  <p14:trim st="4996"/>
                </p14:media>
              </p:ext>
            </p:extLst>
          </p:nvPr>
        </p:nvPicPr>
        <p:blipFill>
          <a:blip r:embed="rId10"/>
          <a:stretch>
            <a:fillRect/>
          </a:stretch>
        </p:blipFill>
        <p:spPr>
          <a:xfrm>
            <a:off x="5646794" y="-686920"/>
            <a:ext cx="270933" cy="270933"/>
          </a:xfrm>
          <a:prstGeom prst="rect">
            <a:avLst/>
          </a:prstGeom>
        </p:spPr>
      </p:pic>
      <p:sp>
        <p:nvSpPr>
          <p:cNvPr id="11" name="Freeform 4">
            <a:extLst>
              <a:ext uri="{FF2B5EF4-FFF2-40B4-BE49-F238E27FC236}">
                <a16:creationId xmlns:a16="http://schemas.microsoft.com/office/drawing/2014/main" id="{35F945D2-939F-9813-5AAD-962D01C9A702}"/>
              </a:ext>
            </a:extLst>
          </p:cNvPr>
          <p:cNvSpPr/>
          <p:nvPr/>
        </p:nvSpPr>
        <p:spPr>
          <a:xfrm>
            <a:off x="9443102" y="3412565"/>
            <a:ext cx="1611597" cy="2124015"/>
          </a:xfrm>
          <a:custGeom>
            <a:avLst/>
            <a:gdLst/>
            <a:ahLst/>
            <a:cxnLst/>
            <a:rect l="l" t="t" r="r" b="b"/>
            <a:pathLst>
              <a:path w="2417395" h="3186023">
                <a:moveTo>
                  <a:pt x="0" y="0"/>
                </a:moveTo>
                <a:lnTo>
                  <a:pt x="2417396" y="0"/>
                </a:lnTo>
                <a:lnTo>
                  <a:pt x="2417396" y="3186024"/>
                </a:lnTo>
                <a:lnTo>
                  <a:pt x="0" y="3186024"/>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12061" fill="hold"/>
                                        <p:tgtEl>
                                          <p:spTgt spid="10"/>
                                        </p:tgtEl>
                                      </p:cBhvr>
                                    </p:cmd>
                                  </p:childTnLst>
                                </p:cTn>
                              </p:par>
                              <p:par>
                                <p:cTn id="9" presetID="10"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par>
                                <p:cTn id="12" presetID="1" presetClass="exit" presetSubtype="0" fill="hold" grpId="1" nodeType="withEffect">
                                  <p:stCondLst>
                                    <p:cond delay="1000"/>
                                  </p:stCondLst>
                                  <p:childTnLst>
                                    <p:set>
                                      <p:cBhvr>
                                        <p:cTn id="13" dur="1" fill="hold">
                                          <p:stCondLst>
                                            <p:cond delay="0"/>
                                          </p:stCondLst>
                                        </p:cTn>
                                        <p:tgtEl>
                                          <p:spTgt spid="41"/>
                                        </p:tgtEl>
                                        <p:attrNameLst>
                                          <p:attrName>style.visibility</p:attrName>
                                        </p:attrNameLst>
                                      </p:cBhvr>
                                      <p:to>
                                        <p:strVal val="hidden"/>
                                      </p:to>
                                    </p:set>
                                  </p:childTnLst>
                                </p:cTn>
                              </p:par>
                              <p:par>
                                <p:cTn id="14" presetID="10" presetClass="entr" presetSubtype="0" fill="hold" grpId="0" nodeType="withEffect">
                                  <p:stCondLst>
                                    <p:cond delay="100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 presetClass="exit" presetSubtype="0" fill="hold" grpId="1" nodeType="withEffect">
                                  <p:stCondLst>
                                    <p:cond delay="2000"/>
                                  </p:stCondLst>
                                  <p:childTnLst>
                                    <p:set>
                                      <p:cBhvr>
                                        <p:cTn id="18" dur="1" fill="hold">
                                          <p:stCondLst>
                                            <p:cond delay="0"/>
                                          </p:stCondLst>
                                        </p:cTn>
                                        <p:tgtEl>
                                          <p:spTgt spid="42"/>
                                        </p:tgtEl>
                                        <p:attrNameLst>
                                          <p:attrName>style.visibility</p:attrName>
                                        </p:attrNameLst>
                                      </p:cBhvr>
                                      <p:to>
                                        <p:strVal val="hidden"/>
                                      </p:to>
                                    </p:set>
                                  </p:childTnLst>
                                </p:cTn>
                              </p:par>
                              <p:par>
                                <p:cTn id="19" presetID="10" presetClass="entr" presetSubtype="0" fill="hold" grpId="0" nodeType="withEffect">
                                  <p:stCondLst>
                                    <p:cond delay="200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1" presetClass="exit" presetSubtype="0" fill="hold" grpId="1" nodeType="withEffect">
                                  <p:stCondLst>
                                    <p:cond delay="3000"/>
                                  </p:stCondLst>
                                  <p:childTnLst>
                                    <p:set>
                                      <p:cBhvr>
                                        <p:cTn id="23" dur="1" fill="hold">
                                          <p:stCondLst>
                                            <p:cond delay="0"/>
                                          </p:stCondLst>
                                        </p:cTn>
                                        <p:tgtEl>
                                          <p:spTgt spid="43"/>
                                        </p:tgtEl>
                                        <p:attrNameLst>
                                          <p:attrName>style.visibility</p:attrName>
                                        </p:attrNameLst>
                                      </p:cBhvr>
                                      <p:to>
                                        <p:strVal val="hidden"/>
                                      </p:to>
                                    </p:set>
                                  </p:childTnLst>
                                </p:cTn>
                              </p:par>
                              <p:par>
                                <p:cTn id="24" presetID="10" presetClass="entr" presetSubtype="0" fill="hold" grpId="0" nodeType="withEffect">
                                  <p:stCondLst>
                                    <p:cond delay="300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par>
                                <p:cTn id="27" presetID="1" presetClass="exit" presetSubtype="0" fill="hold" grpId="1" nodeType="withEffect">
                                  <p:stCondLst>
                                    <p:cond delay="4000"/>
                                  </p:stCondLst>
                                  <p:childTnLst>
                                    <p:set>
                                      <p:cBhvr>
                                        <p:cTn id="28" dur="1" fill="hold">
                                          <p:stCondLst>
                                            <p:cond delay="0"/>
                                          </p:stCondLst>
                                        </p:cTn>
                                        <p:tgtEl>
                                          <p:spTgt spid="44"/>
                                        </p:tgtEl>
                                        <p:attrNameLst>
                                          <p:attrName>style.visibility</p:attrName>
                                        </p:attrNameLst>
                                      </p:cBhvr>
                                      <p:to>
                                        <p:strVal val="hidden"/>
                                      </p:to>
                                    </p:set>
                                  </p:childTnLst>
                                </p:cTn>
                              </p:par>
                              <p:par>
                                <p:cTn id="29" presetID="10" presetClass="entr" presetSubtype="0" fill="hold" grpId="0" nodeType="withEffect">
                                  <p:stCondLst>
                                    <p:cond delay="400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 presetClass="exit" presetSubtype="0" fill="hold" grpId="1" nodeType="withEffect">
                                  <p:stCondLst>
                                    <p:cond delay="5000"/>
                                  </p:stCondLst>
                                  <p:childTnLst>
                                    <p:set>
                                      <p:cBhvr>
                                        <p:cTn id="33" dur="1" fill="hold">
                                          <p:stCondLst>
                                            <p:cond delay="0"/>
                                          </p:stCondLst>
                                        </p:cTn>
                                        <p:tgtEl>
                                          <p:spTgt spid="45"/>
                                        </p:tgtEl>
                                        <p:attrNameLst>
                                          <p:attrName>style.visibility</p:attrName>
                                        </p:attrNameLst>
                                      </p:cBhvr>
                                      <p:to>
                                        <p:strVal val="hidden"/>
                                      </p:to>
                                    </p:set>
                                  </p:childTnLst>
                                </p:cTn>
                              </p:par>
                              <p:par>
                                <p:cTn id="34" presetID="10" presetClass="entr" presetSubtype="0" fill="hold" grpId="0" nodeType="withEffect">
                                  <p:stCondLst>
                                    <p:cond delay="500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 presetClass="exit" presetSubtype="0" fill="hold" grpId="1" nodeType="withEffect">
                                  <p:stCondLst>
                                    <p:cond delay="6000"/>
                                  </p:stCondLst>
                                  <p:childTnLst>
                                    <p:set>
                                      <p:cBhvr>
                                        <p:cTn id="38" dur="1" fill="hold">
                                          <p:stCondLst>
                                            <p:cond delay="0"/>
                                          </p:stCondLst>
                                        </p:cTn>
                                        <p:tgtEl>
                                          <p:spTgt spid="46"/>
                                        </p:tgtEl>
                                        <p:attrNameLst>
                                          <p:attrName>style.visibility</p:attrName>
                                        </p:attrNameLst>
                                      </p:cBhvr>
                                      <p:to>
                                        <p:strVal val="hidden"/>
                                      </p:to>
                                    </p:set>
                                  </p:childTnLst>
                                </p:cTn>
                              </p:par>
                              <p:par>
                                <p:cTn id="39" presetID="10" presetClass="entr" presetSubtype="0" fill="hold" grpId="0" nodeType="withEffect">
                                  <p:stCondLst>
                                    <p:cond delay="600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par>
                                <p:cTn id="42" presetID="1" presetClass="exit" presetSubtype="0" fill="hold" grpId="1" nodeType="withEffect">
                                  <p:stCondLst>
                                    <p:cond delay="7000"/>
                                  </p:stCondLst>
                                  <p:childTnLst>
                                    <p:set>
                                      <p:cBhvr>
                                        <p:cTn id="43" dur="1" fill="hold">
                                          <p:stCondLst>
                                            <p:cond delay="0"/>
                                          </p:stCondLst>
                                        </p:cTn>
                                        <p:tgtEl>
                                          <p:spTgt spid="47"/>
                                        </p:tgtEl>
                                        <p:attrNameLst>
                                          <p:attrName>style.visibility</p:attrName>
                                        </p:attrNameLst>
                                      </p:cBhvr>
                                      <p:to>
                                        <p:strVal val="hidden"/>
                                      </p:to>
                                    </p:set>
                                  </p:childTnLst>
                                </p:cTn>
                              </p:par>
                              <p:par>
                                <p:cTn id="44" presetID="10" presetClass="entr" presetSubtype="0" fill="hold" grpId="0" nodeType="withEffect">
                                  <p:stCondLst>
                                    <p:cond delay="700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par>
                                <p:cTn id="47" presetID="1" presetClass="exit" presetSubtype="0" fill="hold" grpId="1" nodeType="withEffect">
                                  <p:stCondLst>
                                    <p:cond delay="8000"/>
                                  </p:stCondLst>
                                  <p:childTnLst>
                                    <p:set>
                                      <p:cBhvr>
                                        <p:cTn id="48" dur="1" fill="hold">
                                          <p:stCondLst>
                                            <p:cond delay="0"/>
                                          </p:stCondLst>
                                        </p:cTn>
                                        <p:tgtEl>
                                          <p:spTgt spid="48"/>
                                        </p:tgtEl>
                                        <p:attrNameLst>
                                          <p:attrName>style.visibility</p:attrName>
                                        </p:attrNameLst>
                                      </p:cBhvr>
                                      <p:to>
                                        <p:strVal val="hidden"/>
                                      </p:to>
                                    </p:set>
                                  </p:childTnLst>
                                </p:cTn>
                              </p:par>
                              <p:par>
                                <p:cTn id="49" presetID="10" presetClass="entr" presetSubtype="0" fill="hold" grpId="0" nodeType="withEffect">
                                  <p:stCondLst>
                                    <p:cond delay="800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par>
                                <p:cTn id="52" presetID="1" presetClass="exit" presetSubtype="0" fill="hold" grpId="1" nodeType="withEffect">
                                  <p:stCondLst>
                                    <p:cond delay="9000"/>
                                  </p:stCondLst>
                                  <p:childTnLst>
                                    <p:set>
                                      <p:cBhvr>
                                        <p:cTn id="53" dur="1" fill="hold">
                                          <p:stCondLst>
                                            <p:cond delay="0"/>
                                          </p:stCondLst>
                                        </p:cTn>
                                        <p:tgtEl>
                                          <p:spTgt spid="49"/>
                                        </p:tgtEl>
                                        <p:attrNameLst>
                                          <p:attrName>style.visibility</p:attrName>
                                        </p:attrNameLst>
                                      </p:cBhvr>
                                      <p:to>
                                        <p:strVal val="hidden"/>
                                      </p:to>
                                    </p:set>
                                  </p:childTnLst>
                                </p:cTn>
                              </p:par>
                              <p:par>
                                <p:cTn id="54" presetID="10" presetClass="entr" presetSubtype="0" fill="hold" grpId="0" nodeType="withEffect">
                                  <p:stCondLst>
                                    <p:cond delay="900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500"/>
                                        <p:tgtEl>
                                          <p:spTgt spid="50"/>
                                        </p:tgtEl>
                                      </p:cBhvr>
                                    </p:animEffect>
                                  </p:childTnLst>
                                </p:cTn>
                              </p:par>
                              <p:par>
                                <p:cTn id="57" presetID="1" presetClass="exit" presetSubtype="0" fill="hold" grpId="1" nodeType="withEffect">
                                  <p:stCondLst>
                                    <p:cond delay="10000"/>
                                  </p:stCondLst>
                                  <p:childTnLst>
                                    <p:set>
                                      <p:cBhvr>
                                        <p:cTn id="58" dur="1" fill="hold">
                                          <p:stCondLst>
                                            <p:cond delay="0"/>
                                          </p:stCondLst>
                                        </p:cTn>
                                        <p:tgtEl>
                                          <p:spTgt spid="50"/>
                                        </p:tgtEl>
                                        <p:attrNameLst>
                                          <p:attrName>style.visibility</p:attrName>
                                        </p:attrNameLst>
                                      </p:cBhvr>
                                      <p:to>
                                        <p:strVal val="hidden"/>
                                      </p:to>
                                    </p:set>
                                  </p:childTnLst>
                                </p:cTn>
                              </p:par>
                              <p:par>
                                <p:cTn id="59" presetID="10" presetClass="entr" presetSubtype="0" fill="hold" grpId="0" nodeType="withEffect">
                                  <p:stCondLst>
                                    <p:cond delay="1000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1000"/>
                                        <p:tgtEl>
                                          <p:spTgt spid="11"/>
                                        </p:tgtEl>
                                      </p:cBhvr>
                                    </p:animEffect>
                                    <p:anim calcmode="lin" valueType="num">
                                      <p:cBhvr>
                                        <p:cTn id="67" dur="1000" fill="hold"/>
                                        <p:tgtEl>
                                          <p:spTgt spid="11"/>
                                        </p:tgtEl>
                                        <p:attrNameLst>
                                          <p:attrName>ppt_x</p:attrName>
                                        </p:attrNameLst>
                                      </p:cBhvr>
                                      <p:tavLst>
                                        <p:tav tm="0">
                                          <p:val>
                                            <p:strVal val="#ppt_x"/>
                                          </p:val>
                                        </p:tav>
                                        <p:tav tm="100000">
                                          <p:val>
                                            <p:strVal val="#ppt_x"/>
                                          </p:val>
                                        </p:tav>
                                      </p:tavLst>
                                    </p:anim>
                                    <p:anim calcmode="lin" valueType="num">
                                      <p:cBhvr>
                                        <p:cTn id="68"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5" name="chimes.wav"/>
                                        </p:tgtEl>
                                      </p:cMediaNode>
                                    </p:audio>
                                  </p:subTnLst>
                                </p:cTn>
                              </p:par>
                              <p:par>
                                <p:cTn id="69" presetID="42" presetClass="entr" presetSubtype="0"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74" fill="hold" display="0">
                  <p:stCondLst>
                    <p:cond delay="indefinite"/>
                  </p:stCondLst>
                  <p:endCondLst>
                    <p:cond evt="onStopAudio" delay="0">
                      <p:tgtEl>
                        <p:sldTgt/>
                      </p:tgtEl>
                    </p:cond>
                  </p:endCondLst>
                </p:cTn>
                <p:tgtEl>
                  <p:spTgt spid="10"/>
                </p:tgtEl>
              </p:cMediaNode>
            </p:audio>
          </p:childTnLst>
        </p:cTn>
      </p:par>
    </p:tnLst>
    <p:bldLst>
      <p:bldP spid="9" grpId="0" animBg="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P spid="48" grpId="0"/>
      <p:bldP spid="48" grpId="1"/>
      <p:bldP spid="49" grpId="0"/>
      <p:bldP spid="49" grpId="1"/>
      <p:bldP spid="50" grpId="0"/>
      <p:bldP spid="50" grpId="1"/>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83" r="-2083"/>
            </a:stretch>
          </a:blipFill>
        </p:spPr>
      </p:sp>
      <p:sp>
        <p:nvSpPr>
          <p:cNvPr id="3" name="Freeform 3"/>
          <p:cNvSpPr/>
          <p:nvPr/>
        </p:nvSpPr>
        <p:spPr>
          <a:xfrm>
            <a:off x="1828800" y="91440"/>
            <a:ext cx="8839200" cy="2031999"/>
          </a:xfrm>
          <a:custGeom>
            <a:avLst/>
            <a:gdLst/>
            <a:ahLst/>
            <a:cxnLst/>
            <a:rect l="l" t="t" r="r" b="b"/>
            <a:pathLst>
              <a:path w="3825300" h="1697477">
                <a:moveTo>
                  <a:pt x="0" y="0"/>
                </a:moveTo>
                <a:lnTo>
                  <a:pt x="3825300" y="0"/>
                </a:lnTo>
                <a:lnTo>
                  <a:pt x="3825300" y="1697477"/>
                </a:lnTo>
                <a:lnTo>
                  <a:pt x="0" y="1697477"/>
                </a:lnTo>
                <a:lnTo>
                  <a:pt x="0" y="0"/>
                </a:lnTo>
                <a:close/>
              </a:path>
            </a:pathLst>
          </a:custGeom>
          <a:blipFill>
            <a:blip r:embed="rId4"/>
            <a:stretch>
              <a:fillRect/>
            </a:stretch>
          </a:blipFill>
        </p:spPr>
      </p:sp>
      <p:sp>
        <p:nvSpPr>
          <p:cNvPr id="7" name="TextBox 7"/>
          <p:cNvSpPr txBox="1"/>
          <p:nvPr/>
        </p:nvSpPr>
        <p:spPr>
          <a:xfrm>
            <a:off x="2749076" y="400317"/>
            <a:ext cx="6714169" cy="1107996"/>
          </a:xfrm>
          <a:prstGeom prst="rect">
            <a:avLst/>
          </a:prstGeom>
        </p:spPr>
        <p:txBody>
          <a:bodyPr lIns="0" tIns="0" rIns="0" bIns="0" rtlCol="0" anchor="t">
            <a:spAutoFit/>
          </a:bodyPr>
          <a:lstStyle/>
          <a:p>
            <a:pPr algn="ctr" defTabSz="609630"/>
            <a:r>
              <a:rPr lang="en-US" sz="3600" dirty="0" err="1">
                <a:solidFill>
                  <a:srgbClr val="FFDE59"/>
                </a:solidFill>
                <a:latin typeface="Calibri" panose="020F0502020204030204" pitchFamily="34" charset="0"/>
                <a:ea typeface="Cambria" panose="02040503050406030204" pitchFamily="18" charset="0"/>
                <a:cs typeface="Calibri" panose="020F0502020204030204" pitchFamily="34" charset="0"/>
              </a:rPr>
              <a:t>Trẻ</a:t>
            </a:r>
            <a:r>
              <a:rPr lang="en-US" sz="3600" dirty="0">
                <a:solidFill>
                  <a:srgbClr val="FFDE59"/>
                </a:solidFill>
                <a:latin typeface="Calibri" panose="020F0502020204030204" pitchFamily="34" charset="0"/>
                <a:ea typeface="Cambria" panose="02040503050406030204" pitchFamily="18" charset="0"/>
                <a:cs typeface="Calibri" panose="020F0502020204030204" pitchFamily="34" charset="0"/>
              </a:rPr>
              <a:t> </a:t>
            </a:r>
            <a:r>
              <a:rPr lang="en-US" sz="3600" dirty="0" err="1">
                <a:solidFill>
                  <a:srgbClr val="FFDE59"/>
                </a:solidFill>
                <a:latin typeface="Calibri" panose="020F0502020204030204" pitchFamily="34" charset="0"/>
                <a:ea typeface="Cambria" panose="02040503050406030204" pitchFamily="18" charset="0"/>
                <a:cs typeface="Calibri" panose="020F0502020204030204" pitchFamily="34" charset="0"/>
              </a:rPr>
              <a:t>em</a:t>
            </a:r>
            <a:r>
              <a:rPr lang="en-US" sz="3600" dirty="0">
                <a:solidFill>
                  <a:srgbClr val="FFDE59"/>
                </a:solidFill>
                <a:latin typeface="Calibri" panose="020F0502020204030204" pitchFamily="34" charset="0"/>
                <a:ea typeface="Cambria" panose="02040503050406030204" pitchFamily="18" charset="0"/>
                <a:cs typeface="Calibri" panose="020F0502020204030204" pitchFamily="34" charset="0"/>
              </a:rPr>
              <a:t> </a:t>
            </a:r>
            <a:r>
              <a:rPr lang="en-US" sz="3600" dirty="0" err="1">
                <a:solidFill>
                  <a:srgbClr val="FFDE59"/>
                </a:solidFill>
                <a:latin typeface="Calibri" panose="020F0502020204030204" pitchFamily="34" charset="0"/>
                <a:ea typeface="Cambria" panose="02040503050406030204" pitchFamily="18" charset="0"/>
                <a:cs typeface="Calibri" panose="020F0502020204030204" pitchFamily="34" charset="0"/>
              </a:rPr>
              <a:t>trai</a:t>
            </a:r>
            <a:r>
              <a:rPr lang="en-US" sz="3600" dirty="0">
                <a:solidFill>
                  <a:srgbClr val="FFDE59"/>
                </a:solidFill>
                <a:latin typeface="Calibri" panose="020F0502020204030204" pitchFamily="34" charset="0"/>
                <a:ea typeface="Cambria" panose="02040503050406030204" pitchFamily="18" charset="0"/>
                <a:cs typeface="Calibri" panose="020F0502020204030204" pitchFamily="34" charset="0"/>
              </a:rPr>
              <a:t> </a:t>
            </a:r>
            <a:r>
              <a:rPr lang="en-US" sz="3600" dirty="0" err="1">
                <a:solidFill>
                  <a:srgbClr val="FFDE59"/>
                </a:solidFill>
                <a:latin typeface="Calibri" panose="020F0502020204030204" pitchFamily="34" charset="0"/>
                <a:ea typeface="Cambria" panose="02040503050406030204" pitchFamily="18" charset="0"/>
                <a:cs typeface="Calibri" panose="020F0502020204030204" pitchFamily="34" charset="0"/>
              </a:rPr>
              <a:t>và</a:t>
            </a:r>
            <a:r>
              <a:rPr lang="en-US" sz="3600" dirty="0">
                <a:solidFill>
                  <a:srgbClr val="FFDE59"/>
                </a:solidFill>
                <a:latin typeface="Calibri" panose="020F0502020204030204" pitchFamily="34" charset="0"/>
                <a:ea typeface="Cambria" panose="02040503050406030204" pitchFamily="18" charset="0"/>
                <a:cs typeface="Calibri" panose="020F0502020204030204" pitchFamily="34" charset="0"/>
              </a:rPr>
              <a:t> </a:t>
            </a:r>
            <a:r>
              <a:rPr lang="en-US" sz="3600" dirty="0" err="1">
                <a:solidFill>
                  <a:srgbClr val="FFDE59"/>
                </a:solidFill>
                <a:latin typeface="Calibri" panose="020F0502020204030204" pitchFamily="34" charset="0"/>
                <a:ea typeface="Cambria" panose="02040503050406030204" pitchFamily="18" charset="0"/>
                <a:cs typeface="Calibri" panose="020F0502020204030204" pitchFamily="34" charset="0"/>
              </a:rPr>
              <a:t>trẻ</a:t>
            </a:r>
            <a:r>
              <a:rPr lang="en-US" sz="3600" dirty="0">
                <a:solidFill>
                  <a:srgbClr val="FFDE59"/>
                </a:solidFill>
                <a:latin typeface="Calibri" panose="020F0502020204030204" pitchFamily="34" charset="0"/>
                <a:ea typeface="Cambria" panose="02040503050406030204" pitchFamily="18" charset="0"/>
                <a:cs typeface="Calibri" panose="020F0502020204030204" pitchFamily="34" charset="0"/>
              </a:rPr>
              <a:t> </a:t>
            </a:r>
            <a:r>
              <a:rPr lang="en-US" sz="3600" dirty="0" err="1">
                <a:solidFill>
                  <a:srgbClr val="FFDE59"/>
                </a:solidFill>
                <a:latin typeface="Calibri" panose="020F0502020204030204" pitchFamily="34" charset="0"/>
                <a:ea typeface="Cambria" panose="02040503050406030204" pitchFamily="18" charset="0"/>
                <a:cs typeface="Calibri" panose="020F0502020204030204" pitchFamily="34" charset="0"/>
              </a:rPr>
              <a:t>em</a:t>
            </a:r>
            <a:r>
              <a:rPr lang="en-US" sz="3600" dirty="0">
                <a:solidFill>
                  <a:srgbClr val="FFDE59"/>
                </a:solidFill>
                <a:latin typeface="Calibri" panose="020F0502020204030204" pitchFamily="34" charset="0"/>
                <a:ea typeface="Cambria" panose="02040503050406030204" pitchFamily="18" charset="0"/>
                <a:cs typeface="Calibri" panose="020F0502020204030204" pitchFamily="34" charset="0"/>
              </a:rPr>
              <a:t> </a:t>
            </a:r>
            <a:r>
              <a:rPr lang="en-US" sz="3600" dirty="0" err="1">
                <a:solidFill>
                  <a:srgbClr val="FFDE59"/>
                </a:solidFill>
                <a:latin typeface="Calibri" panose="020F0502020204030204" pitchFamily="34" charset="0"/>
                <a:ea typeface="Cambria" panose="02040503050406030204" pitchFamily="18" charset="0"/>
                <a:cs typeface="Calibri" panose="020F0502020204030204" pitchFamily="34" charset="0"/>
              </a:rPr>
              <a:t>gái</a:t>
            </a:r>
            <a:r>
              <a:rPr lang="en-US" sz="3600" dirty="0">
                <a:solidFill>
                  <a:srgbClr val="FFDE59"/>
                </a:solidFill>
                <a:latin typeface="Calibri" panose="020F0502020204030204" pitchFamily="34" charset="0"/>
                <a:ea typeface="Cambria" panose="02040503050406030204" pitchFamily="18" charset="0"/>
                <a:cs typeface="Calibri" panose="020F0502020204030204" pitchFamily="34" charset="0"/>
              </a:rPr>
              <a:t> </a:t>
            </a:r>
            <a:r>
              <a:rPr lang="en-US" sz="3600" dirty="0" err="1">
                <a:solidFill>
                  <a:srgbClr val="FFDE59"/>
                </a:solidFill>
                <a:latin typeface="Calibri" panose="020F0502020204030204" pitchFamily="34" charset="0"/>
                <a:ea typeface="Cambria" panose="02040503050406030204" pitchFamily="18" charset="0"/>
                <a:cs typeface="Calibri" panose="020F0502020204030204" pitchFamily="34" charset="0"/>
              </a:rPr>
              <a:t>đều</a:t>
            </a:r>
            <a:r>
              <a:rPr lang="en-US" sz="3600" dirty="0">
                <a:solidFill>
                  <a:srgbClr val="FFDE59"/>
                </a:solidFill>
                <a:latin typeface="Calibri" panose="020F0502020204030204" pitchFamily="34" charset="0"/>
                <a:ea typeface="Cambria" panose="02040503050406030204" pitchFamily="18" charset="0"/>
                <a:cs typeface="Calibri" panose="020F0502020204030204" pitchFamily="34" charset="0"/>
              </a:rPr>
              <a:t> </a:t>
            </a:r>
            <a:r>
              <a:rPr lang="en-US" sz="3600" dirty="0" err="1">
                <a:solidFill>
                  <a:srgbClr val="FFDE59"/>
                </a:solidFill>
                <a:latin typeface="Calibri" panose="020F0502020204030204" pitchFamily="34" charset="0"/>
                <a:ea typeface="Cambria" panose="02040503050406030204" pitchFamily="18" charset="0"/>
                <a:cs typeface="Calibri" panose="020F0502020204030204" pitchFamily="34" charset="0"/>
              </a:rPr>
              <a:t>có</a:t>
            </a:r>
            <a:r>
              <a:rPr lang="en-US" sz="3600" dirty="0">
                <a:solidFill>
                  <a:srgbClr val="FFDE59"/>
                </a:solidFill>
                <a:latin typeface="Calibri" panose="020F0502020204030204" pitchFamily="34" charset="0"/>
                <a:ea typeface="Cambria" panose="02040503050406030204" pitchFamily="18" charset="0"/>
                <a:cs typeface="Calibri" panose="020F0502020204030204" pitchFamily="34" charset="0"/>
              </a:rPr>
              <a:t> </a:t>
            </a:r>
            <a:r>
              <a:rPr lang="en-US" sz="3600" dirty="0" err="1">
                <a:solidFill>
                  <a:srgbClr val="FFDE59"/>
                </a:solidFill>
                <a:latin typeface="Calibri" panose="020F0502020204030204" pitchFamily="34" charset="0"/>
                <a:ea typeface="Cambria" panose="02040503050406030204" pitchFamily="18" charset="0"/>
                <a:cs typeface="Calibri" panose="020F0502020204030204" pitchFamily="34" charset="0"/>
              </a:rPr>
              <a:t>thể</a:t>
            </a:r>
            <a:r>
              <a:rPr lang="en-US" sz="3600" dirty="0">
                <a:solidFill>
                  <a:srgbClr val="FFDE59"/>
                </a:solidFill>
                <a:latin typeface="Calibri" panose="020F0502020204030204" pitchFamily="34" charset="0"/>
                <a:ea typeface="Cambria" panose="02040503050406030204" pitchFamily="18" charset="0"/>
                <a:cs typeface="Calibri" panose="020F0502020204030204" pitchFamily="34" charset="0"/>
              </a:rPr>
              <a:t> </a:t>
            </a:r>
            <a:r>
              <a:rPr lang="en-US" sz="3600" dirty="0" err="1">
                <a:solidFill>
                  <a:srgbClr val="FFDE59"/>
                </a:solidFill>
                <a:latin typeface="Calibri" panose="020F0502020204030204" pitchFamily="34" charset="0"/>
                <a:ea typeface="Cambria" panose="02040503050406030204" pitchFamily="18" charset="0"/>
                <a:cs typeface="Calibri" panose="020F0502020204030204" pitchFamily="34" charset="0"/>
              </a:rPr>
              <a:t>là</a:t>
            </a:r>
            <a:r>
              <a:rPr lang="en-US" sz="3600" dirty="0">
                <a:solidFill>
                  <a:srgbClr val="FFDE59"/>
                </a:solidFill>
                <a:latin typeface="Calibri" panose="020F0502020204030204" pitchFamily="34" charset="0"/>
                <a:ea typeface="Cambria" panose="02040503050406030204" pitchFamily="18" charset="0"/>
                <a:cs typeface="Calibri" panose="020F0502020204030204" pitchFamily="34" charset="0"/>
              </a:rPr>
              <a:t> </a:t>
            </a:r>
            <a:r>
              <a:rPr lang="en-US" sz="3600" dirty="0" err="1">
                <a:solidFill>
                  <a:srgbClr val="FFDE59"/>
                </a:solidFill>
                <a:latin typeface="Calibri" panose="020F0502020204030204" pitchFamily="34" charset="0"/>
                <a:ea typeface="Cambria" panose="02040503050406030204" pitchFamily="18" charset="0"/>
                <a:cs typeface="Calibri" panose="020F0502020204030204" pitchFamily="34" charset="0"/>
              </a:rPr>
              <a:t>nạn</a:t>
            </a:r>
            <a:r>
              <a:rPr lang="en-US" sz="3600" dirty="0">
                <a:solidFill>
                  <a:srgbClr val="FFDE59"/>
                </a:solidFill>
                <a:latin typeface="Calibri" panose="020F0502020204030204" pitchFamily="34" charset="0"/>
                <a:ea typeface="Cambria" panose="02040503050406030204" pitchFamily="18" charset="0"/>
                <a:cs typeface="Calibri" panose="020F0502020204030204" pitchFamily="34" charset="0"/>
              </a:rPr>
              <a:t> </a:t>
            </a:r>
            <a:r>
              <a:rPr lang="en-US" sz="3600" dirty="0" err="1">
                <a:solidFill>
                  <a:srgbClr val="FFDE59"/>
                </a:solidFill>
                <a:latin typeface="Calibri" panose="020F0502020204030204" pitchFamily="34" charset="0"/>
                <a:ea typeface="Cambria" panose="02040503050406030204" pitchFamily="18" charset="0"/>
                <a:cs typeface="Calibri" panose="020F0502020204030204" pitchFamily="34" charset="0"/>
              </a:rPr>
              <a:t>nhân</a:t>
            </a:r>
            <a:r>
              <a:rPr lang="en-US" sz="3600" dirty="0">
                <a:solidFill>
                  <a:srgbClr val="FFDE59"/>
                </a:solidFill>
                <a:latin typeface="Calibri" panose="020F0502020204030204" pitchFamily="34" charset="0"/>
                <a:ea typeface="Cambria" panose="02040503050406030204" pitchFamily="18" charset="0"/>
                <a:cs typeface="Calibri" panose="020F0502020204030204" pitchFamily="34" charset="0"/>
              </a:rPr>
              <a:t> </a:t>
            </a:r>
            <a:r>
              <a:rPr lang="en-US" sz="3600" dirty="0" err="1">
                <a:solidFill>
                  <a:srgbClr val="FFDE59"/>
                </a:solidFill>
                <a:latin typeface="Calibri" panose="020F0502020204030204" pitchFamily="34" charset="0"/>
                <a:ea typeface="Cambria" panose="02040503050406030204" pitchFamily="18" charset="0"/>
                <a:cs typeface="Calibri" panose="020F0502020204030204" pitchFamily="34" charset="0"/>
              </a:rPr>
              <a:t>của</a:t>
            </a:r>
            <a:r>
              <a:rPr lang="en-US" sz="3600" dirty="0">
                <a:solidFill>
                  <a:srgbClr val="FFDE59"/>
                </a:solidFill>
                <a:latin typeface="Calibri" panose="020F0502020204030204" pitchFamily="34" charset="0"/>
                <a:ea typeface="Cambria" panose="02040503050406030204" pitchFamily="18" charset="0"/>
                <a:cs typeface="Calibri" panose="020F0502020204030204" pitchFamily="34" charset="0"/>
              </a:rPr>
              <a:t> </a:t>
            </a:r>
            <a:r>
              <a:rPr lang="en-US" sz="3600" dirty="0" err="1">
                <a:solidFill>
                  <a:srgbClr val="FFDE59"/>
                </a:solidFill>
                <a:latin typeface="Calibri" panose="020F0502020204030204" pitchFamily="34" charset="0"/>
                <a:ea typeface="Cambria" panose="02040503050406030204" pitchFamily="18" charset="0"/>
                <a:cs typeface="Calibri" panose="020F0502020204030204" pitchFamily="34" charset="0"/>
              </a:rPr>
              <a:t>xâm</a:t>
            </a:r>
            <a:r>
              <a:rPr lang="en-US" sz="3600" dirty="0">
                <a:solidFill>
                  <a:srgbClr val="FFDE59"/>
                </a:solidFill>
                <a:latin typeface="Calibri" panose="020F0502020204030204" pitchFamily="34" charset="0"/>
                <a:ea typeface="Cambria" panose="02040503050406030204" pitchFamily="18" charset="0"/>
                <a:cs typeface="Calibri" panose="020F0502020204030204" pitchFamily="34" charset="0"/>
              </a:rPr>
              <a:t> </a:t>
            </a:r>
            <a:r>
              <a:rPr lang="en-US" sz="3600" dirty="0" err="1">
                <a:solidFill>
                  <a:srgbClr val="FFDE59"/>
                </a:solidFill>
                <a:latin typeface="Calibri" panose="020F0502020204030204" pitchFamily="34" charset="0"/>
                <a:ea typeface="Cambria" panose="02040503050406030204" pitchFamily="18" charset="0"/>
                <a:cs typeface="Calibri" panose="020F0502020204030204" pitchFamily="34" charset="0"/>
              </a:rPr>
              <a:t>hại</a:t>
            </a:r>
            <a:r>
              <a:rPr lang="en-US" sz="3600" dirty="0">
                <a:solidFill>
                  <a:srgbClr val="FFDE59"/>
                </a:solidFill>
                <a:latin typeface="Calibri" panose="020F0502020204030204" pitchFamily="34" charset="0"/>
                <a:ea typeface="Cambria" panose="02040503050406030204" pitchFamily="18" charset="0"/>
                <a:cs typeface="Calibri" panose="020F0502020204030204" pitchFamily="34" charset="0"/>
              </a:rPr>
              <a:t> </a:t>
            </a:r>
            <a:r>
              <a:rPr lang="en-US" sz="3600" dirty="0" err="1">
                <a:solidFill>
                  <a:srgbClr val="FFDE59"/>
                </a:solidFill>
                <a:latin typeface="Calibri" panose="020F0502020204030204" pitchFamily="34" charset="0"/>
                <a:ea typeface="Cambria" panose="02040503050406030204" pitchFamily="18" charset="0"/>
                <a:cs typeface="Calibri" panose="020F0502020204030204" pitchFamily="34" charset="0"/>
              </a:rPr>
              <a:t>tình</a:t>
            </a:r>
            <a:r>
              <a:rPr lang="en-US" sz="3600" dirty="0">
                <a:solidFill>
                  <a:srgbClr val="FFDE59"/>
                </a:solidFill>
                <a:latin typeface="Calibri" panose="020F0502020204030204" pitchFamily="34" charset="0"/>
                <a:ea typeface="Cambria" panose="02040503050406030204" pitchFamily="18" charset="0"/>
                <a:cs typeface="Calibri" panose="020F0502020204030204" pitchFamily="34" charset="0"/>
              </a:rPr>
              <a:t> </a:t>
            </a:r>
            <a:r>
              <a:rPr lang="en-US" sz="3600" dirty="0" err="1">
                <a:solidFill>
                  <a:srgbClr val="FFDE59"/>
                </a:solidFill>
                <a:latin typeface="Calibri" panose="020F0502020204030204" pitchFamily="34" charset="0"/>
                <a:ea typeface="Cambria" panose="02040503050406030204" pitchFamily="18" charset="0"/>
                <a:cs typeface="Calibri" panose="020F0502020204030204" pitchFamily="34" charset="0"/>
              </a:rPr>
              <a:t>dục</a:t>
            </a:r>
            <a:r>
              <a:rPr lang="en-US" sz="3600" dirty="0">
                <a:solidFill>
                  <a:srgbClr val="FFDE59"/>
                </a:solidFill>
                <a:latin typeface="Calibri" panose="020F0502020204030204" pitchFamily="34" charset="0"/>
                <a:ea typeface="Cambria" panose="02040503050406030204" pitchFamily="18" charset="0"/>
                <a:cs typeface="Calibri" panose="020F0502020204030204" pitchFamily="34" charset="0"/>
              </a:rPr>
              <a:t>.</a:t>
            </a:r>
          </a:p>
        </p:txBody>
      </p:sp>
      <p:grpSp>
        <p:nvGrpSpPr>
          <p:cNvPr id="8" name="Group 8"/>
          <p:cNvGrpSpPr/>
          <p:nvPr/>
        </p:nvGrpSpPr>
        <p:grpSpPr>
          <a:xfrm>
            <a:off x="1244600" y="2532314"/>
            <a:ext cx="8366760" cy="2364806"/>
            <a:chOff x="0" y="0"/>
            <a:chExt cx="8978813" cy="3064020"/>
          </a:xfrm>
        </p:grpSpPr>
        <p:sp>
          <p:nvSpPr>
            <p:cNvPr id="9" name="Freeform 9"/>
            <p:cNvSpPr/>
            <p:nvPr/>
          </p:nvSpPr>
          <p:spPr>
            <a:xfrm>
              <a:off x="0" y="0"/>
              <a:ext cx="8978813" cy="3064020"/>
            </a:xfrm>
            <a:custGeom>
              <a:avLst/>
              <a:gdLst/>
              <a:ahLst/>
              <a:cxnLst/>
              <a:rect l="l" t="t" r="r" b="b"/>
              <a:pathLst>
                <a:path w="8978813" h="3064020">
                  <a:moveTo>
                    <a:pt x="0" y="0"/>
                  </a:moveTo>
                  <a:lnTo>
                    <a:pt x="8978813" y="0"/>
                  </a:lnTo>
                  <a:lnTo>
                    <a:pt x="8978813" y="3064020"/>
                  </a:lnTo>
                  <a:lnTo>
                    <a:pt x="0" y="306402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0" name="TextBox 10"/>
            <p:cNvSpPr txBox="1"/>
            <p:nvPr/>
          </p:nvSpPr>
          <p:spPr>
            <a:xfrm>
              <a:off x="877710" y="346548"/>
              <a:ext cx="7222140" cy="2392670"/>
            </a:xfrm>
            <a:prstGeom prst="rect">
              <a:avLst/>
            </a:prstGeom>
          </p:spPr>
          <p:txBody>
            <a:bodyPr wrap="square" lIns="0" tIns="0" rIns="0" bIns="0" rtlCol="0" anchor="t">
              <a:spAutoFit/>
            </a:bodyPr>
            <a:lstStyle/>
            <a:p>
              <a:pPr marL="0" marR="0" algn="just">
                <a:spcBef>
                  <a:spcPts val="0"/>
                </a:spcBef>
                <a:spcAft>
                  <a:spcPts val="0"/>
                </a:spcAft>
              </a:pPr>
              <a:r>
                <a:rPr lang="vi-VN" sz="4000" b="1" dirty="0">
                  <a:effectLst/>
                  <a:latin typeface="Cambria" panose="02040503050406030204" pitchFamily="18" charset="0"/>
                  <a:ea typeface="Cambria" panose="02040503050406030204" pitchFamily="18" charset="0"/>
                </a:rPr>
                <a:t>Đồng ý. Vì cho dù ở độ tuổi nào và giới tính nào cũng có nguy cơ bị xâm hại.</a:t>
              </a:r>
              <a:endParaRPr lang="en-US" sz="4000" b="1" dirty="0">
                <a:effectLst/>
                <a:latin typeface="Cambria" panose="02040503050406030204" pitchFamily="18" charset="0"/>
                <a:ea typeface="Cambria" panose="02040503050406030204" pitchFamily="18" charset="0"/>
              </a:endParaRPr>
            </a:p>
          </p:txBody>
        </p:sp>
      </p:grpSp>
      <p:sp>
        <p:nvSpPr>
          <p:cNvPr id="19" name="Freeform 19"/>
          <p:cNvSpPr/>
          <p:nvPr/>
        </p:nvSpPr>
        <p:spPr>
          <a:xfrm>
            <a:off x="9327951" y="2408043"/>
            <a:ext cx="1501539" cy="1978963"/>
          </a:xfrm>
          <a:custGeom>
            <a:avLst/>
            <a:gdLst/>
            <a:ahLst/>
            <a:cxnLst/>
            <a:rect l="l" t="t" r="r" b="b"/>
            <a:pathLst>
              <a:path w="2252308" h="2968445">
                <a:moveTo>
                  <a:pt x="0" y="0"/>
                </a:moveTo>
                <a:lnTo>
                  <a:pt x="2252308" y="0"/>
                </a:lnTo>
                <a:lnTo>
                  <a:pt x="2252308" y="2968445"/>
                </a:lnTo>
                <a:lnTo>
                  <a:pt x="0" y="296844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0" name="Oval 19">
            <a:extLst>
              <a:ext uri="{FF2B5EF4-FFF2-40B4-BE49-F238E27FC236}">
                <a16:creationId xmlns:a16="http://schemas.microsoft.com/office/drawing/2014/main" id="{A4DE5C05-0523-4432-A59D-3A02404E4DC9}"/>
              </a:ext>
            </a:extLst>
          </p:cNvPr>
          <p:cNvSpPr/>
          <p:nvPr/>
        </p:nvSpPr>
        <p:spPr>
          <a:xfrm>
            <a:off x="348511" y="1724094"/>
            <a:ext cx="965200" cy="917045"/>
          </a:xfrm>
          <a:prstGeom prst="ellipse">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09630"/>
            <a:endParaRPr lang="en-US" sz="1200" dirty="0">
              <a:solidFill>
                <a:prstClr val="white"/>
              </a:solidFill>
            </a:endParaRPr>
          </a:p>
        </p:txBody>
      </p:sp>
      <p:sp>
        <p:nvSpPr>
          <p:cNvPr id="21" name="TextBox 7">
            <a:extLst>
              <a:ext uri="{FF2B5EF4-FFF2-40B4-BE49-F238E27FC236}">
                <a16:creationId xmlns:a16="http://schemas.microsoft.com/office/drawing/2014/main" id="{E4C8DE49-529B-416C-8130-519EE3E96590}"/>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rPr>
              <a:t>10</a:t>
            </a:r>
          </a:p>
        </p:txBody>
      </p:sp>
      <p:sp>
        <p:nvSpPr>
          <p:cNvPr id="22" name="TextBox 7">
            <a:extLst>
              <a:ext uri="{FF2B5EF4-FFF2-40B4-BE49-F238E27FC236}">
                <a16:creationId xmlns:a16="http://schemas.microsoft.com/office/drawing/2014/main" id="{E983CD5A-716E-40A2-89EA-5E1AA253A6EF}"/>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rPr>
              <a:t>9</a:t>
            </a:r>
          </a:p>
        </p:txBody>
      </p:sp>
      <p:sp>
        <p:nvSpPr>
          <p:cNvPr id="23" name="TextBox 7">
            <a:extLst>
              <a:ext uri="{FF2B5EF4-FFF2-40B4-BE49-F238E27FC236}">
                <a16:creationId xmlns:a16="http://schemas.microsoft.com/office/drawing/2014/main" id="{960550E2-B86B-4922-A916-CA5182C31BB0}"/>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rPr>
              <a:t>8</a:t>
            </a:r>
          </a:p>
        </p:txBody>
      </p:sp>
      <p:sp>
        <p:nvSpPr>
          <p:cNvPr id="24" name="TextBox 7">
            <a:extLst>
              <a:ext uri="{FF2B5EF4-FFF2-40B4-BE49-F238E27FC236}">
                <a16:creationId xmlns:a16="http://schemas.microsoft.com/office/drawing/2014/main" id="{37DD1797-BAC8-4BAE-B1DE-63F7470919E0}"/>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rPr>
              <a:t>7</a:t>
            </a:r>
          </a:p>
        </p:txBody>
      </p:sp>
      <p:sp>
        <p:nvSpPr>
          <p:cNvPr id="25" name="TextBox 7">
            <a:extLst>
              <a:ext uri="{FF2B5EF4-FFF2-40B4-BE49-F238E27FC236}">
                <a16:creationId xmlns:a16="http://schemas.microsoft.com/office/drawing/2014/main" id="{D7EADA06-DA39-4F97-8E00-501FBC7BABE2}"/>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rPr>
              <a:t>6</a:t>
            </a:r>
          </a:p>
        </p:txBody>
      </p:sp>
      <p:sp>
        <p:nvSpPr>
          <p:cNvPr id="26" name="TextBox 7">
            <a:extLst>
              <a:ext uri="{FF2B5EF4-FFF2-40B4-BE49-F238E27FC236}">
                <a16:creationId xmlns:a16="http://schemas.microsoft.com/office/drawing/2014/main" id="{BEA211B1-00BF-4A98-B10D-51BA9E1253C6}"/>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rPr>
              <a:t>5</a:t>
            </a:r>
          </a:p>
        </p:txBody>
      </p:sp>
      <p:sp>
        <p:nvSpPr>
          <p:cNvPr id="27" name="TextBox 7">
            <a:extLst>
              <a:ext uri="{FF2B5EF4-FFF2-40B4-BE49-F238E27FC236}">
                <a16:creationId xmlns:a16="http://schemas.microsoft.com/office/drawing/2014/main" id="{EC5D9BFC-4ACF-43E3-A49A-4A874264F796}"/>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rPr>
              <a:t>4</a:t>
            </a:r>
          </a:p>
        </p:txBody>
      </p:sp>
      <p:sp>
        <p:nvSpPr>
          <p:cNvPr id="28" name="TextBox 7">
            <a:extLst>
              <a:ext uri="{FF2B5EF4-FFF2-40B4-BE49-F238E27FC236}">
                <a16:creationId xmlns:a16="http://schemas.microsoft.com/office/drawing/2014/main" id="{0266405A-F478-4C96-A178-FF5F2DF164DB}"/>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rPr>
              <a:t>3</a:t>
            </a:r>
          </a:p>
        </p:txBody>
      </p:sp>
      <p:sp>
        <p:nvSpPr>
          <p:cNvPr id="29" name="TextBox 7">
            <a:extLst>
              <a:ext uri="{FF2B5EF4-FFF2-40B4-BE49-F238E27FC236}">
                <a16:creationId xmlns:a16="http://schemas.microsoft.com/office/drawing/2014/main" id="{8ED3C886-6809-48FB-8929-DC8022C472BE}"/>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rPr>
              <a:t>2</a:t>
            </a:r>
          </a:p>
        </p:txBody>
      </p:sp>
      <p:sp>
        <p:nvSpPr>
          <p:cNvPr id="30" name="TextBox 7">
            <a:extLst>
              <a:ext uri="{FF2B5EF4-FFF2-40B4-BE49-F238E27FC236}">
                <a16:creationId xmlns:a16="http://schemas.microsoft.com/office/drawing/2014/main" id="{C19C5506-EB0E-4F38-BFBA-4263FFF7331E}"/>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rPr>
              <a:t>1</a:t>
            </a:r>
          </a:p>
        </p:txBody>
      </p:sp>
      <p:sp>
        <p:nvSpPr>
          <p:cNvPr id="31" name="TextBox 7">
            <a:extLst>
              <a:ext uri="{FF2B5EF4-FFF2-40B4-BE49-F238E27FC236}">
                <a16:creationId xmlns:a16="http://schemas.microsoft.com/office/drawing/2014/main" id="{385B0337-9344-4A53-92DB-B5D80D257F52}"/>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rPr>
              <a:t>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fade">
                                      <p:cBhvr>
                                        <p:cTn id="9" dur="500"/>
                                        <p:tgtEl>
                                          <p:spTgt spid="21"/>
                                        </p:tgtEl>
                                      </p:cBhvr>
                                    </p:animEffect>
                                  </p:childTnLst>
                                </p:cTn>
                              </p:par>
                              <p:par>
                                <p:cTn id="10" presetID="1" presetClass="exit" presetSubtype="0" fill="hold" grpId="1" nodeType="withEffect">
                                  <p:stCondLst>
                                    <p:cond delay="1000"/>
                                  </p:stCondLst>
                                  <p:childTnLst>
                                    <p:set>
                                      <p:cBhvr>
                                        <p:cTn id="11" dur="1" fill="hold">
                                          <p:stCondLst>
                                            <p:cond delay="0"/>
                                          </p:stCondLst>
                                        </p:cTn>
                                        <p:tgtEl>
                                          <p:spTgt spid="21"/>
                                        </p:tgtEl>
                                        <p:attrNameLst>
                                          <p:attrName>style.visibility</p:attrName>
                                        </p:attrNameLst>
                                      </p:cBhvr>
                                      <p:to>
                                        <p:strVal val="hidden"/>
                                      </p:to>
                                    </p:set>
                                  </p:childTnLst>
                                </p:cTn>
                              </p:par>
                              <p:par>
                                <p:cTn id="12" presetID="10" presetClass="entr" presetSubtype="0" fill="hold" grpId="0" nodeType="withEffect">
                                  <p:stCondLst>
                                    <p:cond delay="100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 presetClass="exit" presetSubtype="0" fill="hold" grpId="1" nodeType="withEffect">
                                  <p:stCondLst>
                                    <p:cond delay="2000"/>
                                  </p:stCondLst>
                                  <p:childTnLst>
                                    <p:set>
                                      <p:cBhvr>
                                        <p:cTn id="16" dur="1" fill="hold">
                                          <p:stCondLst>
                                            <p:cond delay="0"/>
                                          </p:stCondLst>
                                        </p:cTn>
                                        <p:tgtEl>
                                          <p:spTgt spid="22"/>
                                        </p:tgtEl>
                                        <p:attrNameLst>
                                          <p:attrName>style.visibility</p:attrName>
                                        </p:attrNameLst>
                                      </p:cBhvr>
                                      <p:to>
                                        <p:strVal val="hidden"/>
                                      </p:to>
                                    </p:set>
                                  </p:childTnLst>
                                </p:cTn>
                              </p:par>
                              <p:par>
                                <p:cTn id="17" presetID="10" presetClass="entr" presetSubtype="0" fill="hold" grpId="0" nodeType="withEffect">
                                  <p:stCondLst>
                                    <p:cond delay="200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 presetClass="exit" presetSubtype="0" fill="hold" grpId="1" nodeType="withEffect">
                                  <p:stCondLst>
                                    <p:cond delay="3000"/>
                                  </p:stCondLst>
                                  <p:childTnLst>
                                    <p:set>
                                      <p:cBhvr>
                                        <p:cTn id="21" dur="1" fill="hold">
                                          <p:stCondLst>
                                            <p:cond delay="0"/>
                                          </p:stCondLst>
                                        </p:cTn>
                                        <p:tgtEl>
                                          <p:spTgt spid="23"/>
                                        </p:tgtEl>
                                        <p:attrNameLst>
                                          <p:attrName>style.visibility</p:attrName>
                                        </p:attrNameLst>
                                      </p:cBhvr>
                                      <p:to>
                                        <p:strVal val="hidden"/>
                                      </p:to>
                                    </p:set>
                                  </p:childTnLst>
                                </p:cTn>
                              </p:par>
                              <p:par>
                                <p:cTn id="22" presetID="10" presetClass="entr" presetSubtype="0" fill="hold" grpId="0" nodeType="withEffect">
                                  <p:stCondLst>
                                    <p:cond delay="300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 presetClass="exit" presetSubtype="0" fill="hold" grpId="1" nodeType="withEffect">
                                  <p:stCondLst>
                                    <p:cond delay="4000"/>
                                  </p:stCondLst>
                                  <p:childTnLst>
                                    <p:set>
                                      <p:cBhvr>
                                        <p:cTn id="26" dur="1" fill="hold">
                                          <p:stCondLst>
                                            <p:cond delay="0"/>
                                          </p:stCondLst>
                                        </p:cTn>
                                        <p:tgtEl>
                                          <p:spTgt spid="24"/>
                                        </p:tgtEl>
                                        <p:attrNameLst>
                                          <p:attrName>style.visibility</p:attrName>
                                        </p:attrNameLst>
                                      </p:cBhvr>
                                      <p:to>
                                        <p:strVal val="hidden"/>
                                      </p:to>
                                    </p:set>
                                  </p:childTnLst>
                                </p:cTn>
                              </p:par>
                              <p:par>
                                <p:cTn id="27" presetID="10" presetClass="entr" presetSubtype="0" fill="hold" grpId="0" nodeType="withEffect">
                                  <p:stCondLst>
                                    <p:cond delay="400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 presetClass="exit" presetSubtype="0" fill="hold" grpId="1" nodeType="withEffect">
                                  <p:stCondLst>
                                    <p:cond delay="5000"/>
                                  </p:stCondLst>
                                  <p:childTnLst>
                                    <p:set>
                                      <p:cBhvr>
                                        <p:cTn id="31" dur="1" fill="hold">
                                          <p:stCondLst>
                                            <p:cond delay="0"/>
                                          </p:stCondLst>
                                        </p:cTn>
                                        <p:tgtEl>
                                          <p:spTgt spid="25"/>
                                        </p:tgtEl>
                                        <p:attrNameLst>
                                          <p:attrName>style.visibility</p:attrName>
                                        </p:attrNameLst>
                                      </p:cBhvr>
                                      <p:to>
                                        <p:strVal val="hidden"/>
                                      </p:to>
                                    </p:set>
                                  </p:childTnLst>
                                </p:cTn>
                              </p:par>
                              <p:par>
                                <p:cTn id="32" presetID="10" presetClass="entr" presetSubtype="0" fill="hold" grpId="0" nodeType="withEffect">
                                  <p:stCondLst>
                                    <p:cond delay="500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 presetClass="exit" presetSubtype="0" fill="hold" grpId="1" nodeType="withEffect">
                                  <p:stCondLst>
                                    <p:cond delay="6000"/>
                                  </p:stCondLst>
                                  <p:childTnLst>
                                    <p:set>
                                      <p:cBhvr>
                                        <p:cTn id="36" dur="1" fill="hold">
                                          <p:stCondLst>
                                            <p:cond delay="0"/>
                                          </p:stCondLst>
                                        </p:cTn>
                                        <p:tgtEl>
                                          <p:spTgt spid="26"/>
                                        </p:tgtEl>
                                        <p:attrNameLst>
                                          <p:attrName>style.visibility</p:attrName>
                                        </p:attrNameLst>
                                      </p:cBhvr>
                                      <p:to>
                                        <p:strVal val="hidden"/>
                                      </p:to>
                                    </p:set>
                                  </p:childTnLst>
                                </p:cTn>
                              </p:par>
                              <p:par>
                                <p:cTn id="37" presetID="10" presetClass="entr" presetSubtype="0" fill="hold" grpId="0" nodeType="withEffect">
                                  <p:stCondLst>
                                    <p:cond delay="600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 presetClass="exit" presetSubtype="0" fill="hold" grpId="1" nodeType="withEffect">
                                  <p:stCondLst>
                                    <p:cond delay="7000"/>
                                  </p:stCondLst>
                                  <p:childTnLst>
                                    <p:set>
                                      <p:cBhvr>
                                        <p:cTn id="41" dur="1" fill="hold">
                                          <p:stCondLst>
                                            <p:cond delay="0"/>
                                          </p:stCondLst>
                                        </p:cTn>
                                        <p:tgtEl>
                                          <p:spTgt spid="27"/>
                                        </p:tgtEl>
                                        <p:attrNameLst>
                                          <p:attrName>style.visibility</p:attrName>
                                        </p:attrNameLst>
                                      </p:cBhvr>
                                      <p:to>
                                        <p:strVal val="hidden"/>
                                      </p:to>
                                    </p:set>
                                  </p:childTnLst>
                                </p:cTn>
                              </p:par>
                              <p:par>
                                <p:cTn id="42" presetID="10" presetClass="entr" presetSubtype="0" fill="hold" grpId="0" nodeType="withEffect">
                                  <p:stCondLst>
                                    <p:cond delay="700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 presetClass="exit" presetSubtype="0" fill="hold" grpId="1" nodeType="withEffect">
                                  <p:stCondLst>
                                    <p:cond delay="8000"/>
                                  </p:stCondLst>
                                  <p:childTnLst>
                                    <p:set>
                                      <p:cBhvr>
                                        <p:cTn id="46" dur="1" fill="hold">
                                          <p:stCondLst>
                                            <p:cond delay="0"/>
                                          </p:stCondLst>
                                        </p:cTn>
                                        <p:tgtEl>
                                          <p:spTgt spid="28"/>
                                        </p:tgtEl>
                                        <p:attrNameLst>
                                          <p:attrName>style.visibility</p:attrName>
                                        </p:attrNameLst>
                                      </p:cBhvr>
                                      <p:to>
                                        <p:strVal val="hidden"/>
                                      </p:to>
                                    </p:set>
                                  </p:childTnLst>
                                </p:cTn>
                              </p:par>
                              <p:par>
                                <p:cTn id="47" presetID="10" presetClass="entr" presetSubtype="0" fill="hold" grpId="0" nodeType="withEffect">
                                  <p:stCondLst>
                                    <p:cond delay="800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 presetClass="exit" presetSubtype="0" fill="hold" grpId="1" nodeType="withEffect">
                                  <p:stCondLst>
                                    <p:cond delay="9000"/>
                                  </p:stCondLst>
                                  <p:childTnLst>
                                    <p:set>
                                      <p:cBhvr>
                                        <p:cTn id="51" dur="1" fill="hold">
                                          <p:stCondLst>
                                            <p:cond delay="0"/>
                                          </p:stCondLst>
                                        </p:cTn>
                                        <p:tgtEl>
                                          <p:spTgt spid="29"/>
                                        </p:tgtEl>
                                        <p:attrNameLst>
                                          <p:attrName>style.visibility</p:attrName>
                                        </p:attrNameLst>
                                      </p:cBhvr>
                                      <p:to>
                                        <p:strVal val="hidden"/>
                                      </p:to>
                                    </p:set>
                                  </p:childTnLst>
                                </p:cTn>
                              </p:par>
                              <p:par>
                                <p:cTn id="52" presetID="10" presetClass="entr" presetSubtype="0" fill="hold" grpId="0" nodeType="withEffect">
                                  <p:stCondLst>
                                    <p:cond delay="90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par>
                                <p:cTn id="55" presetID="1" presetClass="exit" presetSubtype="0" fill="hold" grpId="1" nodeType="withEffect">
                                  <p:stCondLst>
                                    <p:cond delay="10000"/>
                                  </p:stCondLst>
                                  <p:childTnLst>
                                    <p:set>
                                      <p:cBhvr>
                                        <p:cTn id="56" dur="1" fill="hold">
                                          <p:stCondLst>
                                            <p:cond delay="0"/>
                                          </p:stCondLst>
                                        </p:cTn>
                                        <p:tgtEl>
                                          <p:spTgt spid="30"/>
                                        </p:tgtEl>
                                        <p:attrNameLst>
                                          <p:attrName>style.visibility</p:attrName>
                                        </p:attrNameLst>
                                      </p:cBhvr>
                                      <p:to>
                                        <p:strVal val="hidden"/>
                                      </p:to>
                                    </p:set>
                                  </p:childTnLst>
                                </p:cTn>
                              </p:par>
                              <p:par>
                                <p:cTn id="57" presetID="10" presetClass="entr" presetSubtype="0" fill="hold" grpId="0" nodeType="withEffect">
                                  <p:stCondLst>
                                    <p:cond delay="1000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1000"/>
                                        <p:tgtEl>
                                          <p:spTgt spid="8"/>
                                        </p:tgtEl>
                                      </p:cBhvr>
                                    </p:animEffect>
                                    <p:anim calcmode="lin" valueType="num">
                                      <p:cBhvr>
                                        <p:cTn id="65" dur="1000" fill="hold"/>
                                        <p:tgtEl>
                                          <p:spTgt spid="8"/>
                                        </p:tgtEl>
                                        <p:attrNameLst>
                                          <p:attrName>ppt_x</p:attrName>
                                        </p:attrNameLst>
                                      </p:cBhvr>
                                      <p:tavLst>
                                        <p:tav tm="0">
                                          <p:val>
                                            <p:strVal val="#ppt_x"/>
                                          </p:val>
                                        </p:tav>
                                        <p:tav tm="100000">
                                          <p:val>
                                            <p:strVal val="#ppt_x"/>
                                          </p:val>
                                        </p:tav>
                                      </p:tavLst>
                                    </p:anim>
                                    <p:anim calcmode="lin" valueType="num">
                                      <p:cBhvr>
                                        <p:cTn id="66"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2" name="chimes.wav"/>
                                        </p:tgtEl>
                                      </p:cMediaNode>
                                    </p:audio>
                                  </p:subTnLst>
                                </p:cTn>
                              </p:par>
                              <p:par>
                                <p:cTn id="67" presetID="42" presetClass="entr" presetSubtype="0"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1000"/>
                                        <p:tgtEl>
                                          <p:spTgt spid="19"/>
                                        </p:tgtEl>
                                      </p:cBhvr>
                                    </p:animEffect>
                                    <p:anim calcmode="lin" valueType="num">
                                      <p:cBhvr>
                                        <p:cTn id="70" dur="1000" fill="hold"/>
                                        <p:tgtEl>
                                          <p:spTgt spid="19"/>
                                        </p:tgtEl>
                                        <p:attrNameLst>
                                          <p:attrName>ppt_x</p:attrName>
                                        </p:attrNameLst>
                                      </p:cBhvr>
                                      <p:tavLst>
                                        <p:tav tm="0">
                                          <p:val>
                                            <p:strVal val="#ppt_x"/>
                                          </p:val>
                                        </p:tav>
                                        <p:tav tm="100000">
                                          <p:val>
                                            <p:strVal val="#ppt_x"/>
                                          </p:val>
                                        </p:tav>
                                      </p:tavLst>
                                    </p:anim>
                                    <p:anim calcmode="lin" valueType="num">
                                      <p:cBhvr>
                                        <p:cTn id="7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83" r="-2083"/>
            </a:stretch>
          </a:blipFill>
        </p:spPr>
      </p:sp>
      <p:sp>
        <p:nvSpPr>
          <p:cNvPr id="3" name="Freeform 3"/>
          <p:cNvSpPr/>
          <p:nvPr/>
        </p:nvSpPr>
        <p:spPr>
          <a:xfrm>
            <a:off x="1889760" y="274320"/>
            <a:ext cx="8768080" cy="2336799"/>
          </a:xfrm>
          <a:custGeom>
            <a:avLst/>
            <a:gdLst/>
            <a:ahLst/>
            <a:cxnLst/>
            <a:rect l="l" t="t" r="r" b="b"/>
            <a:pathLst>
              <a:path w="3825300" h="1697477">
                <a:moveTo>
                  <a:pt x="0" y="0"/>
                </a:moveTo>
                <a:lnTo>
                  <a:pt x="3825300" y="0"/>
                </a:lnTo>
                <a:lnTo>
                  <a:pt x="3825300" y="1697477"/>
                </a:lnTo>
                <a:lnTo>
                  <a:pt x="0" y="1697477"/>
                </a:lnTo>
                <a:lnTo>
                  <a:pt x="0" y="0"/>
                </a:lnTo>
                <a:close/>
              </a:path>
            </a:pathLst>
          </a:custGeom>
          <a:blipFill>
            <a:blip r:embed="rId4"/>
            <a:stretch>
              <a:fillRect/>
            </a:stretch>
          </a:blipFill>
        </p:spPr>
      </p:sp>
      <p:sp>
        <p:nvSpPr>
          <p:cNvPr id="7" name="TextBox 7"/>
          <p:cNvSpPr txBox="1"/>
          <p:nvPr/>
        </p:nvSpPr>
        <p:spPr>
          <a:xfrm>
            <a:off x="2793345" y="638683"/>
            <a:ext cx="6714169" cy="1661993"/>
          </a:xfrm>
          <a:prstGeom prst="rect">
            <a:avLst/>
          </a:prstGeom>
        </p:spPr>
        <p:txBody>
          <a:bodyPr lIns="0" tIns="0" rIns="0" bIns="0" rtlCol="0" anchor="t">
            <a:spAutoFit/>
          </a:bodyPr>
          <a:lstStyle/>
          <a:p>
            <a:pPr algn="ctr" defTabSz="609630">
              <a:spcBef>
                <a:spcPct val="0"/>
              </a:spcBef>
            </a:pPr>
            <a:r>
              <a:rPr lang="vi-VN" sz="3600" dirty="0">
                <a:solidFill>
                  <a:srgbClr val="FFDE59"/>
                </a:solidFill>
                <a:latin typeface="Calibri" panose="020F0502020204030204" pitchFamily="34" charset="0"/>
                <a:cs typeface="Calibri" panose="020F0502020204030204" pitchFamily="34" charset="0"/>
              </a:rPr>
              <a:t>Thuỷ cho rằng, mình mới là học sinh lớp 5, vì vậy việc bàn tới chuyện sử dụng tiền  hợp lí là chưa cần thiết.</a:t>
            </a:r>
            <a:endParaRPr lang="en-US" sz="3600" dirty="0">
              <a:solidFill>
                <a:srgbClr val="FFDE59"/>
              </a:solidFill>
              <a:latin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01310E13-5BF5-4921-B9F7-6AE2EB13DC84}"/>
              </a:ext>
            </a:extLst>
          </p:cNvPr>
          <p:cNvGrpSpPr/>
          <p:nvPr/>
        </p:nvGrpSpPr>
        <p:grpSpPr>
          <a:xfrm>
            <a:off x="1529080" y="3456874"/>
            <a:ext cx="8224520" cy="2039686"/>
            <a:chOff x="1028700" y="3707030"/>
            <a:chExt cx="6734110" cy="2298015"/>
          </a:xfrm>
        </p:grpSpPr>
        <p:sp>
          <p:nvSpPr>
            <p:cNvPr id="8" name="Freeform 8"/>
            <p:cNvSpPr/>
            <p:nvPr/>
          </p:nvSpPr>
          <p:spPr>
            <a:xfrm>
              <a:off x="1028700" y="3707030"/>
              <a:ext cx="6734110" cy="2298015"/>
            </a:xfrm>
            <a:custGeom>
              <a:avLst/>
              <a:gdLst/>
              <a:ahLst/>
              <a:cxnLst/>
              <a:rect l="l" t="t" r="r" b="b"/>
              <a:pathLst>
                <a:path w="6734110" h="2298015">
                  <a:moveTo>
                    <a:pt x="0" y="0"/>
                  </a:moveTo>
                  <a:lnTo>
                    <a:pt x="6734110" y="0"/>
                  </a:lnTo>
                  <a:lnTo>
                    <a:pt x="6734110" y="2298015"/>
                  </a:lnTo>
                  <a:lnTo>
                    <a:pt x="0" y="229801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TextBox 9"/>
            <p:cNvSpPr txBox="1"/>
            <p:nvPr/>
          </p:nvSpPr>
          <p:spPr>
            <a:xfrm>
              <a:off x="1684528" y="4179973"/>
              <a:ext cx="5695615" cy="1248325"/>
            </a:xfrm>
            <a:prstGeom prst="rect">
              <a:avLst/>
            </a:prstGeom>
          </p:spPr>
          <p:txBody>
            <a:bodyPr wrap="square" lIns="0" tIns="0" rIns="0" bIns="0" rtlCol="0" anchor="t">
              <a:spAutoFit/>
            </a:bodyPr>
            <a:lstStyle/>
            <a:p>
              <a:pPr marL="0" marR="0" algn="just">
                <a:spcBef>
                  <a:spcPts val="0"/>
                </a:spcBef>
                <a:spcAft>
                  <a:spcPts val="0"/>
                </a:spcAft>
              </a:pPr>
              <a:r>
                <a:rPr lang="nl-NL" sz="3600" b="1" dirty="0">
                  <a:effectLst/>
                  <a:latin typeface="Calibri" panose="020F0502020204030204" pitchFamily="34" charset="0"/>
                  <a:ea typeface="Times New Roman" panose="02020603050405020304" pitchFamily="18" charset="0"/>
                  <a:cs typeface="Calibri" panose="020F0502020204030204" pitchFamily="34" charset="0"/>
                </a:rPr>
                <a:t>Đồng ý. Vì ở độ tuổi nào thì cũng cần học cách sử dụng tiền hợp lí.</a:t>
              </a:r>
            </a:p>
          </p:txBody>
        </p:sp>
      </p:grpSp>
      <p:sp>
        <p:nvSpPr>
          <p:cNvPr id="18" name="Freeform 18"/>
          <p:cNvSpPr/>
          <p:nvPr/>
        </p:nvSpPr>
        <p:spPr>
          <a:xfrm>
            <a:off x="9535497" y="3330792"/>
            <a:ext cx="1614767" cy="2128194"/>
          </a:xfrm>
          <a:custGeom>
            <a:avLst/>
            <a:gdLst/>
            <a:ahLst/>
            <a:cxnLst/>
            <a:rect l="l" t="t" r="r" b="b"/>
            <a:pathLst>
              <a:path w="2422151" h="3192291">
                <a:moveTo>
                  <a:pt x="0" y="0"/>
                </a:moveTo>
                <a:lnTo>
                  <a:pt x="2422150" y="0"/>
                </a:lnTo>
                <a:lnTo>
                  <a:pt x="2422150" y="3192291"/>
                </a:lnTo>
                <a:lnTo>
                  <a:pt x="0" y="319229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9" name="Oval 18">
            <a:extLst>
              <a:ext uri="{FF2B5EF4-FFF2-40B4-BE49-F238E27FC236}">
                <a16:creationId xmlns:a16="http://schemas.microsoft.com/office/drawing/2014/main" id="{89193873-BF2E-4424-B442-C6C5C70BA0F3}"/>
              </a:ext>
            </a:extLst>
          </p:cNvPr>
          <p:cNvSpPr/>
          <p:nvPr/>
        </p:nvSpPr>
        <p:spPr>
          <a:xfrm>
            <a:off x="348511" y="1724094"/>
            <a:ext cx="965200" cy="917045"/>
          </a:xfrm>
          <a:prstGeom prst="ellipse">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09630"/>
            <a:endParaRPr lang="en-US" sz="1200" dirty="0">
              <a:solidFill>
                <a:prstClr val="white"/>
              </a:solidFill>
              <a:latin typeface="Calibri" panose="020F0502020204030204" pitchFamily="34" charset="0"/>
              <a:cs typeface="Calibri" panose="020F0502020204030204" pitchFamily="34" charset="0"/>
            </a:endParaRPr>
          </a:p>
        </p:txBody>
      </p:sp>
      <p:sp>
        <p:nvSpPr>
          <p:cNvPr id="20" name="TextBox 7">
            <a:extLst>
              <a:ext uri="{FF2B5EF4-FFF2-40B4-BE49-F238E27FC236}">
                <a16:creationId xmlns:a16="http://schemas.microsoft.com/office/drawing/2014/main" id="{DF143C3B-F285-4C25-8901-023A74A57B17}"/>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Calibri" panose="020F0502020204030204" pitchFamily="34" charset="0"/>
                <a:cs typeface="Calibri" panose="020F0502020204030204" pitchFamily="34" charset="0"/>
              </a:rPr>
              <a:t>10</a:t>
            </a:r>
          </a:p>
        </p:txBody>
      </p:sp>
      <p:sp>
        <p:nvSpPr>
          <p:cNvPr id="21" name="TextBox 7">
            <a:extLst>
              <a:ext uri="{FF2B5EF4-FFF2-40B4-BE49-F238E27FC236}">
                <a16:creationId xmlns:a16="http://schemas.microsoft.com/office/drawing/2014/main" id="{30491CCC-7BD3-4166-964D-BAE79732CAAE}"/>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Calibri" panose="020F0502020204030204" pitchFamily="34" charset="0"/>
                <a:cs typeface="Calibri" panose="020F0502020204030204" pitchFamily="34" charset="0"/>
              </a:rPr>
              <a:t>9</a:t>
            </a:r>
          </a:p>
        </p:txBody>
      </p:sp>
      <p:sp>
        <p:nvSpPr>
          <p:cNvPr id="22" name="TextBox 7">
            <a:extLst>
              <a:ext uri="{FF2B5EF4-FFF2-40B4-BE49-F238E27FC236}">
                <a16:creationId xmlns:a16="http://schemas.microsoft.com/office/drawing/2014/main" id="{02B7F97F-1DAC-4742-B55A-36158B22D57B}"/>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Calibri" panose="020F0502020204030204" pitchFamily="34" charset="0"/>
                <a:cs typeface="Calibri" panose="020F0502020204030204" pitchFamily="34" charset="0"/>
              </a:rPr>
              <a:t>8</a:t>
            </a:r>
          </a:p>
        </p:txBody>
      </p:sp>
      <p:sp>
        <p:nvSpPr>
          <p:cNvPr id="23" name="TextBox 7">
            <a:extLst>
              <a:ext uri="{FF2B5EF4-FFF2-40B4-BE49-F238E27FC236}">
                <a16:creationId xmlns:a16="http://schemas.microsoft.com/office/drawing/2014/main" id="{1AF7725F-26E0-417A-9350-6E116400D356}"/>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Calibri" panose="020F0502020204030204" pitchFamily="34" charset="0"/>
                <a:cs typeface="Calibri" panose="020F0502020204030204" pitchFamily="34" charset="0"/>
              </a:rPr>
              <a:t>7</a:t>
            </a:r>
          </a:p>
        </p:txBody>
      </p:sp>
      <p:sp>
        <p:nvSpPr>
          <p:cNvPr id="24" name="TextBox 7">
            <a:extLst>
              <a:ext uri="{FF2B5EF4-FFF2-40B4-BE49-F238E27FC236}">
                <a16:creationId xmlns:a16="http://schemas.microsoft.com/office/drawing/2014/main" id="{EEF7FB06-B3FA-4FC5-BFFB-ADA8E0CD1BE8}"/>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Calibri" panose="020F0502020204030204" pitchFamily="34" charset="0"/>
                <a:cs typeface="Calibri" panose="020F0502020204030204" pitchFamily="34" charset="0"/>
              </a:rPr>
              <a:t>6</a:t>
            </a:r>
          </a:p>
        </p:txBody>
      </p:sp>
      <p:sp>
        <p:nvSpPr>
          <p:cNvPr id="25" name="TextBox 7">
            <a:extLst>
              <a:ext uri="{FF2B5EF4-FFF2-40B4-BE49-F238E27FC236}">
                <a16:creationId xmlns:a16="http://schemas.microsoft.com/office/drawing/2014/main" id="{7FE3809C-49AA-43B3-91CF-9834FC4690EA}"/>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Calibri" panose="020F0502020204030204" pitchFamily="34" charset="0"/>
                <a:cs typeface="Calibri" panose="020F0502020204030204" pitchFamily="34" charset="0"/>
              </a:rPr>
              <a:t>5</a:t>
            </a:r>
          </a:p>
        </p:txBody>
      </p:sp>
      <p:sp>
        <p:nvSpPr>
          <p:cNvPr id="26" name="TextBox 7">
            <a:extLst>
              <a:ext uri="{FF2B5EF4-FFF2-40B4-BE49-F238E27FC236}">
                <a16:creationId xmlns:a16="http://schemas.microsoft.com/office/drawing/2014/main" id="{8ECA22C6-66C1-4A38-99C8-8956FF7F39E5}"/>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Calibri" panose="020F0502020204030204" pitchFamily="34" charset="0"/>
                <a:cs typeface="Calibri" panose="020F0502020204030204" pitchFamily="34" charset="0"/>
              </a:rPr>
              <a:t>4</a:t>
            </a:r>
          </a:p>
        </p:txBody>
      </p:sp>
      <p:sp>
        <p:nvSpPr>
          <p:cNvPr id="27" name="TextBox 7">
            <a:extLst>
              <a:ext uri="{FF2B5EF4-FFF2-40B4-BE49-F238E27FC236}">
                <a16:creationId xmlns:a16="http://schemas.microsoft.com/office/drawing/2014/main" id="{A2F2CE14-4F1B-4A96-9B4A-1F4C48F22B0C}"/>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Calibri" panose="020F0502020204030204" pitchFamily="34" charset="0"/>
                <a:cs typeface="Calibri" panose="020F0502020204030204" pitchFamily="34" charset="0"/>
              </a:rPr>
              <a:t>3</a:t>
            </a:r>
          </a:p>
        </p:txBody>
      </p:sp>
      <p:sp>
        <p:nvSpPr>
          <p:cNvPr id="28" name="TextBox 7">
            <a:extLst>
              <a:ext uri="{FF2B5EF4-FFF2-40B4-BE49-F238E27FC236}">
                <a16:creationId xmlns:a16="http://schemas.microsoft.com/office/drawing/2014/main" id="{1662FC74-BD1C-493D-BFFE-285927F497E0}"/>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Calibri" panose="020F0502020204030204" pitchFamily="34" charset="0"/>
                <a:cs typeface="Calibri" panose="020F0502020204030204" pitchFamily="34" charset="0"/>
              </a:rPr>
              <a:t>2</a:t>
            </a:r>
          </a:p>
        </p:txBody>
      </p:sp>
      <p:sp>
        <p:nvSpPr>
          <p:cNvPr id="29" name="TextBox 7">
            <a:extLst>
              <a:ext uri="{FF2B5EF4-FFF2-40B4-BE49-F238E27FC236}">
                <a16:creationId xmlns:a16="http://schemas.microsoft.com/office/drawing/2014/main" id="{5BF727D2-2DD0-4040-A057-88C48E4749BF}"/>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Calibri" panose="020F0502020204030204" pitchFamily="34" charset="0"/>
                <a:cs typeface="Calibri" panose="020F0502020204030204" pitchFamily="34" charset="0"/>
              </a:rPr>
              <a:t>1</a:t>
            </a:r>
          </a:p>
        </p:txBody>
      </p:sp>
      <p:sp>
        <p:nvSpPr>
          <p:cNvPr id="30" name="TextBox 7">
            <a:extLst>
              <a:ext uri="{FF2B5EF4-FFF2-40B4-BE49-F238E27FC236}">
                <a16:creationId xmlns:a16="http://schemas.microsoft.com/office/drawing/2014/main" id="{B7366A1F-3C0E-4828-AE85-A1B00D918DB9}"/>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Calibri" panose="020F0502020204030204" pitchFamily="34" charset="0"/>
                <a:cs typeface="Calibri" panose="020F0502020204030204" pitchFamily="34" charset="0"/>
              </a:rPr>
              <a:t>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500"/>
                                        <p:tgtEl>
                                          <p:spTgt spid="20"/>
                                        </p:tgtEl>
                                      </p:cBhvr>
                                    </p:animEffect>
                                  </p:childTnLst>
                                </p:cTn>
                              </p:par>
                              <p:par>
                                <p:cTn id="10" presetID="1" presetClass="exit" presetSubtype="0" fill="hold" grpId="1" nodeType="withEffect">
                                  <p:stCondLst>
                                    <p:cond delay="1000"/>
                                  </p:stCondLst>
                                  <p:childTnLst>
                                    <p:set>
                                      <p:cBhvr>
                                        <p:cTn id="11" dur="1" fill="hold">
                                          <p:stCondLst>
                                            <p:cond delay="0"/>
                                          </p:stCondLst>
                                        </p:cTn>
                                        <p:tgtEl>
                                          <p:spTgt spid="20"/>
                                        </p:tgtEl>
                                        <p:attrNameLst>
                                          <p:attrName>style.visibility</p:attrName>
                                        </p:attrNameLst>
                                      </p:cBhvr>
                                      <p:to>
                                        <p:strVal val="hidden"/>
                                      </p:to>
                                    </p:set>
                                  </p:childTnLst>
                                </p:cTn>
                              </p:par>
                              <p:par>
                                <p:cTn id="12" presetID="10" presetClass="entr" presetSubtype="0" fill="hold" grpId="0" nodeType="withEffect">
                                  <p:stCondLst>
                                    <p:cond delay="100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1" presetClass="exit" presetSubtype="0" fill="hold" grpId="1" nodeType="withEffect">
                                  <p:stCondLst>
                                    <p:cond delay="2000"/>
                                  </p:stCondLst>
                                  <p:childTnLst>
                                    <p:set>
                                      <p:cBhvr>
                                        <p:cTn id="16" dur="1" fill="hold">
                                          <p:stCondLst>
                                            <p:cond delay="0"/>
                                          </p:stCondLst>
                                        </p:cTn>
                                        <p:tgtEl>
                                          <p:spTgt spid="21"/>
                                        </p:tgtEl>
                                        <p:attrNameLst>
                                          <p:attrName>style.visibility</p:attrName>
                                        </p:attrNameLst>
                                      </p:cBhvr>
                                      <p:to>
                                        <p:strVal val="hidden"/>
                                      </p:to>
                                    </p:set>
                                  </p:childTnLst>
                                </p:cTn>
                              </p:par>
                              <p:par>
                                <p:cTn id="17" presetID="10" presetClass="entr" presetSubtype="0" fill="hold" grpId="0" nodeType="withEffect">
                                  <p:stCondLst>
                                    <p:cond delay="20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 presetClass="exit" presetSubtype="0" fill="hold" grpId="1" nodeType="withEffect">
                                  <p:stCondLst>
                                    <p:cond delay="3000"/>
                                  </p:stCondLst>
                                  <p:childTnLst>
                                    <p:set>
                                      <p:cBhvr>
                                        <p:cTn id="21" dur="1" fill="hold">
                                          <p:stCondLst>
                                            <p:cond delay="0"/>
                                          </p:stCondLst>
                                        </p:cTn>
                                        <p:tgtEl>
                                          <p:spTgt spid="22"/>
                                        </p:tgtEl>
                                        <p:attrNameLst>
                                          <p:attrName>style.visibility</p:attrName>
                                        </p:attrNameLst>
                                      </p:cBhvr>
                                      <p:to>
                                        <p:strVal val="hidden"/>
                                      </p:to>
                                    </p:set>
                                  </p:childTnLst>
                                </p:cTn>
                              </p:par>
                              <p:par>
                                <p:cTn id="22" presetID="10" presetClass="entr" presetSubtype="0" fill="hold" grpId="0" nodeType="withEffect">
                                  <p:stCondLst>
                                    <p:cond delay="300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 presetClass="exit" presetSubtype="0" fill="hold" grpId="1" nodeType="withEffect">
                                  <p:stCondLst>
                                    <p:cond delay="4000"/>
                                  </p:stCondLst>
                                  <p:childTnLst>
                                    <p:set>
                                      <p:cBhvr>
                                        <p:cTn id="26" dur="1" fill="hold">
                                          <p:stCondLst>
                                            <p:cond delay="0"/>
                                          </p:stCondLst>
                                        </p:cTn>
                                        <p:tgtEl>
                                          <p:spTgt spid="23"/>
                                        </p:tgtEl>
                                        <p:attrNameLst>
                                          <p:attrName>style.visibility</p:attrName>
                                        </p:attrNameLst>
                                      </p:cBhvr>
                                      <p:to>
                                        <p:strVal val="hidden"/>
                                      </p:to>
                                    </p:set>
                                  </p:childTnLst>
                                </p:cTn>
                              </p:par>
                              <p:par>
                                <p:cTn id="27" presetID="10" presetClass="entr" presetSubtype="0" fill="hold" grpId="0" nodeType="withEffect">
                                  <p:stCondLst>
                                    <p:cond delay="400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 presetClass="exit" presetSubtype="0" fill="hold" grpId="1" nodeType="withEffect">
                                  <p:stCondLst>
                                    <p:cond delay="5000"/>
                                  </p:stCondLst>
                                  <p:childTnLst>
                                    <p:set>
                                      <p:cBhvr>
                                        <p:cTn id="31" dur="1" fill="hold">
                                          <p:stCondLst>
                                            <p:cond delay="0"/>
                                          </p:stCondLst>
                                        </p:cTn>
                                        <p:tgtEl>
                                          <p:spTgt spid="24"/>
                                        </p:tgtEl>
                                        <p:attrNameLst>
                                          <p:attrName>style.visibility</p:attrName>
                                        </p:attrNameLst>
                                      </p:cBhvr>
                                      <p:to>
                                        <p:strVal val="hidden"/>
                                      </p:to>
                                    </p:set>
                                  </p:childTnLst>
                                </p:cTn>
                              </p:par>
                              <p:par>
                                <p:cTn id="32" presetID="10" presetClass="entr" presetSubtype="0" fill="hold" grpId="0" nodeType="withEffect">
                                  <p:stCondLst>
                                    <p:cond delay="500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 presetClass="exit" presetSubtype="0" fill="hold" grpId="1" nodeType="withEffect">
                                  <p:stCondLst>
                                    <p:cond delay="6000"/>
                                  </p:stCondLst>
                                  <p:childTnLst>
                                    <p:set>
                                      <p:cBhvr>
                                        <p:cTn id="36" dur="1" fill="hold">
                                          <p:stCondLst>
                                            <p:cond delay="0"/>
                                          </p:stCondLst>
                                        </p:cTn>
                                        <p:tgtEl>
                                          <p:spTgt spid="25"/>
                                        </p:tgtEl>
                                        <p:attrNameLst>
                                          <p:attrName>style.visibility</p:attrName>
                                        </p:attrNameLst>
                                      </p:cBhvr>
                                      <p:to>
                                        <p:strVal val="hidden"/>
                                      </p:to>
                                    </p:set>
                                  </p:childTnLst>
                                </p:cTn>
                              </p:par>
                              <p:par>
                                <p:cTn id="37" presetID="10" presetClass="entr" presetSubtype="0" fill="hold" grpId="0" nodeType="withEffect">
                                  <p:stCondLst>
                                    <p:cond delay="600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 presetClass="exit" presetSubtype="0" fill="hold" grpId="1" nodeType="withEffect">
                                  <p:stCondLst>
                                    <p:cond delay="7000"/>
                                  </p:stCondLst>
                                  <p:childTnLst>
                                    <p:set>
                                      <p:cBhvr>
                                        <p:cTn id="41" dur="1" fill="hold">
                                          <p:stCondLst>
                                            <p:cond delay="0"/>
                                          </p:stCondLst>
                                        </p:cTn>
                                        <p:tgtEl>
                                          <p:spTgt spid="26"/>
                                        </p:tgtEl>
                                        <p:attrNameLst>
                                          <p:attrName>style.visibility</p:attrName>
                                        </p:attrNameLst>
                                      </p:cBhvr>
                                      <p:to>
                                        <p:strVal val="hidden"/>
                                      </p:to>
                                    </p:set>
                                  </p:childTnLst>
                                </p:cTn>
                              </p:par>
                              <p:par>
                                <p:cTn id="42" presetID="10" presetClass="entr" presetSubtype="0" fill="hold" grpId="0" nodeType="withEffect">
                                  <p:stCondLst>
                                    <p:cond delay="700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 presetClass="exit" presetSubtype="0" fill="hold" grpId="1" nodeType="withEffect">
                                  <p:stCondLst>
                                    <p:cond delay="8000"/>
                                  </p:stCondLst>
                                  <p:childTnLst>
                                    <p:set>
                                      <p:cBhvr>
                                        <p:cTn id="46" dur="1" fill="hold">
                                          <p:stCondLst>
                                            <p:cond delay="0"/>
                                          </p:stCondLst>
                                        </p:cTn>
                                        <p:tgtEl>
                                          <p:spTgt spid="27"/>
                                        </p:tgtEl>
                                        <p:attrNameLst>
                                          <p:attrName>style.visibility</p:attrName>
                                        </p:attrNameLst>
                                      </p:cBhvr>
                                      <p:to>
                                        <p:strVal val="hidden"/>
                                      </p:to>
                                    </p:set>
                                  </p:childTnLst>
                                </p:cTn>
                              </p:par>
                              <p:par>
                                <p:cTn id="47" presetID="10" presetClass="entr" presetSubtype="0" fill="hold" grpId="0" nodeType="withEffect">
                                  <p:stCondLst>
                                    <p:cond delay="800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 presetClass="exit" presetSubtype="0" fill="hold" grpId="1" nodeType="withEffect">
                                  <p:stCondLst>
                                    <p:cond delay="9000"/>
                                  </p:stCondLst>
                                  <p:childTnLst>
                                    <p:set>
                                      <p:cBhvr>
                                        <p:cTn id="51" dur="1" fill="hold">
                                          <p:stCondLst>
                                            <p:cond delay="0"/>
                                          </p:stCondLst>
                                        </p:cTn>
                                        <p:tgtEl>
                                          <p:spTgt spid="28"/>
                                        </p:tgtEl>
                                        <p:attrNameLst>
                                          <p:attrName>style.visibility</p:attrName>
                                        </p:attrNameLst>
                                      </p:cBhvr>
                                      <p:to>
                                        <p:strVal val="hidden"/>
                                      </p:to>
                                    </p:set>
                                  </p:childTnLst>
                                </p:cTn>
                              </p:par>
                              <p:par>
                                <p:cTn id="52" presetID="10" presetClass="entr" presetSubtype="0" fill="hold" grpId="0" nodeType="withEffect">
                                  <p:stCondLst>
                                    <p:cond delay="900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 presetClass="exit" presetSubtype="0" fill="hold" grpId="1" nodeType="withEffect">
                                  <p:stCondLst>
                                    <p:cond delay="10000"/>
                                  </p:stCondLst>
                                  <p:childTnLst>
                                    <p:set>
                                      <p:cBhvr>
                                        <p:cTn id="56" dur="1" fill="hold">
                                          <p:stCondLst>
                                            <p:cond delay="0"/>
                                          </p:stCondLst>
                                        </p:cTn>
                                        <p:tgtEl>
                                          <p:spTgt spid="29"/>
                                        </p:tgtEl>
                                        <p:attrNameLst>
                                          <p:attrName>style.visibility</p:attrName>
                                        </p:attrNameLst>
                                      </p:cBhvr>
                                      <p:to>
                                        <p:strVal val="hidden"/>
                                      </p:to>
                                    </p:set>
                                  </p:childTnLst>
                                </p:cTn>
                              </p:par>
                              <p:par>
                                <p:cTn id="57" presetID="10" presetClass="entr" presetSubtype="0" fill="hold" grpId="0" nodeType="withEffect">
                                  <p:stCondLst>
                                    <p:cond delay="1000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0"/>
                                        <p:tgtEl>
                                          <p:spTgt spid="15"/>
                                        </p:tgtEl>
                                      </p:cBhvr>
                                    </p:animEffect>
                                    <p:anim calcmode="lin" valueType="num">
                                      <p:cBhvr>
                                        <p:cTn id="65" dur="1000" fill="hold"/>
                                        <p:tgtEl>
                                          <p:spTgt spid="15"/>
                                        </p:tgtEl>
                                        <p:attrNameLst>
                                          <p:attrName>ppt_x</p:attrName>
                                        </p:attrNameLst>
                                      </p:cBhvr>
                                      <p:tavLst>
                                        <p:tav tm="0">
                                          <p:val>
                                            <p:strVal val="#ppt_x"/>
                                          </p:val>
                                        </p:tav>
                                        <p:tav tm="100000">
                                          <p:val>
                                            <p:strVal val="#ppt_x"/>
                                          </p:val>
                                        </p:tav>
                                      </p:tavLst>
                                    </p:anim>
                                    <p:anim calcmode="lin" valueType="num">
                                      <p:cBhvr>
                                        <p:cTn id="66"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2" name="chimes.wav"/>
                                        </p:tgtEl>
                                      </p:cMediaNode>
                                    </p:audio>
                                  </p:subTnLst>
                                </p:cTn>
                              </p:par>
                              <p:par>
                                <p:cTn id="67" presetID="42"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anim calcmode="lin" valueType="num">
                                      <p:cBhvr>
                                        <p:cTn id="70" dur="1000" fill="hold"/>
                                        <p:tgtEl>
                                          <p:spTgt spid="18"/>
                                        </p:tgtEl>
                                        <p:attrNameLst>
                                          <p:attrName>ppt_x</p:attrName>
                                        </p:attrNameLst>
                                      </p:cBhvr>
                                      <p:tavLst>
                                        <p:tav tm="0">
                                          <p:val>
                                            <p:strVal val="#ppt_x"/>
                                          </p:val>
                                        </p:tav>
                                        <p:tav tm="100000">
                                          <p:val>
                                            <p:strVal val="#ppt_x"/>
                                          </p:val>
                                        </p:tav>
                                      </p:tavLst>
                                    </p:anim>
                                    <p:anim calcmode="lin" valueType="num">
                                      <p:cBhvr>
                                        <p:cTn id="7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83" r="-2083"/>
            </a:stretch>
          </a:blipFill>
        </p:spPr>
      </p:sp>
      <p:sp>
        <p:nvSpPr>
          <p:cNvPr id="3" name="Freeform 3"/>
          <p:cNvSpPr/>
          <p:nvPr/>
        </p:nvSpPr>
        <p:spPr>
          <a:xfrm>
            <a:off x="1219200" y="274321"/>
            <a:ext cx="9804400" cy="1701804"/>
          </a:xfrm>
          <a:custGeom>
            <a:avLst/>
            <a:gdLst/>
            <a:ahLst/>
            <a:cxnLst/>
            <a:rect l="l" t="t" r="r" b="b"/>
            <a:pathLst>
              <a:path w="3825300" h="1697477">
                <a:moveTo>
                  <a:pt x="0" y="0"/>
                </a:moveTo>
                <a:lnTo>
                  <a:pt x="3825300" y="0"/>
                </a:lnTo>
                <a:lnTo>
                  <a:pt x="3825300" y="1697477"/>
                </a:lnTo>
                <a:lnTo>
                  <a:pt x="0" y="1697477"/>
                </a:lnTo>
                <a:lnTo>
                  <a:pt x="0" y="0"/>
                </a:lnTo>
                <a:close/>
              </a:path>
            </a:pathLst>
          </a:custGeom>
          <a:blipFill>
            <a:blip r:embed="rId4"/>
            <a:stretch>
              <a:fillRect/>
            </a:stretch>
          </a:blipFill>
        </p:spPr>
      </p:sp>
      <p:sp>
        <p:nvSpPr>
          <p:cNvPr id="7" name="TextBox 7"/>
          <p:cNvSpPr txBox="1"/>
          <p:nvPr/>
        </p:nvSpPr>
        <p:spPr>
          <a:xfrm>
            <a:off x="1857551" y="583197"/>
            <a:ext cx="8476899" cy="1107996"/>
          </a:xfrm>
          <a:prstGeom prst="rect">
            <a:avLst/>
          </a:prstGeom>
        </p:spPr>
        <p:txBody>
          <a:bodyPr lIns="0" tIns="0" rIns="0" bIns="0" rtlCol="0" anchor="t">
            <a:spAutoFit/>
          </a:bodyPr>
          <a:lstStyle/>
          <a:p>
            <a:pPr algn="ctr" defTabSz="609630"/>
            <a:r>
              <a:rPr lang="vi-VN" sz="3600" dirty="0">
                <a:solidFill>
                  <a:srgbClr val="FFDE59"/>
                </a:solidFill>
                <a:latin typeface="Calibri" panose="020F0502020204030204" pitchFamily="34" charset="0"/>
                <a:cs typeface="Calibri" panose="020F0502020204030204" pitchFamily="34" charset="0"/>
              </a:rPr>
              <a:t>e. Biết hoàn cảnh gia đình khó khăn, Lan nói với mẹ: “Mặc lại quần áo cũ vẫn được mẹ ạ”.</a:t>
            </a:r>
            <a:endParaRPr lang="en-US" sz="3600" dirty="0">
              <a:solidFill>
                <a:srgbClr val="FFDE59"/>
              </a:solidFill>
              <a:latin typeface="Calibri" panose="020F0502020204030204" pitchFamily="34" charset="0"/>
              <a:cs typeface="Calibri" panose="020F0502020204030204" pitchFamily="34" charset="0"/>
            </a:endParaRPr>
          </a:p>
        </p:txBody>
      </p:sp>
      <p:grpSp>
        <p:nvGrpSpPr>
          <p:cNvPr id="17" name="Group 16">
            <a:extLst>
              <a:ext uri="{FF2B5EF4-FFF2-40B4-BE49-F238E27FC236}">
                <a16:creationId xmlns:a16="http://schemas.microsoft.com/office/drawing/2014/main" id="{B1155D66-9CD1-4842-B66C-B7A202B61EC8}"/>
              </a:ext>
            </a:extLst>
          </p:cNvPr>
          <p:cNvGrpSpPr/>
          <p:nvPr/>
        </p:nvGrpSpPr>
        <p:grpSpPr>
          <a:xfrm>
            <a:off x="513080" y="3192713"/>
            <a:ext cx="9210040" cy="2182774"/>
            <a:chOff x="1028700" y="3707030"/>
            <a:chExt cx="6734110" cy="2298015"/>
          </a:xfrm>
        </p:grpSpPr>
        <p:sp>
          <p:nvSpPr>
            <p:cNvPr id="8" name="Freeform 8"/>
            <p:cNvSpPr/>
            <p:nvPr/>
          </p:nvSpPr>
          <p:spPr>
            <a:xfrm>
              <a:off x="1028700" y="3707030"/>
              <a:ext cx="6734110" cy="2298015"/>
            </a:xfrm>
            <a:custGeom>
              <a:avLst/>
              <a:gdLst/>
              <a:ahLst/>
              <a:cxnLst/>
              <a:rect l="l" t="t" r="r" b="b"/>
              <a:pathLst>
                <a:path w="6734110" h="2298015">
                  <a:moveTo>
                    <a:pt x="0" y="0"/>
                  </a:moveTo>
                  <a:lnTo>
                    <a:pt x="6734110" y="0"/>
                  </a:lnTo>
                  <a:lnTo>
                    <a:pt x="6734110" y="2298015"/>
                  </a:lnTo>
                  <a:lnTo>
                    <a:pt x="0" y="229801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TextBox 9"/>
            <p:cNvSpPr txBox="1"/>
            <p:nvPr/>
          </p:nvSpPr>
          <p:spPr>
            <a:xfrm>
              <a:off x="1385351" y="4222821"/>
              <a:ext cx="5860855" cy="1296103"/>
            </a:xfrm>
            <a:prstGeom prst="rect">
              <a:avLst/>
            </a:prstGeom>
          </p:spPr>
          <p:txBody>
            <a:bodyPr lIns="0" tIns="0" rIns="0" bIns="0" rtlCol="0" anchor="t">
              <a:spAutoFit/>
            </a:bodyPr>
            <a:lstStyle/>
            <a:p>
              <a:pPr algn="ctr" defTabSz="609630">
                <a:spcBef>
                  <a:spcPct val="0"/>
                </a:spcBef>
              </a:pPr>
              <a:r>
                <a:rPr lang="vi-VN" sz="4000" b="1" dirty="0">
                  <a:solidFill>
                    <a:srgbClr val="000000"/>
                  </a:solidFill>
                  <a:latin typeface="Calibri" panose="020F0502020204030204" pitchFamily="34" charset="0"/>
                  <a:cs typeface="Calibri" panose="020F0502020204030204" pitchFamily="34" charset="0"/>
                </a:rPr>
                <a:t>Đồng ý. Bạn Lan biết thương bố mẹ, quý </a:t>
              </a:r>
              <a:r>
                <a:rPr lang="en-US" sz="4000" b="1" dirty="0" err="1">
                  <a:solidFill>
                    <a:srgbClr val="000000"/>
                  </a:solidFill>
                  <a:latin typeface="Calibri" panose="020F0502020204030204" pitchFamily="34" charset="0"/>
                  <a:cs typeface="Calibri" panose="020F0502020204030204" pitchFamily="34" charset="0"/>
                </a:rPr>
                <a:t>trọng</a:t>
              </a:r>
              <a:r>
                <a:rPr lang="vi-VN" sz="4000" b="1" dirty="0">
                  <a:solidFill>
                    <a:srgbClr val="000000"/>
                  </a:solidFill>
                  <a:latin typeface="Calibri" panose="020F0502020204030204" pitchFamily="34" charset="0"/>
                  <a:cs typeface="Calibri" panose="020F0502020204030204" pitchFamily="34" charset="0"/>
                </a:rPr>
                <a:t> đồ vật của mình.</a:t>
              </a:r>
              <a:endParaRPr lang="en-US" sz="4000" b="1" dirty="0">
                <a:solidFill>
                  <a:srgbClr val="000000"/>
                </a:solidFill>
                <a:latin typeface="Calibri" panose="020F0502020204030204" pitchFamily="34" charset="0"/>
                <a:cs typeface="Calibri" panose="020F0502020204030204" pitchFamily="34" charset="0"/>
              </a:endParaRPr>
            </a:p>
          </p:txBody>
        </p:sp>
      </p:grpSp>
      <p:sp>
        <p:nvSpPr>
          <p:cNvPr id="16" name="Freeform 16"/>
          <p:cNvSpPr/>
          <p:nvPr/>
        </p:nvSpPr>
        <p:spPr>
          <a:xfrm>
            <a:off x="9486691" y="3175102"/>
            <a:ext cx="1757552" cy="2316378"/>
          </a:xfrm>
          <a:custGeom>
            <a:avLst/>
            <a:gdLst/>
            <a:ahLst/>
            <a:cxnLst/>
            <a:rect l="l" t="t" r="r" b="b"/>
            <a:pathLst>
              <a:path w="2636328" h="3474567">
                <a:moveTo>
                  <a:pt x="0" y="0"/>
                </a:moveTo>
                <a:lnTo>
                  <a:pt x="2636328" y="0"/>
                </a:lnTo>
                <a:lnTo>
                  <a:pt x="2636328" y="3474567"/>
                </a:lnTo>
                <a:lnTo>
                  <a:pt x="0" y="347456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1" name="Oval 20">
            <a:extLst>
              <a:ext uri="{FF2B5EF4-FFF2-40B4-BE49-F238E27FC236}">
                <a16:creationId xmlns:a16="http://schemas.microsoft.com/office/drawing/2014/main" id="{BFA4D4BB-C86C-4790-B386-CAE14D5451A4}"/>
              </a:ext>
            </a:extLst>
          </p:cNvPr>
          <p:cNvSpPr/>
          <p:nvPr/>
        </p:nvSpPr>
        <p:spPr>
          <a:xfrm>
            <a:off x="348511" y="1724094"/>
            <a:ext cx="965200" cy="917045"/>
          </a:xfrm>
          <a:prstGeom prst="ellipse">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09630"/>
            <a:endParaRPr lang="en-US" sz="1200" dirty="0">
              <a:solidFill>
                <a:prstClr val="white"/>
              </a:solidFill>
              <a:latin typeface="Calibri"/>
            </a:endParaRPr>
          </a:p>
        </p:txBody>
      </p:sp>
      <p:sp>
        <p:nvSpPr>
          <p:cNvPr id="23" name="TextBox 7">
            <a:extLst>
              <a:ext uri="{FF2B5EF4-FFF2-40B4-BE49-F238E27FC236}">
                <a16:creationId xmlns:a16="http://schemas.microsoft.com/office/drawing/2014/main" id="{E768EA4A-B0D1-444B-9A84-CB1C37ECF14F}"/>
              </a:ext>
            </a:extLst>
          </p:cNvPr>
          <p:cNvSpPr txBox="1"/>
          <p:nvPr/>
        </p:nvSpPr>
        <p:spPr>
          <a:xfrm>
            <a:off x="355600" y="1726488"/>
            <a:ext cx="1032397" cy="808235"/>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Paytone One"/>
              </a:rPr>
              <a:t>10</a:t>
            </a:r>
          </a:p>
        </p:txBody>
      </p:sp>
      <p:sp>
        <p:nvSpPr>
          <p:cNvPr id="24" name="TextBox 7">
            <a:extLst>
              <a:ext uri="{FF2B5EF4-FFF2-40B4-BE49-F238E27FC236}">
                <a16:creationId xmlns:a16="http://schemas.microsoft.com/office/drawing/2014/main" id="{B3D2A9AF-19D6-47AA-860A-F1CA15EC53FE}"/>
              </a:ext>
            </a:extLst>
          </p:cNvPr>
          <p:cNvSpPr txBox="1"/>
          <p:nvPr/>
        </p:nvSpPr>
        <p:spPr>
          <a:xfrm>
            <a:off x="355600" y="1726488"/>
            <a:ext cx="1032397" cy="808235"/>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Paytone One"/>
              </a:rPr>
              <a:t>9</a:t>
            </a:r>
          </a:p>
        </p:txBody>
      </p:sp>
      <p:sp>
        <p:nvSpPr>
          <p:cNvPr id="25" name="TextBox 7">
            <a:extLst>
              <a:ext uri="{FF2B5EF4-FFF2-40B4-BE49-F238E27FC236}">
                <a16:creationId xmlns:a16="http://schemas.microsoft.com/office/drawing/2014/main" id="{F2D9FA11-BA0D-4418-9783-BB356004495D}"/>
              </a:ext>
            </a:extLst>
          </p:cNvPr>
          <p:cNvSpPr txBox="1"/>
          <p:nvPr/>
        </p:nvSpPr>
        <p:spPr>
          <a:xfrm>
            <a:off x="355600" y="1726488"/>
            <a:ext cx="1032397" cy="808235"/>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Paytone One"/>
              </a:rPr>
              <a:t>8</a:t>
            </a:r>
          </a:p>
        </p:txBody>
      </p:sp>
      <p:sp>
        <p:nvSpPr>
          <p:cNvPr id="26" name="TextBox 7">
            <a:extLst>
              <a:ext uri="{FF2B5EF4-FFF2-40B4-BE49-F238E27FC236}">
                <a16:creationId xmlns:a16="http://schemas.microsoft.com/office/drawing/2014/main" id="{DA978DAA-D1D7-4288-8532-F1B01FBDE594}"/>
              </a:ext>
            </a:extLst>
          </p:cNvPr>
          <p:cNvSpPr txBox="1"/>
          <p:nvPr/>
        </p:nvSpPr>
        <p:spPr>
          <a:xfrm>
            <a:off x="355600" y="1726488"/>
            <a:ext cx="1032397" cy="808235"/>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Paytone One"/>
              </a:rPr>
              <a:t>7</a:t>
            </a:r>
          </a:p>
        </p:txBody>
      </p:sp>
      <p:sp>
        <p:nvSpPr>
          <p:cNvPr id="27" name="TextBox 7">
            <a:extLst>
              <a:ext uri="{FF2B5EF4-FFF2-40B4-BE49-F238E27FC236}">
                <a16:creationId xmlns:a16="http://schemas.microsoft.com/office/drawing/2014/main" id="{C7CD8DD1-8E0B-48B9-A504-693CB8D46A95}"/>
              </a:ext>
            </a:extLst>
          </p:cNvPr>
          <p:cNvSpPr txBox="1"/>
          <p:nvPr/>
        </p:nvSpPr>
        <p:spPr>
          <a:xfrm>
            <a:off x="355600" y="1726488"/>
            <a:ext cx="1032397" cy="808235"/>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Paytone One"/>
              </a:rPr>
              <a:t>6</a:t>
            </a:r>
          </a:p>
        </p:txBody>
      </p:sp>
      <p:sp>
        <p:nvSpPr>
          <p:cNvPr id="28" name="TextBox 7">
            <a:extLst>
              <a:ext uri="{FF2B5EF4-FFF2-40B4-BE49-F238E27FC236}">
                <a16:creationId xmlns:a16="http://schemas.microsoft.com/office/drawing/2014/main" id="{ED74AC24-14C7-4F2F-917F-05D16FE4E730}"/>
              </a:ext>
            </a:extLst>
          </p:cNvPr>
          <p:cNvSpPr txBox="1"/>
          <p:nvPr/>
        </p:nvSpPr>
        <p:spPr>
          <a:xfrm>
            <a:off x="355600" y="1726488"/>
            <a:ext cx="1032397" cy="808235"/>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Paytone One"/>
              </a:rPr>
              <a:t>5</a:t>
            </a:r>
          </a:p>
        </p:txBody>
      </p:sp>
      <p:sp>
        <p:nvSpPr>
          <p:cNvPr id="29" name="TextBox 7">
            <a:extLst>
              <a:ext uri="{FF2B5EF4-FFF2-40B4-BE49-F238E27FC236}">
                <a16:creationId xmlns:a16="http://schemas.microsoft.com/office/drawing/2014/main" id="{47DF9424-C2D5-48BF-A383-4C79A7DEEB57}"/>
              </a:ext>
            </a:extLst>
          </p:cNvPr>
          <p:cNvSpPr txBox="1"/>
          <p:nvPr/>
        </p:nvSpPr>
        <p:spPr>
          <a:xfrm>
            <a:off x="355600" y="1726488"/>
            <a:ext cx="1032397" cy="808235"/>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Paytone One"/>
              </a:rPr>
              <a:t>4</a:t>
            </a:r>
          </a:p>
        </p:txBody>
      </p:sp>
      <p:sp>
        <p:nvSpPr>
          <p:cNvPr id="30" name="TextBox 7">
            <a:extLst>
              <a:ext uri="{FF2B5EF4-FFF2-40B4-BE49-F238E27FC236}">
                <a16:creationId xmlns:a16="http://schemas.microsoft.com/office/drawing/2014/main" id="{1099000D-B99E-45A1-B512-78FF4D4527C6}"/>
              </a:ext>
            </a:extLst>
          </p:cNvPr>
          <p:cNvSpPr txBox="1"/>
          <p:nvPr/>
        </p:nvSpPr>
        <p:spPr>
          <a:xfrm>
            <a:off x="355600" y="1726488"/>
            <a:ext cx="1032397" cy="808235"/>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Paytone One"/>
              </a:rPr>
              <a:t>3</a:t>
            </a:r>
          </a:p>
        </p:txBody>
      </p:sp>
      <p:sp>
        <p:nvSpPr>
          <p:cNvPr id="31" name="TextBox 7">
            <a:extLst>
              <a:ext uri="{FF2B5EF4-FFF2-40B4-BE49-F238E27FC236}">
                <a16:creationId xmlns:a16="http://schemas.microsoft.com/office/drawing/2014/main" id="{77EA70C9-8CD9-441B-B861-2936E7B20188}"/>
              </a:ext>
            </a:extLst>
          </p:cNvPr>
          <p:cNvSpPr txBox="1"/>
          <p:nvPr/>
        </p:nvSpPr>
        <p:spPr>
          <a:xfrm>
            <a:off x="355600" y="1726488"/>
            <a:ext cx="1032397" cy="808235"/>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Paytone One"/>
              </a:rPr>
              <a:t>2</a:t>
            </a:r>
          </a:p>
        </p:txBody>
      </p:sp>
      <p:sp>
        <p:nvSpPr>
          <p:cNvPr id="32" name="TextBox 7">
            <a:extLst>
              <a:ext uri="{FF2B5EF4-FFF2-40B4-BE49-F238E27FC236}">
                <a16:creationId xmlns:a16="http://schemas.microsoft.com/office/drawing/2014/main" id="{46FC8264-EB75-42F6-95CF-83B59D7377F3}"/>
              </a:ext>
            </a:extLst>
          </p:cNvPr>
          <p:cNvSpPr txBox="1"/>
          <p:nvPr/>
        </p:nvSpPr>
        <p:spPr>
          <a:xfrm>
            <a:off x="355600" y="1726488"/>
            <a:ext cx="1032397" cy="808235"/>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Paytone One"/>
              </a:rPr>
              <a:t>1</a:t>
            </a:r>
          </a:p>
        </p:txBody>
      </p:sp>
      <p:sp>
        <p:nvSpPr>
          <p:cNvPr id="33" name="TextBox 7">
            <a:extLst>
              <a:ext uri="{FF2B5EF4-FFF2-40B4-BE49-F238E27FC236}">
                <a16:creationId xmlns:a16="http://schemas.microsoft.com/office/drawing/2014/main" id="{FF5C6783-A1A2-4282-876E-FD8C7FD3C924}"/>
              </a:ext>
            </a:extLst>
          </p:cNvPr>
          <p:cNvSpPr txBox="1"/>
          <p:nvPr/>
        </p:nvSpPr>
        <p:spPr>
          <a:xfrm>
            <a:off x="355600" y="1726488"/>
            <a:ext cx="1032397" cy="808235"/>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Paytone One"/>
              </a:rPr>
              <a:t>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fade">
                                      <p:cBhvr>
                                        <p:cTn id="9" dur="500"/>
                                        <p:tgtEl>
                                          <p:spTgt spid="23"/>
                                        </p:tgtEl>
                                      </p:cBhvr>
                                    </p:animEffect>
                                  </p:childTnLst>
                                </p:cTn>
                              </p:par>
                              <p:par>
                                <p:cTn id="10" presetID="1" presetClass="exit" presetSubtype="0" fill="hold" grpId="1" nodeType="withEffect">
                                  <p:stCondLst>
                                    <p:cond delay="1000"/>
                                  </p:stCondLst>
                                  <p:childTnLst>
                                    <p:set>
                                      <p:cBhvr>
                                        <p:cTn id="11" dur="1" fill="hold">
                                          <p:stCondLst>
                                            <p:cond delay="0"/>
                                          </p:stCondLst>
                                        </p:cTn>
                                        <p:tgtEl>
                                          <p:spTgt spid="23"/>
                                        </p:tgtEl>
                                        <p:attrNameLst>
                                          <p:attrName>style.visibility</p:attrName>
                                        </p:attrNameLst>
                                      </p:cBhvr>
                                      <p:to>
                                        <p:strVal val="hidden"/>
                                      </p:to>
                                    </p:set>
                                  </p:childTnLst>
                                </p:cTn>
                              </p:par>
                              <p:par>
                                <p:cTn id="12" presetID="10" presetClass="entr" presetSubtype="0" fill="hold" grpId="0" nodeType="withEffect">
                                  <p:stCondLst>
                                    <p:cond delay="100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1" presetClass="exit" presetSubtype="0" fill="hold" grpId="1" nodeType="withEffect">
                                  <p:stCondLst>
                                    <p:cond delay="2000"/>
                                  </p:stCondLst>
                                  <p:childTnLst>
                                    <p:set>
                                      <p:cBhvr>
                                        <p:cTn id="16" dur="1" fill="hold">
                                          <p:stCondLst>
                                            <p:cond delay="0"/>
                                          </p:stCondLst>
                                        </p:cTn>
                                        <p:tgtEl>
                                          <p:spTgt spid="24"/>
                                        </p:tgtEl>
                                        <p:attrNameLst>
                                          <p:attrName>style.visibility</p:attrName>
                                        </p:attrNameLst>
                                      </p:cBhvr>
                                      <p:to>
                                        <p:strVal val="hidden"/>
                                      </p:to>
                                    </p:set>
                                  </p:childTnLst>
                                </p:cTn>
                              </p:par>
                              <p:par>
                                <p:cTn id="17" presetID="10" presetClass="entr" presetSubtype="0" fill="hold" grpId="0" nodeType="withEffect">
                                  <p:stCondLst>
                                    <p:cond delay="2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 presetClass="exit" presetSubtype="0" fill="hold" grpId="1" nodeType="withEffect">
                                  <p:stCondLst>
                                    <p:cond delay="3000"/>
                                  </p:stCondLst>
                                  <p:childTnLst>
                                    <p:set>
                                      <p:cBhvr>
                                        <p:cTn id="21" dur="1" fill="hold">
                                          <p:stCondLst>
                                            <p:cond delay="0"/>
                                          </p:stCondLst>
                                        </p:cTn>
                                        <p:tgtEl>
                                          <p:spTgt spid="25"/>
                                        </p:tgtEl>
                                        <p:attrNameLst>
                                          <p:attrName>style.visibility</p:attrName>
                                        </p:attrNameLst>
                                      </p:cBhvr>
                                      <p:to>
                                        <p:strVal val="hidden"/>
                                      </p:to>
                                    </p:set>
                                  </p:childTnLst>
                                </p:cTn>
                              </p:par>
                              <p:par>
                                <p:cTn id="22" presetID="10" presetClass="entr" presetSubtype="0" fill="hold" grpId="0" nodeType="withEffect">
                                  <p:stCondLst>
                                    <p:cond delay="300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 presetClass="exit" presetSubtype="0" fill="hold" grpId="1" nodeType="withEffect">
                                  <p:stCondLst>
                                    <p:cond delay="4000"/>
                                  </p:stCondLst>
                                  <p:childTnLst>
                                    <p:set>
                                      <p:cBhvr>
                                        <p:cTn id="26" dur="1" fill="hold">
                                          <p:stCondLst>
                                            <p:cond delay="0"/>
                                          </p:stCondLst>
                                        </p:cTn>
                                        <p:tgtEl>
                                          <p:spTgt spid="26"/>
                                        </p:tgtEl>
                                        <p:attrNameLst>
                                          <p:attrName>style.visibility</p:attrName>
                                        </p:attrNameLst>
                                      </p:cBhvr>
                                      <p:to>
                                        <p:strVal val="hidden"/>
                                      </p:to>
                                    </p:set>
                                  </p:childTnLst>
                                </p:cTn>
                              </p:par>
                              <p:par>
                                <p:cTn id="27" presetID="10" presetClass="entr" presetSubtype="0" fill="hold" grpId="0" nodeType="withEffect">
                                  <p:stCondLst>
                                    <p:cond delay="400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 presetClass="exit" presetSubtype="0" fill="hold" grpId="1" nodeType="withEffect">
                                  <p:stCondLst>
                                    <p:cond delay="5000"/>
                                  </p:stCondLst>
                                  <p:childTnLst>
                                    <p:set>
                                      <p:cBhvr>
                                        <p:cTn id="31" dur="1" fill="hold">
                                          <p:stCondLst>
                                            <p:cond delay="0"/>
                                          </p:stCondLst>
                                        </p:cTn>
                                        <p:tgtEl>
                                          <p:spTgt spid="27"/>
                                        </p:tgtEl>
                                        <p:attrNameLst>
                                          <p:attrName>style.visibility</p:attrName>
                                        </p:attrNameLst>
                                      </p:cBhvr>
                                      <p:to>
                                        <p:strVal val="hidden"/>
                                      </p:to>
                                    </p:set>
                                  </p:childTnLst>
                                </p:cTn>
                              </p:par>
                              <p:par>
                                <p:cTn id="32" presetID="10" presetClass="entr" presetSubtype="0" fill="hold" grpId="0" nodeType="withEffect">
                                  <p:stCondLst>
                                    <p:cond delay="500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 presetClass="exit" presetSubtype="0" fill="hold" grpId="1" nodeType="withEffect">
                                  <p:stCondLst>
                                    <p:cond delay="6000"/>
                                  </p:stCondLst>
                                  <p:childTnLst>
                                    <p:set>
                                      <p:cBhvr>
                                        <p:cTn id="36" dur="1" fill="hold">
                                          <p:stCondLst>
                                            <p:cond delay="0"/>
                                          </p:stCondLst>
                                        </p:cTn>
                                        <p:tgtEl>
                                          <p:spTgt spid="28"/>
                                        </p:tgtEl>
                                        <p:attrNameLst>
                                          <p:attrName>style.visibility</p:attrName>
                                        </p:attrNameLst>
                                      </p:cBhvr>
                                      <p:to>
                                        <p:strVal val="hidden"/>
                                      </p:to>
                                    </p:set>
                                  </p:childTnLst>
                                </p:cTn>
                              </p:par>
                              <p:par>
                                <p:cTn id="37" presetID="10" presetClass="entr" presetSubtype="0" fill="hold" grpId="0" nodeType="withEffect">
                                  <p:stCondLst>
                                    <p:cond delay="600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 presetClass="exit" presetSubtype="0" fill="hold" grpId="1" nodeType="withEffect">
                                  <p:stCondLst>
                                    <p:cond delay="7000"/>
                                  </p:stCondLst>
                                  <p:childTnLst>
                                    <p:set>
                                      <p:cBhvr>
                                        <p:cTn id="41" dur="1" fill="hold">
                                          <p:stCondLst>
                                            <p:cond delay="0"/>
                                          </p:stCondLst>
                                        </p:cTn>
                                        <p:tgtEl>
                                          <p:spTgt spid="29"/>
                                        </p:tgtEl>
                                        <p:attrNameLst>
                                          <p:attrName>style.visibility</p:attrName>
                                        </p:attrNameLst>
                                      </p:cBhvr>
                                      <p:to>
                                        <p:strVal val="hidden"/>
                                      </p:to>
                                    </p:set>
                                  </p:childTnLst>
                                </p:cTn>
                              </p:par>
                              <p:par>
                                <p:cTn id="42" presetID="10" presetClass="entr" presetSubtype="0" fill="hold" grpId="0" nodeType="withEffect">
                                  <p:stCondLst>
                                    <p:cond delay="700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 presetClass="exit" presetSubtype="0" fill="hold" grpId="1" nodeType="withEffect">
                                  <p:stCondLst>
                                    <p:cond delay="8000"/>
                                  </p:stCondLst>
                                  <p:childTnLst>
                                    <p:set>
                                      <p:cBhvr>
                                        <p:cTn id="46" dur="1" fill="hold">
                                          <p:stCondLst>
                                            <p:cond delay="0"/>
                                          </p:stCondLst>
                                        </p:cTn>
                                        <p:tgtEl>
                                          <p:spTgt spid="30"/>
                                        </p:tgtEl>
                                        <p:attrNameLst>
                                          <p:attrName>style.visibility</p:attrName>
                                        </p:attrNameLst>
                                      </p:cBhvr>
                                      <p:to>
                                        <p:strVal val="hidden"/>
                                      </p:to>
                                    </p:set>
                                  </p:childTnLst>
                                </p:cTn>
                              </p:par>
                              <p:par>
                                <p:cTn id="47" presetID="10" presetClass="entr" presetSubtype="0" fill="hold" grpId="0" nodeType="withEffect">
                                  <p:stCondLst>
                                    <p:cond delay="800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par>
                                <p:cTn id="50" presetID="1" presetClass="exit" presetSubtype="0" fill="hold" grpId="1" nodeType="withEffect">
                                  <p:stCondLst>
                                    <p:cond delay="9000"/>
                                  </p:stCondLst>
                                  <p:childTnLst>
                                    <p:set>
                                      <p:cBhvr>
                                        <p:cTn id="51" dur="1" fill="hold">
                                          <p:stCondLst>
                                            <p:cond delay="0"/>
                                          </p:stCondLst>
                                        </p:cTn>
                                        <p:tgtEl>
                                          <p:spTgt spid="31"/>
                                        </p:tgtEl>
                                        <p:attrNameLst>
                                          <p:attrName>style.visibility</p:attrName>
                                        </p:attrNameLst>
                                      </p:cBhvr>
                                      <p:to>
                                        <p:strVal val="hidden"/>
                                      </p:to>
                                    </p:set>
                                  </p:childTnLst>
                                </p:cTn>
                              </p:par>
                              <p:par>
                                <p:cTn id="52" presetID="10" presetClass="entr" presetSubtype="0" fill="hold" grpId="0" nodeType="withEffect">
                                  <p:stCondLst>
                                    <p:cond delay="900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 presetClass="exit" presetSubtype="0" fill="hold" grpId="1" nodeType="withEffect">
                                  <p:stCondLst>
                                    <p:cond delay="10000"/>
                                  </p:stCondLst>
                                  <p:childTnLst>
                                    <p:set>
                                      <p:cBhvr>
                                        <p:cTn id="56" dur="1" fill="hold">
                                          <p:stCondLst>
                                            <p:cond delay="0"/>
                                          </p:stCondLst>
                                        </p:cTn>
                                        <p:tgtEl>
                                          <p:spTgt spid="32"/>
                                        </p:tgtEl>
                                        <p:attrNameLst>
                                          <p:attrName>style.visibility</p:attrName>
                                        </p:attrNameLst>
                                      </p:cBhvr>
                                      <p:to>
                                        <p:strVal val="hidden"/>
                                      </p:to>
                                    </p:set>
                                  </p:childTnLst>
                                </p:cTn>
                              </p:par>
                              <p:par>
                                <p:cTn id="57" presetID="10" presetClass="entr" presetSubtype="0" fill="hold" grpId="0" nodeType="withEffect">
                                  <p:stCondLst>
                                    <p:cond delay="1000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2" name="chimes.wav"/>
                                        </p:tgtEl>
                                      </p:cMediaNode>
                                    </p:audio>
                                  </p:subTnLst>
                                </p:cTn>
                              </p:par>
                              <p:par>
                                <p:cTn id="67" presetID="42" presetClass="entr" presetSubtype="0" fill="hold"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anim calcmode="lin" valueType="num">
                                      <p:cBhvr>
                                        <p:cTn id="70" dur="1000" fill="hold"/>
                                        <p:tgtEl>
                                          <p:spTgt spid="16"/>
                                        </p:tgtEl>
                                        <p:attrNameLst>
                                          <p:attrName>ppt_x</p:attrName>
                                        </p:attrNameLst>
                                      </p:cBhvr>
                                      <p:tavLst>
                                        <p:tav tm="0">
                                          <p:val>
                                            <p:strVal val="#ppt_x"/>
                                          </p:val>
                                        </p:tav>
                                        <p:tav tm="100000">
                                          <p:val>
                                            <p:strVal val="#ppt_x"/>
                                          </p:val>
                                        </p:tav>
                                      </p:tavLst>
                                    </p:anim>
                                    <p:anim calcmode="lin" valueType="num">
                                      <p:cBhvr>
                                        <p:cTn id="7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83" r="-2083"/>
            </a:stretch>
          </a:blipFill>
        </p:spPr>
      </p:sp>
      <p:sp>
        <p:nvSpPr>
          <p:cNvPr id="3" name="Freeform 3"/>
          <p:cNvSpPr/>
          <p:nvPr/>
        </p:nvSpPr>
        <p:spPr>
          <a:xfrm>
            <a:off x="2540000" y="193041"/>
            <a:ext cx="8453120" cy="2194560"/>
          </a:xfrm>
          <a:custGeom>
            <a:avLst/>
            <a:gdLst/>
            <a:ahLst/>
            <a:cxnLst/>
            <a:rect l="l" t="t" r="r" b="b"/>
            <a:pathLst>
              <a:path w="3825300" h="1697477">
                <a:moveTo>
                  <a:pt x="0" y="0"/>
                </a:moveTo>
                <a:lnTo>
                  <a:pt x="3825300" y="0"/>
                </a:lnTo>
                <a:lnTo>
                  <a:pt x="3825300" y="1697477"/>
                </a:lnTo>
                <a:lnTo>
                  <a:pt x="0" y="1697477"/>
                </a:lnTo>
                <a:lnTo>
                  <a:pt x="0" y="0"/>
                </a:lnTo>
                <a:close/>
              </a:path>
            </a:pathLst>
          </a:custGeom>
          <a:blipFill>
            <a:blip r:embed="rId4"/>
            <a:stretch>
              <a:fillRect/>
            </a:stretch>
          </a:blipFill>
        </p:spPr>
      </p:sp>
      <p:sp>
        <p:nvSpPr>
          <p:cNvPr id="7" name="TextBox 7"/>
          <p:cNvSpPr txBox="1"/>
          <p:nvPr/>
        </p:nvSpPr>
        <p:spPr>
          <a:xfrm>
            <a:off x="3413760" y="603849"/>
            <a:ext cx="6654800" cy="1308050"/>
          </a:xfrm>
          <a:prstGeom prst="rect">
            <a:avLst/>
          </a:prstGeom>
        </p:spPr>
        <p:txBody>
          <a:bodyPr wrap="square" lIns="0" tIns="0" rIns="0" bIns="0" rtlCol="0" anchor="t">
            <a:spAutoFit/>
          </a:bodyPr>
          <a:lstStyle/>
          <a:p>
            <a:pPr algn="ctr" defTabSz="609630">
              <a:lnSpc>
                <a:spcPts val="3388"/>
              </a:lnSpc>
              <a:spcBef>
                <a:spcPct val="0"/>
              </a:spcBef>
            </a:pPr>
            <a:r>
              <a:rPr lang="vi-VN" sz="3200" b="1" dirty="0">
                <a:solidFill>
                  <a:srgbClr val="FFDE59"/>
                </a:solidFill>
                <a:latin typeface="Cambria" panose="02040503050406030204" pitchFamily="18" charset="0"/>
                <a:ea typeface="Cambria" panose="02040503050406030204" pitchFamily="18" charset="0"/>
              </a:rPr>
              <a:t>Nga cho rằng, sử dụng tiền hợp lí là tôn</a:t>
            </a:r>
            <a:r>
              <a:rPr lang="en-US" sz="3200" b="1" dirty="0">
                <a:solidFill>
                  <a:srgbClr val="FFDE59"/>
                </a:solidFill>
                <a:latin typeface="Cambria" panose="02040503050406030204" pitchFamily="18" charset="0"/>
                <a:ea typeface="Cambria" panose="02040503050406030204" pitchFamily="18" charset="0"/>
              </a:rPr>
              <a:t> </a:t>
            </a:r>
            <a:r>
              <a:rPr lang="vi-VN" sz="3200" b="1" dirty="0">
                <a:solidFill>
                  <a:srgbClr val="FFDE59"/>
                </a:solidFill>
                <a:latin typeface="Cambria" panose="02040503050406030204" pitchFamily="18" charset="0"/>
                <a:ea typeface="Cambria" panose="02040503050406030204" pitchFamily="18" charset="0"/>
              </a:rPr>
              <a:t>trọng công sức của bố mẹ và người lao động.</a:t>
            </a:r>
          </a:p>
        </p:txBody>
      </p:sp>
      <p:grpSp>
        <p:nvGrpSpPr>
          <p:cNvPr id="17" name="Group 16">
            <a:extLst>
              <a:ext uri="{FF2B5EF4-FFF2-40B4-BE49-F238E27FC236}">
                <a16:creationId xmlns:a16="http://schemas.microsoft.com/office/drawing/2014/main" id="{0A7B2F0A-964B-4900-B0A6-7C9BCD26A84C}"/>
              </a:ext>
            </a:extLst>
          </p:cNvPr>
          <p:cNvGrpSpPr/>
          <p:nvPr/>
        </p:nvGrpSpPr>
        <p:grpSpPr>
          <a:xfrm>
            <a:off x="1417320" y="3111433"/>
            <a:ext cx="8966200" cy="3017224"/>
            <a:chOff x="1028700" y="3707030"/>
            <a:chExt cx="6734110" cy="2321771"/>
          </a:xfrm>
        </p:grpSpPr>
        <p:sp>
          <p:nvSpPr>
            <p:cNvPr id="8" name="Freeform 8"/>
            <p:cNvSpPr/>
            <p:nvPr/>
          </p:nvSpPr>
          <p:spPr>
            <a:xfrm>
              <a:off x="1028700" y="3707030"/>
              <a:ext cx="6734110" cy="2298015"/>
            </a:xfrm>
            <a:custGeom>
              <a:avLst/>
              <a:gdLst/>
              <a:ahLst/>
              <a:cxnLst/>
              <a:rect l="l" t="t" r="r" b="b"/>
              <a:pathLst>
                <a:path w="6734110" h="2298015">
                  <a:moveTo>
                    <a:pt x="0" y="0"/>
                  </a:moveTo>
                  <a:lnTo>
                    <a:pt x="6734110" y="0"/>
                  </a:lnTo>
                  <a:lnTo>
                    <a:pt x="6734110" y="2298015"/>
                  </a:lnTo>
                  <a:lnTo>
                    <a:pt x="0" y="229801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TextBox 9"/>
            <p:cNvSpPr txBox="1"/>
            <p:nvPr/>
          </p:nvSpPr>
          <p:spPr>
            <a:xfrm>
              <a:off x="1889815" y="3882472"/>
              <a:ext cx="5307294" cy="2146329"/>
            </a:xfrm>
            <a:prstGeom prst="rect">
              <a:avLst/>
            </a:prstGeom>
          </p:spPr>
          <p:txBody>
            <a:bodyPr lIns="0" tIns="0" rIns="0" bIns="0" rtlCol="0" anchor="t">
              <a:spAutoFit/>
            </a:bodyPr>
            <a:lstStyle/>
            <a:p>
              <a:pPr marL="0" marR="0" algn="ctr">
                <a:spcBef>
                  <a:spcPts val="0"/>
                </a:spcBef>
                <a:spcAft>
                  <a:spcPts val="0"/>
                </a:spcAft>
              </a:pPr>
              <a:r>
                <a:rPr lang="vi-VN" sz="3200" b="1" dirty="0">
                  <a:effectLst/>
                  <a:latin typeface="Cambria" panose="02040503050406030204" pitchFamily="18" charset="0"/>
                  <a:ea typeface="Cambria" panose="02040503050406030204" pitchFamily="18" charset="0"/>
                </a:rPr>
                <a:t>Đồng ý. Vì chúng ta còn nhỏ chưa thể kiếm ra được nhiều tiền. Vẫn phải phụ thuộc vào bố mẹ nên việc tiết kiệm tiền là một cách tôn trọng công sức của bố mẹ.</a:t>
              </a:r>
              <a:endParaRPr lang="en-US" sz="3200" b="1" dirty="0">
                <a:effectLst/>
                <a:latin typeface="Cambria" panose="02040503050406030204" pitchFamily="18" charset="0"/>
                <a:ea typeface="Cambria" panose="02040503050406030204" pitchFamily="18" charset="0"/>
              </a:endParaRPr>
            </a:p>
          </p:txBody>
        </p:sp>
      </p:grpSp>
      <p:sp>
        <p:nvSpPr>
          <p:cNvPr id="16" name="Freeform 16"/>
          <p:cNvSpPr/>
          <p:nvPr/>
        </p:nvSpPr>
        <p:spPr>
          <a:xfrm>
            <a:off x="10210020" y="3180692"/>
            <a:ext cx="1606842" cy="2117749"/>
          </a:xfrm>
          <a:custGeom>
            <a:avLst/>
            <a:gdLst/>
            <a:ahLst/>
            <a:cxnLst/>
            <a:rect l="l" t="t" r="r" b="b"/>
            <a:pathLst>
              <a:path w="2410263" h="3176623">
                <a:moveTo>
                  <a:pt x="0" y="0"/>
                </a:moveTo>
                <a:lnTo>
                  <a:pt x="2410262" y="0"/>
                </a:lnTo>
                <a:lnTo>
                  <a:pt x="2410262" y="3176623"/>
                </a:lnTo>
                <a:lnTo>
                  <a:pt x="0" y="317662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1" name="Oval 20">
            <a:extLst>
              <a:ext uri="{FF2B5EF4-FFF2-40B4-BE49-F238E27FC236}">
                <a16:creationId xmlns:a16="http://schemas.microsoft.com/office/drawing/2014/main" id="{534D94CE-29CE-420D-8CB8-D7A8BFA5782D}"/>
              </a:ext>
            </a:extLst>
          </p:cNvPr>
          <p:cNvSpPr/>
          <p:nvPr/>
        </p:nvSpPr>
        <p:spPr>
          <a:xfrm>
            <a:off x="348511" y="1724094"/>
            <a:ext cx="965200" cy="917045"/>
          </a:xfrm>
          <a:prstGeom prst="ellipse">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09630"/>
            <a:endParaRPr lang="en-US" sz="1200" dirty="0">
              <a:solidFill>
                <a:prstClr val="white"/>
              </a:solidFill>
              <a:latin typeface="+mj-lt"/>
            </a:endParaRPr>
          </a:p>
        </p:txBody>
      </p:sp>
      <p:sp>
        <p:nvSpPr>
          <p:cNvPr id="23" name="TextBox 7">
            <a:extLst>
              <a:ext uri="{FF2B5EF4-FFF2-40B4-BE49-F238E27FC236}">
                <a16:creationId xmlns:a16="http://schemas.microsoft.com/office/drawing/2014/main" id="{7899B506-FB7C-41D1-B614-573921A41883}"/>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mj-lt"/>
              </a:rPr>
              <a:t>10</a:t>
            </a:r>
          </a:p>
        </p:txBody>
      </p:sp>
      <p:sp>
        <p:nvSpPr>
          <p:cNvPr id="24" name="TextBox 7">
            <a:extLst>
              <a:ext uri="{FF2B5EF4-FFF2-40B4-BE49-F238E27FC236}">
                <a16:creationId xmlns:a16="http://schemas.microsoft.com/office/drawing/2014/main" id="{3985DF8C-1516-45C2-BE42-0C7CC8505F09}"/>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mj-lt"/>
              </a:rPr>
              <a:t>9</a:t>
            </a:r>
          </a:p>
        </p:txBody>
      </p:sp>
      <p:sp>
        <p:nvSpPr>
          <p:cNvPr id="25" name="TextBox 7">
            <a:extLst>
              <a:ext uri="{FF2B5EF4-FFF2-40B4-BE49-F238E27FC236}">
                <a16:creationId xmlns:a16="http://schemas.microsoft.com/office/drawing/2014/main" id="{85252CA0-2479-4F5B-9C2C-FFAF905E643A}"/>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mj-lt"/>
              </a:rPr>
              <a:t>8</a:t>
            </a:r>
          </a:p>
        </p:txBody>
      </p:sp>
      <p:sp>
        <p:nvSpPr>
          <p:cNvPr id="26" name="TextBox 7">
            <a:extLst>
              <a:ext uri="{FF2B5EF4-FFF2-40B4-BE49-F238E27FC236}">
                <a16:creationId xmlns:a16="http://schemas.microsoft.com/office/drawing/2014/main" id="{DD8EF26E-391B-4910-996B-4BFAE31522F7}"/>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mj-lt"/>
              </a:rPr>
              <a:t>7</a:t>
            </a:r>
          </a:p>
        </p:txBody>
      </p:sp>
      <p:sp>
        <p:nvSpPr>
          <p:cNvPr id="27" name="TextBox 7">
            <a:extLst>
              <a:ext uri="{FF2B5EF4-FFF2-40B4-BE49-F238E27FC236}">
                <a16:creationId xmlns:a16="http://schemas.microsoft.com/office/drawing/2014/main" id="{FB1A6561-3200-40BB-848A-7CF987EFE8C0}"/>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mj-lt"/>
              </a:rPr>
              <a:t>6</a:t>
            </a:r>
          </a:p>
        </p:txBody>
      </p:sp>
      <p:sp>
        <p:nvSpPr>
          <p:cNvPr id="28" name="TextBox 7">
            <a:extLst>
              <a:ext uri="{FF2B5EF4-FFF2-40B4-BE49-F238E27FC236}">
                <a16:creationId xmlns:a16="http://schemas.microsoft.com/office/drawing/2014/main" id="{FCC6B432-9AF9-4749-94EE-625A3C5256E2}"/>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mj-lt"/>
              </a:rPr>
              <a:t>5</a:t>
            </a:r>
          </a:p>
        </p:txBody>
      </p:sp>
      <p:sp>
        <p:nvSpPr>
          <p:cNvPr id="29" name="TextBox 7">
            <a:extLst>
              <a:ext uri="{FF2B5EF4-FFF2-40B4-BE49-F238E27FC236}">
                <a16:creationId xmlns:a16="http://schemas.microsoft.com/office/drawing/2014/main" id="{8E6F1CDD-BC7E-4E6D-B2B3-2C13093F27B2}"/>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mj-lt"/>
              </a:rPr>
              <a:t>4</a:t>
            </a:r>
          </a:p>
        </p:txBody>
      </p:sp>
      <p:sp>
        <p:nvSpPr>
          <p:cNvPr id="30" name="TextBox 7">
            <a:extLst>
              <a:ext uri="{FF2B5EF4-FFF2-40B4-BE49-F238E27FC236}">
                <a16:creationId xmlns:a16="http://schemas.microsoft.com/office/drawing/2014/main" id="{63C5F9B0-3135-4646-93E8-097C0C963EE5}"/>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mj-lt"/>
              </a:rPr>
              <a:t>3</a:t>
            </a:r>
          </a:p>
        </p:txBody>
      </p:sp>
      <p:sp>
        <p:nvSpPr>
          <p:cNvPr id="31" name="TextBox 7">
            <a:extLst>
              <a:ext uri="{FF2B5EF4-FFF2-40B4-BE49-F238E27FC236}">
                <a16:creationId xmlns:a16="http://schemas.microsoft.com/office/drawing/2014/main" id="{FA82BBDF-035B-468C-8309-6F52E3955339}"/>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mj-lt"/>
              </a:rPr>
              <a:t>2</a:t>
            </a:r>
          </a:p>
        </p:txBody>
      </p:sp>
      <p:sp>
        <p:nvSpPr>
          <p:cNvPr id="32" name="TextBox 7">
            <a:extLst>
              <a:ext uri="{FF2B5EF4-FFF2-40B4-BE49-F238E27FC236}">
                <a16:creationId xmlns:a16="http://schemas.microsoft.com/office/drawing/2014/main" id="{0E4F5B81-6E12-4575-8B92-481E8FD5B9BB}"/>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mj-lt"/>
              </a:rPr>
              <a:t>1</a:t>
            </a:r>
          </a:p>
        </p:txBody>
      </p:sp>
      <p:sp>
        <p:nvSpPr>
          <p:cNvPr id="33" name="TextBox 7">
            <a:extLst>
              <a:ext uri="{FF2B5EF4-FFF2-40B4-BE49-F238E27FC236}">
                <a16:creationId xmlns:a16="http://schemas.microsoft.com/office/drawing/2014/main" id="{F886595F-5698-4A17-9829-310ECE623F78}"/>
              </a:ext>
            </a:extLst>
          </p:cNvPr>
          <p:cNvSpPr txBox="1"/>
          <p:nvPr/>
        </p:nvSpPr>
        <p:spPr>
          <a:xfrm>
            <a:off x="355600" y="1726488"/>
            <a:ext cx="1032397" cy="831253"/>
          </a:xfrm>
          <a:prstGeom prst="rect">
            <a:avLst/>
          </a:prstGeom>
        </p:spPr>
        <p:txBody>
          <a:bodyPr wrap="square" lIns="0" tIns="0" rIns="0" bIns="0" rtlCol="0" anchor="t">
            <a:spAutoFit/>
          </a:bodyPr>
          <a:lstStyle/>
          <a:p>
            <a:pPr algn="ctr" defTabSz="609630">
              <a:lnSpc>
                <a:spcPts val="6931"/>
              </a:lnSpc>
              <a:spcBef>
                <a:spcPct val="0"/>
              </a:spcBef>
            </a:pPr>
            <a:r>
              <a:rPr lang="en-US" sz="4950" dirty="0">
                <a:solidFill>
                  <a:prstClr val="black"/>
                </a:solidFill>
                <a:latin typeface="+mj-lt"/>
              </a:rPr>
              <a:t>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fade">
                                      <p:cBhvr>
                                        <p:cTn id="9" dur="500"/>
                                        <p:tgtEl>
                                          <p:spTgt spid="23"/>
                                        </p:tgtEl>
                                      </p:cBhvr>
                                    </p:animEffect>
                                  </p:childTnLst>
                                </p:cTn>
                              </p:par>
                              <p:par>
                                <p:cTn id="10" presetID="1" presetClass="exit" presetSubtype="0" fill="hold" grpId="1" nodeType="withEffect">
                                  <p:stCondLst>
                                    <p:cond delay="1000"/>
                                  </p:stCondLst>
                                  <p:childTnLst>
                                    <p:set>
                                      <p:cBhvr>
                                        <p:cTn id="11" dur="1" fill="hold">
                                          <p:stCondLst>
                                            <p:cond delay="0"/>
                                          </p:stCondLst>
                                        </p:cTn>
                                        <p:tgtEl>
                                          <p:spTgt spid="23"/>
                                        </p:tgtEl>
                                        <p:attrNameLst>
                                          <p:attrName>style.visibility</p:attrName>
                                        </p:attrNameLst>
                                      </p:cBhvr>
                                      <p:to>
                                        <p:strVal val="hidden"/>
                                      </p:to>
                                    </p:set>
                                  </p:childTnLst>
                                </p:cTn>
                              </p:par>
                              <p:par>
                                <p:cTn id="12" presetID="10" presetClass="entr" presetSubtype="0" fill="hold" grpId="0" nodeType="withEffect">
                                  <p:stCondLst>
                                    <p:cond delay="100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1" presetClass="exit" presetSubtype="0" fill="hold" grpId="1" nodeType="withEffect">
                                  <p:stCondLst>
                                    <p:cond delay="2000"/>
                                  </p:stCondLst>
                                  <p:childTnLst>
                                    <p:set>
                                      <p:cBhvr>
                                        <p:cTn id="16" dur="1" fill="hold">
                                          <p:stCondLst>
                                            <p:cond delay="0"/>
                                          </p:stCondLst>
                                        </p:cTn>
                                        <p:tgtEl>
                                          <p:spTgt spid="24"/>
                                        </p:tgtEl>
                                        <p:attrNameLst>
                                          <p:attrName>style.visibility</p:attrName>
                                        </p:attrNameLst>
                                      </p:cBhvr>
                                      <p:to>
                                        <p:strVal val="hidden"/>
                                      </p:to>
                                    </p:set>
                                  </p:childTnLst>
                                </p:cTn>
                              </p:par>
                              <p:par>
                                <p:cTn id="17" presetID="10" presetClass="entr" presetSubtype="0" fill="hold" grpId="0" nodeType="withEffect">
                                  <p:stCondLst>
                                    <p:cond delay="2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 presetClass="exit" presetSubtype="0" fill="hold" grpId="1" nodeType="withEffect">
                                  <p:stCondLst>
                                    <p:cond delay="3000"/>
                                  </p:stCondLst>
                                  <p:childTnLst>
                                    <p:set>
                                      <p:cBhvr>
                                        <p:cTn id="21" dur="1" fill="hold">
                                          <p:stCondLst>
                                            <p:cond delay="0"/>
                                          </p:stCondLst>
                                        </p:cTn>
                                        <p:tgtEl>
                                          <p:spTgt spid="25"/>
                                        </p:tgtEl>
                                        <p:attrNameLst>
                                          <p:attrName>style.visibility</p:attrName>
                                        </p:attrNameLst>
                                      </p:cBhvr>
                                      <p:to>
                                        <p:strVal val="hidden"/>
                                      </p:to>
                                    </p:set>
                                  </p:childTnLst>
                                </p:cTn>
                              </p:par>
                              <p:par>
                                <p:cTn id="22" presetID="10" presetClass="entr" presetSubtype="0" fill="hold" grpId="0" nodeType="withEffect">
                                  <p:stCondLst>
                                    <p:cond delay="300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 presetClass="exit" presetSubtype="0" fill="hold" grpId="1" nodeType="withEffect">
                                  <p:stCondLst>
                                    <p:cond delay="4000"/>
                                  </p:stCondLst>
                                  <p:childTnLst>
                                    <p:set>
                                      <p:cBhvr>
                                        <p:cTn id="26" dur="1" fill="hold">
                                          <p:stCondLst>
                                            <p:cond delay="0"/>
                                          </p:stCondLst>
                                        </p:cTn>
                                        <p:tgtEl>
                                          <p:spTgt spid="26"/>
                                        </p:tgtEl>
                                        <p:attrNameLst>
                                          <p:attrName>style.visibility</p:attrName>
                                        </p:attrNameLst>
                                      </p:cBhvr>
                                      <p:to>
                                        <p:strVal val="hidden"/>
                                      </p:to>
                                    </p:set>
                                  </p:childTnLst>
                                </p:cTn>
                              </p:par>
                              <p:par>
                                <p:cTn id="27" presetID="10" presetClass="entr" presetSubtype="0" fill="hold" grpId="0" nodeType="withEffect">
                                  <p:stCondLst>
                                    <p:cond delay="400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 presetClass="exit" presetSubtype="0" fill="hold" grpId="1" nodeType="withEffect">
                                  <p:stCondLst>
                                    <p:cond delay="5000"/>
                                  </p:stCondLst>
                                  <p:childTnLst>
                                    <p:set>
                                      <p:cBhvr>
                                        <p:cTn id="31" dur="1" fill="hold">
                                          <p:stCondLst>
                                            <p:cond delay="0"/>
                                          </p:stCondLst>
                                        </p:cTn>
                                        <p:tgtEl>
                                          <p:spTgt spid="27"/>
                                        </p:tgtEl>
                                        <p:attrNameLst>
                                          <p:attrName>style.visibility</p:attrName>
                                        </p:attrNameLst>
                                      </p:cBhvr>
                                      <p:to>
                                        <p:strVal val="hidden"/>
                                      </p:to>
                                    </p:set>
                                  </p:childTnLst>
                                </p:cTn>
                              </p:par>
                              <p:par>
                                <p:cTn id="32" presetID="10" presetClass="entr" presetSubtype="0" fill="hold" grpId="0" nodeType="withEffect">
                                  <p:stCondLst>
                                    <p:cond delay="500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 presetClass="exit" presetSubtype="0" fill="hold" grpId="1" nodeType="withEffect">
                                  <p:stCondLst>
                                    <p:cond delay="6000"/>
                                  </p:stCondLst>
                                  <p:childTnLst>
                                    <p:set>
                                      <p:cBhvr>
                                        <p:cTn id="36" dur="1" fill="hold">
                                          <p:stCondLst>
                                            <p:cond delay="0"/>
                                          </p:stCondLst>
                                        </p:cTn>
                                        <p:tgtEl>
                                          <p:spTgt spid="28"/>
                                        </p:tgtEl>
                                        <p:attrNameLst>
                                          <p:attrName>style.visibility</p:attrName>
                                        </p:attrNameLst>
                                      </p:cBhvr>
                                      <p:to>
                                        <p:strVal val="hidden"/>
                                      </p:to>
                                    </p:set>
                                  </p:childTnLst>
                                </p:cTn>
                              </p:par>
                              <p:par>
                                <p:cTn id="37" presetID="10" presetClass="entr" presetSubtype="0" fill="hold" grpId="0" nodeType="withEffect">
                                  <p:stCondLst>
                                    <p:cond delay="600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 presetClass="exit" presetSubtype="0" fill="hold" grpId="1" nodeType="withEffect">
                                  <p:stCondLst>
                                    <p:cond delay="7000"/>
                                  </p:stCondLst>
                                  <p:childTnLst>
                                    <p:set>
                                      <p:cBhvr>
                                        <p:cTn id="41" dur="1" fill="hold">
                                          <p:stCondLst>
                                            <p:cond delay="0"/>
                                          </p:stCondLst>
                                        </p:cTn>
                                        <p:tgtEl>
                                          <p:spTgt spid="29"/>
                                        </p:tgtEl>
                                        <p:attrNameLst>
                                          <p:attrName>style.visibility</p:attrName>
                                        </p:attrNameLst>
                                      </p:cBhvr>
                                      <p:to>
                                        <p:strVal val="hidden"/>
                                      </p:to>
                                    </p:set>
                                  </p:childTnLst>
                                </p:cTn>
                              </p:par>
                              <p:par>
                                <p:cTn id="42" presetID="10" presetClass="entr" presetSubtype="0" fill="hold" grpId="0" nodeType="withEffect">
                                  <p:stCondLst>
                                    <p:cond delay="700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 presetClass="exit" presetSubtype="0" fill="hold" grpId="1" nodeType="withEffect">
                                  <p:stCondLst>
                                    <p:cond delay="8000"/>
                                  </p:stCondLst>
                                  <p:childTnLst>
                                    <p:set>
                                      <p:cBhvr>
                                        <p:cTn id="46" dur="1" fill="hold">
                                          <p:stCondLst>
                                            <p:cond delay="0"/>
                                          </p:stCondLst>
                                        </p:cTn>
                                        <p:tgtEl>
                                          <p:spTgt spid="30"/>
                                        </p:tgtEl>
                                        <p:attrNameLst>
                                          <p:attrName>style.visibility</p:attrName>
                                        </p:attrNameLst>
                                      </p:cBhvr>
                                      <p:to>
                                        <p:strVal val="hidden"/>
                                      </p:to>
                                    </p:set>
                                  </p:childTnLst>
                                </p:cTn>
                              </p:par>
                              <p:par>
                                <p:cTn id="47" presetID="10" presetClass="entr" presetSubtype="0" fill="hold" grpId="0" nodeType="withEffect">
                                  <p:stCondLst>
                                    <p:cond delay="800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par>
                                <p:cTn id="50" presetID="1" presetClass="exit" presetSubtype="0" fill="hold" grpId="1" nodeType="withEffect">
                                  <p:stCondLst>
                                    <p:cond delay="9000"/>
                                  </p:stCondLst>
                                  <p:childTnLst>
                                    <p:set>
                                      <p:cBhvr>
                                        <p:cTn id="51" dur="1" fill="hold">
                                          <p:stCondLst>
                                            <p:cond delay="0"/>
                                          </p:stCondLst>
                                        </p:cTn>
                                        <p:tgtEl>
                                          <p:spTgt spid="31"/>
                                        </p:tgtEl>
                                        <p:attrNameLst>
                                          <p:attrName>style.visibility</p:attrName>
                                        </p:attrNameLst>
                                      </p:cBhvr>
                                      <p:to>
                                        <p:strVal val="hidden"/>
                                      </p:to>
                                    </p:set>
                                  </p:childTnLst>
                                </p:cTn>
                              </p:par>
                              <p:par>
                                <p:cTn id="52" presetID="10" presetClass="entr" presetSubtype="0" fill="hold" grpId="0" nodeType="withEffect">
                                  <p:stCondLst>
                                    <p:cond delay="900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 presetClass="exit" presetSubtype="0" fill="hold" grpId="1" nodeType="withEffect">
                                  <p:stCondLst>
                                    <p:cond delay="10000"/>
                                  </p:stCondLst>
                                  <p:childTnLst>
                                    <p:set>
                                      <p:cBhvr>
                                        <p:cTn id="56" dur="1" fill="hold">
                                          <p:stCondLst>
                                            <p:cond delay="0"/>
                                          </p:stCondLst>
                                        </p:cTn>
                                        <p:tgtEl>
                                          <p:spTgt spid="32"/>
                                        </p:tgtEl>
                                        <p:attrNameLst>
                                          <p:attrName>style.visibility</p:attrName>
                                        </p:attrNameLst>
                                      </p:cBhvr>
                                      <p:to>
                                        <p:strVal val="hidden"/>
                                      </p:to>
                                    </p:set>
                                  </p:childTnLst>
                                </p:cTn>
                              </p:par>
                              <p:par>
                                <p:cTn id="57" presetID="10" presetClass="entr" presetSubtype="0" fill="hold" grpId="0" nodeType="withEffect">
                                  <p:stCondLst>
                                    <p:cond delay="1000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2" name="chimes.wav"/>
                                        </p:tgtEl>
                                      </p:cMediaNode>
                                    </p:audio>
                                  </p:subTnLst>
                                </p:cTn>
                              </p:par>
                              <p:par>
                                <p:cTn id="67" presetID="42" presetClass="entr" presetSubtype="0" fill="hold"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anim calcmode="lin" valueType="num">
                                      <p:cBhvr>
                                        <p:cTn id="70" dur="1000" fill="hold"/>
                                        <p:tgtEl>
                                          <p:spTgt spid="16"/>
                                        </p:tgtEl>
                                        <p:attrNameLst>
                                          <p:attrName>ppt_x</p:attrName>
                                        </p:attrNameLst>
                                      </p:cBhvr>
                                      <p:tavLst>
                                        <p:tav tm="0">
                                          <p:val>
                                            <p:strVal val="#ppt_x"/>
                                          </p:val>
                                        </p:tav>
                                        <p:tav tm="100000">
                                          <p:val>
                                            <p:strVal val="#ppt_x"/>
                                          </p:val>
                                        </p:tav>
                                      </p:tavLst>
                                    </p:anim>
                                    <p:anim calcmode="lin" valueType="num">
                                      <p:cBhvr>
                                        <p:cTn id="7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Lst>
  </p:timing>
</p:sld>
</file>

<file path=ppt/theme/theme1.xml><?xml version="1.0" encoding="utf-8"?>
<a:theme xmlns:a="http://schemas.openxmlformats.org/drawingml/2006/main" name="3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311</Words>
  <Application>Microsoft Office PowerPoint</Application>
  <PresentationFormat>Widescreen</PresentationFormat>
  <Paragraphs>68</Paragraphs>
  <Slides>6</Slides>
  <Notes>1</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vt:i4>
      </vt:variant>
    </vt:vector>
  </HeadingPairs>
  <TitlesOfParts>
    <vt:vector size="16" baseType="lpstr">
      <vt:lpstr>SimSun</vt:lpstr>
      <vt:lpstr>SimSun</vt:lpstr>
      <vt:lpstr>Arial</vt:lpstr>
      <vt:lpstr>Calibri</vt:lpstr>
      <vt:lpstr>Cambria</vt:lpstr>
      <vt:lpstr>ITC Avant Garde Std Bk</vt:lpstr>
      <vt:lpstr>Paytone One</vt:lpstr>
      <vt:lpstr>Times New Roman</vt:lpstr>
      <vt:lpstr>3_Office Theme</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32</cp:revision>
  <dcterms:created xsi:type="dcterms:W3CDTF">2024-02-06T07:46:58Z</dcterms:created>
  <dcterms:modified xsi:type="dcterms:W3CDTF">2025-05-19T12:31:09Z</dcterms:modified>
</cp:coreProperties>
</file>