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926" r:id="rId2"/>
    <p:sldMasterId id="2147483929" r:id="rId3"/>
    <p:sldMasterId id="2147483942" r:id="rId4"/>
  </p:sldMasterIdLst>
  <p:notesMasterIdLst>
    <p:notesMasterId r:id="rId10"/>
  </p:notesMasterIdLst>
  <p:sldIdLst>
    <p:sldId id="667" r:id="rId5"/>
    <p:sldId id="11923" r:id="rId6"/>
    <p:sldId id="11924" r:id="rId7"/>
    <p:sldId id="11928" r:id="rId8"/>
    <p:sldId id="1192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C27A"/>
    <a:srgbClr val="F2C37B"/>
    <a:srgbClr val="8DA6AB"/>
    <a:srgbClr val="E6E6E6"/>
    <a:srgbClr val="CEECF7"/>
    <a:srgbClr val="CDEBF7"/>
    <a:srgbClr val="658379"/>
    <a:srgbClr val="4B6159"/>
    <a:srgbClr val="6482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79" autoAdjust="0"/>
    <p:restoredTop sz="93124" autoAdjust="0"/>
  </p:normalViewPr>
  <p:slideViewPr>
    <p:cSldViewPr snapToGrid="0">
      <p:cViewPr varScale="1">
        <p:scale>
          <a:sx n="71" d="100"/>
          <a:sy n="71" d="100"/>
        </p:scale>
        <p:origin x="101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E10108-0FCF-47A3-A2F1-0A7A6B7359EF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A5E268-16EF-46BA-97C8-E0F948D1A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589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5E268-16EF-46BA-97C8-E0F948D1A2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65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5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6FA82-4C7F-B222-C85D-841FB3F87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2D8D86-9646-E2A5-9CDD-B0E19AA3F0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012DB-BFE2-32F7-2D62-54ED30F062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9CA0D7-F894-49CB-932A-C8ACC28E3E76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CFB20A-AE34-C8BB-C79F-03D69FF79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BD1BA-30B5-DD6D-1A88-0AB1400C5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FDF24D-8734-40EC-8396-04FDF464CC9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Calendar&#10;&#10;Description automatically generated with low confidence">
            <a:extLst>
              <a:ext uri="{FF2B5EF4-FFF2-40B4-BE49-F238E27FC236}">
                <a16:creationId xmlns:a16="http://schemas.microsoft.com/office/drawing/2014/main" id="{EFC0D308-3F73-25B3-31EA-9C8C355374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2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5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E7FCF-293B-A48D-6314-C66B3D009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D4C7F1-D7AB-6C0D-2B6F-5C4410510A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8F70C7-53B6-FBE7-FC8E-47813CFAD2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9CA0D7-F894-49CB-932A-C8ACC28E3E76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48ACC-CE8E-97EA-7FC1-DED09F62A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2C599-BC0A-6D71-D485-9DB500173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FDF24D-8734-40EC-8396-04FDF464C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92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91BCE6-2B45-47E2-1382-3A5E64048C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739D32-4735-49F2-DB2C-4D6A15DFED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9C7CB-6D09-86F4-0FD1-46294C779E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9CA0D7-F894-49CB-932A-C8ACC28E3E76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FD189D-A92B-4AE5-AFE5-3B4B4F3BC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2B75D-0C84-5163-F34E-E728EF17F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FDF24D-8734-40EC-8396-04FDF464C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2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55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661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t="15982" r="13050" b="15911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0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4">
            <a:extLst>
              <a:ext uri="{FF2B5EF4-FFF2-40B4-BE49-F238E27FC236}">
                <a16:creationId xmlns:a16="http://schemas.microsoft.com/office/drawing/2014/main" id="{2A1F954D-F86C-5B16-B366-58FC28EDDE45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7" name="图片 17">
            <a:extLst>
              <a:ext uri="{FF2B5EF4-FFF2-40B4-BE49-F238E27FC236}">
                <a16:creationId xmlns:a16="http://schemas.microsoft.com/office/drawing/2014/main" id="{7F6E6E11-D5B8-A91C-F768-D95DE8E27C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8205" y="156074"/>
            <a:ext cx="1467831" cy="1004407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5967E517-8B38-FC3B-5C3D-6A2F7EA2B0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1" y="-2"/>
            <a:ext cx="12192000" cy="6857999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EB7A0003-1137-060D-54EA-7F9457307D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1" y="-1800"/>
            <a:ext cx="12191999" cy="3278363"/>
          </a:xfrm>
          <a:prstGeom prst="rect">
            <a:avLst/>
          </a:prstGeom>
        </p:spPr>
      </p:pic>
      <p:pic>
        <p:nvPicPr>
          <p:cNvPr id="11" name="图片 18">
            <a:extLst>
              <a:ext uri="{FF2B5EF4-FFF2-40B4-BE49-F238E27FC236}">
                <a16:creationId xmlns:a16="http://schemas.microsoft.com/office/drawing/2014/main" id="{2DE8E1E7-5CD1-AD19-34CD-E6878852E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489" y="-579776"/>
            <a:ext cx="1600149" cy="174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8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466742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02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211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形状&#10;&#10;低可信度描述已自动生成">
            <a:extLst>
              <a:ext uri="{FF2B5EF4-FFF2-40B4-BE49-F238E27FC236}">
                <a16:creationId xmlns:a16="http://schemas.microsoft.com/office/drawing/2014/main" id="{A70EE8DD-50E4-418B-BEF4-D2B5CA28DB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60539"/>
      </p:ext>
    </p:extLst>
  </p:cSld>
  <p:clrMapOvr>
    <a:masterClrMapping/>
  </p:clrMapOvr>
  <p:transition spd="slow" advTm="0">
    <p:push dir="u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16711"/>
      </p:ext>
    </p:extLst>
  </p:cSld>
  <p:clrMapOvr>
    <a:masterClrMapping/>
  </p:clrMapOvr>
  <p:transition spd="slow" advTm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C2E7B-1F55-9EDE-A246-2C9A91A4C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889C7-B553-1CC7-7D44-FBF7A8C94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D14FE-CE40-CD3B-3821-EFC6A8E458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9CA0D7-F894-49CB-932A-C8ACC28E3E76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BD662-C7A9-87A3-7FCC-1EFF9F996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8A28B-E4AB-4FCE-DA5D-B138A4565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FDF24D-8734-40EC-8396-04FDF464C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61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45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328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6832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1177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057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5914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249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4451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3744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105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C9AAC-F7E7-D078-B591-228F1A13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FC2692-106E-64E2-499A-12444A801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359A3-BF46-30E5-B23A-7943F0C898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9CA0D7-F894-49CB-932A-C8ACC28E3E76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85BBF-C8A0-2A83-7587-F2159FEEE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6284F0-D9EC-0A31-A2B4-D8B45F04F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FDF24D-8734-40EC-8396-04FDF464CC9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44B703B-5228-E611-62D6-8374BA75E8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6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597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91158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79190-943B-A33E-128B-AF66ABD27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BBFE8E-4EA8-567C-F316-7CDED6E793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A2076-BF9F-9C95-63D0-477192CB56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C5060-6B19-4C85-F6AA-B37F9B290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33E41-0F53-D3E8-5251-BD942E330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4474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5C20C-775A-2BEC-DAB9-6555CF1EE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B283C-72F6-4DA7-9F92-6AB2C6D54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40DD6-F64D-8D94-DC96-C93F3CF307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77A38-59B3-8672-F29A-152BF4479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A619E-2029-3720-96B9-D0FB13F64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0722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3C10B-80C3-FA62-F1EF-B9C5CF5E2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D43CF0-EAF0-BA8F-65CA-9A7062A12D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B4150-0CB2-7E8D-C2E6-A048BA267C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2AE25-C280-2965-12F9-8A8D5BCEA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A8ADC-2F7D-3448-8189-94FFDA54E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6456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017FE-362D-E017-31F3-DE914DA77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BD9AF-745C-F5C5-B47E-476D9C8C11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D8B3AD-D436-DA26-35A6-A6F699882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BB2554-0C46-D247-2FAB-530A49288A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66467D-9C3E-8C21-EFEC-30652C0F1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370F81-B972-CAFD-499E-F14A116DD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4044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2F7DC-885A-2568-94DF-4AF2744E3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EFDC0-270A-F597-FF6A-6C842BC32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BC7451-FE65-095B-EC4E-4CEDCCE2C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044FDF-E3C4-DB8B-B399-A63B2AE7CC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1123C0-9696-42EF-58B2-E46BC4D309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2659F1-0491-FCE0-3A82-1D075C2C6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F7B388-29D1-68CD-19B5-E35513C80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52F71D-46D8-B2E1-30E0-D499C89B5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3865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2A79A-7ABC-8562-E61B-C28DFCFE4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DEEBB-D3DE-F81F-20C1-BA2FB33908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914D05-B260-7594-0E85-0626B7C07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7FD372-0754-43EB-C7C0-967B083F7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2520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1058CE-294F-541D-7E0D-B91A6028DB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FC442D-4D17-0779-E5D6-1F4E77FEF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84B4D-A5E3-2457-F3B0-439D6FC90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4516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1FD81-62D7-FF8E-9D10-CBFF31583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0EEE2-6035-FF8B-E514-FBE4AB3F0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83D23-8294-838C-58C5-4C8A4F1AB4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548046-FA60-4B66-2A09-6004C03C6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C8E066-DB87-3CAE-6A48-7877C21AA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DB730-05C8-525F-E72D-6F2DC922F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25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00B9F-908F-D0BC-39CD-76F553DE3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5BE2A7-E116-2A79-6867-49F6B2454E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E86ED6-80D5-E6FF-3CAE-FF9E176A11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B19F0D-2311-6491-ADD0-1D33C25F29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9CA0D7-F894-49CB-932A-C8ACC28E3E76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2CF59A-8874-D9BA-586B-A5A1A82F1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642866-C38C-1BE5-21C4-675F000FE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FDF24D-8734-40EC-8396-04FDF464CC9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A6640B-3137-984C-269C-5EA6D6107F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8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8CEA6-1FE3-307B-0CBD-C026E2D4F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23291E-DFBF-D6D2-3C80-3AA641A576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6B36B9-F1F0-C433-3539-9257FB851E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D3FF7A-F0A7-37AD-4071-586674804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C861DF-A691-F313-1D76-77FC27A13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1321DA-7200-A1E5-5D98-28C4DF09F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0910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4180B-D074-BCCF-E49E-8E3CBAE38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477117-3990-707E-F7A2-B3F21ACAE6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C943B-22CE-FEF1-5E79-A740684646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34501-00AC-BFFD-2B30-9B9F77AB1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99E21-300E-EB1B-D0CD-9D6D7BC60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8487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7E7F76-3201-5C1E-8A32-DC5D9B706D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BB5691-12CD-0432-2E0E-97AE36442F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A3CA0-A16B-4A02-F9B6-22FBC1C2EB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F5B28A-D762-4A0D-B42B-D677DE20263B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018C8-9BE5-4320-8E2B-F44534CAC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2D29C-4BC2-4D7F-4F6F-067DF2F1D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C93914-70E2-49E8-98FD-9F714194D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1638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1BB3F9B-7B6F-7080-7FBC-A3A3AE4012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741"/>
          <a:stretch/>
        </p:blipFill>
        <p:spPr>
          <a:xfrm>
            <a:off x="-1" y="-2"/>
            <a:ext cx="12192000" cy="24429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F2B43B-77BB-43C4-3FB4-9E8D978072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662" t="31201" r="17643" b="1090"/>
          <a:stretch/>
        </p:blipFill>
        <p:spPr>
          <a:xfrm>
            <a:off x="-1" y="1289145"/>
            <a:ext cx="12192000" cy="55688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C47E17-5EEF-574B-357A-3A7BC39560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80" t="60349" b="32"/>
          <a:stretch/>
        </p:blipFill>
        <p:spPr>
          <a:xfrm>
            <a:off x="-1" y="3637935"/>
            <a:ext cx="12192000" cy="32200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62E616-7844-C507-E237-4408A321497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1905" y="312253"/>
            <a:ext cx="9988183" cy="140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47A2123-0F07-30B5-E74A-4DF6C6C4D7C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34210" y="142636"/>
            <a:ext cx="197179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567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F5DC71-8FED-4792-10D5-966337B152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3339"/>
          <a:stretch/>
        </p:blipFill>
        <p:spPr>
          <a:xfrm>
            <a:off x="0" y="0"/>
            <a:ext cx="12192000" cy="2074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696068-3D25-FB6B-8A72-158D47D661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3467"/>
          <a:stretch/>
        </p:blipFill>
        <p:spPr>
          <a:xfrm>
            <a:off x="0" y="2238587"/>
            <a:ext cx="12192000" cy="46194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680769-4D08-1428-7776-D7ABC053ED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15599" y="-256550"/>
            <a:ext cx="7938991" cy="104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59B6D5-2A08-5B57-AC44-49E0E3EDB29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787450"/>
            <a:ext cx="2057027" cy="331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98A932-1591-C091-4E68-508AD73BCF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15088" b="31253"/>
          <a:stretch/>
        </p:blipFill>
        <p:spPr>
          <a:xfrm>
            <a:off x="10857037" y="1302203"/>
            <a:ext cx="1334963" cy="378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5C5A67-5E07-071D-154E-6394A3C8D82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552728" y="-163666"/>
            <a:ext cx="1971790" cy="1980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7F06570-EA24-2A70-A659-815A25AE5E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2183" t="61068" r="3963" b="4718"/>
          <a:stretch/>
        </p:blipFill>
        <p:spPr>
          <a:xfrm>
            <a:off x="0" y="3941273"/>
            <a:ext cx="12192000" cy="291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4642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3F2275-77E3-2A92-A72C-18E21A7252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3339"/>
          <a:stretch/>
        </p:blipFill>
        <p:spPr>
          <a:xfrm>
            <a:off x="0" y="0"/>
            <a:ext cx="12192000" cy="20749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8F2DB8-AF38-A0D7-325A-7EFE36DA4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9451" r="84" b="10520"/>
          <a:stretch/>
        </p:blipFill>
        <p:spPr>
          <a:xfrm>
            <a:off x="0" y="1930400"/>
            <a:ext cx="12192000" cy="4927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5C19A2-3284-BF7B-880A-4FC70F089F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84583" y="173200"/>
            <a:ext cx="8622832" cy="15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674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2ECAF-8F98-1BA0-36F2-C9B101241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A8C444-2457-38CE-5BAC-7D68D5C60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EFF02B-DDD7-EAF3-2040-44BB093F8D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BD5CBA-375E-B4DB-BC50-17F3EBC43F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D0C329-0CAB-5FE1-3D75-E9D621E7E6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60C100-6B2F-8B5C-4DA0-08135D43D7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9CA0D7-F894-49CB-932A-C8ACC28E3E76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AEC3D-8782-36BB-F53C-214A3157F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C1C2AF-EC9D-EBFD-7F20-031946541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FDF24D-8734-40EC-8396-04FDF464C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9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2B764-26D7-1982-14C1-E7B4A1E03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D0BB2-EE67-8E24-0034-12DC6084B9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9CA0D7-F894-49CB-932A-C8ACC28E3E76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97DB42-6F22-1506-45B2-6A5561CA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7118D1-3B2D-887E-A2C0-B94815B31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FDF24D-8734-40EC-8396-04FDF464CC9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14F7BE03-F600-3243-151E-628EF9DEBB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2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9C42A4-2F1E-E69D-0423-BB56656234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9CA0D7-F894-49CB-932A-C8ACC28E3E76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F5E70D-38AF-08FC-CE5A-F0E0C078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E5AB9F-39B8-6B7D-207A-C3E7E4966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FDF24D-8734-40EC-8396-04FDF464CC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DABBA5-293A-E828-F4DE-CEC7609795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04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A0871-A282-E631-47F0-325F9778B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40BD1-BB16-196B-93A5-D53BDE3C6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7915F2-A9D0-3B42-9D92-6DBF79FE57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35C657-8CFA-1A9E-4A71-B7B540DEF0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9CA0D7-F894-49CB-932A-C8ACC28E3E76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EE2346-1C4F-69FE-1931-DB1EC9CFB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603B4-EAF3-1ECF-B427-A3C610606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FDF24D-8734-40EC-8396-04FDF464C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04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41D47-F0B2-ED5B-B300-3F694B6C5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9B4381-D122-5994-A75E-88D91BE657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3FB42F-CD5C-26C2-5BC3-56F20E1EF4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C1188D-97AF-948A-A108-0ED21F63EB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9CA0D7-F894-49CB-932A-C8ACC28E3E76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CB36F-5253-5644-C8C5-1892B6B7C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97E0B7-A9D0-5EE7-6183-84F79EBE9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FDF24D-8734-40EC-8396-04FDF464CC9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233D9B-5A68-D0A5-034F-1E4ACBA766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80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61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2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BFB9053-16B8-21A7-3F40-31384B89D09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207" y="1"/>
            <a:ext cx="1571656" cy="157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454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5" r:id="rId12"/>
    <p:sldLayoutId id="2147483876" r:id="rId13"/>
    <p:sldLayoutId id="2147483742" r:id="rId14"/>
    <p:sldLayoutId id="2147483841" r:id="rId15"/>
    <p:sldLayoutId id="2147483923" r:id="rId16"/>
    <p:sldLayoutId id="2147483925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97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</p:sldLayoutIdLst>
  <p:transition spd="slow" advTm="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EDA48E35-0B77-5CA5-5EB0-1414C90FCAA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59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156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  <p:sldLayoutId id="2147483954" r:id="rId12"/>
    <p:sldLayoutId id="2147483955" r:id="rId13"/>
    <p:sldLayoutId id="214748395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39.png"/><Relationship Id="rId4" Type="http://schemas.openxmlformats.org/officeDocument/2006/relationships/image" Target="../media/image4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B7EB4EF5-F873-4C2A-26FA-E04F22A87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05036" y="2642605"/>
            <a:ext cx="4789777" cy="428292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85C4177-F9CF-B848-10A7-EB757ED7B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849479" y="1567313"/>
            <a:ext cx="2918547" cy="528410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C825CD2-2F8D-EED6-E5BD-83E09469CA44}"/>
              </a:ext>
            </a:extLst>
          </p:cNvPr>
          <p:cNvSpPr/>
          <p:nvPr/>
        </p:nvSpPr>
        <p:spPr>
          <a:xfrm>
            <a:off x="1150119" y="774674"/>
            <a:ext cx="10077514" cy="528410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B9C8E1-3342-EFFC-0A1B-456109FD0E5E}"/>
              </a:ext>
            </a:extLst>
          </p:cNvPr>
          <p:cNvSpPr txBox="1"/>
          <p:nvPr/>
        </p:nvSpPr>
        <p:spPr>
          <a:xfrm>
            <a:off x="1398539" y="1012300"/>
            <a:ext cx="9845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F04204-F751-CFB4-7F3A-1599067366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1027" y="1790277"/>
            <a:ext cx="7443861" cy="7681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384F87-A1FA-E648-D740-6EEC778C19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0224" y="2860159"/>
            <a:ext cx="9646319" cy="197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837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20547" y="214894"/>
            <a:ext cx="11976203" cy="6428212"/>
          </a:xfrm>
          <a:prstGeom prst="roundRect">
            <a:avLst>
              <a:gd name="adj" fmla="val 8166"/>
            </a:avLst>
          </a:prstGeom>
          <a:solidFill>
            <a:schemeClr val="bg1">
              <a:alpha val="93000"/>
            </a:schemeClr>
          </a:solidFill>
          <a:ln w="28575">
            <a:solidFill>
              <a:srgbClr val="6B44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A322821-927D-6562-FE53-6E40AF1823F7}"/>
              </a:ext>
            </a:extLst>
          </p:cNvPr>
          <p:cNvSpPr/>
          <p:nvPr/>
        </p:nvSpPr>
        <p:spPr>
          <a:xfrm>
            <a:off x="489098" y="2892056"/>
            <a:ext cx="2243469" cy="1105786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Sinh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19BB3F0-7078-3698-1A3F-F233D0CCD8E2}"/>
              </a:ext>
            </a:extLst>
          </p:cNvPr>
          <p:cNvCxnSpPr/>
          <p:nvPr/>
        </p:nvCxnSpPr>
        <p:spPr>
          <a:xfrm flipV="1">
            <a:off x="2413591" y="1924493"/>
            <a:ext cx="478465" cy="109515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22A6E2D-9A4A-8C3F-2DF8-5F7287676EC0}"/>
              </a:ext>
            </a:extLst>
          </p:cNvPr>
          <p:cNvSpPr/>
          <p:nvPr/>
        </p:nvSpPr>
        <p:spPr>
          <a:xfrm>
            <a:off x="2902688" y="1414130"/>
            <a:ext cx="1818168" cy="7655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lang="en-US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054E804-3133-E6ED-CF47-3A0F564F344E}"/>
              </a:ext>
            </a:extLst>
          </p:cNvPr>
          <p:cNvCxnSpPr>
            <a:cxnSpLocks/>
          </p:cNvCxnSpPr>
          <p:nvPr/>
        </p:nvCxnSpPr>
        <p:spPr>
          <a:xfrm>
            <a:off x="2349795" y="3955312"/>
            <a:ext cx="723015" cy="1403497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C0D3AED-7881-45BE-B843-691E75A6C067}"/>
              </a:ext>
            </a:extLst>
          </p:cNvPr>
          <p:cNvSpPr/>
          <p:nvPr/>
        </p:nvSpPr>
        <p:spPr>
          <a:xfrm>
            <a:off x="3083442" y="4848445"/>
            <a:ext cx="1818168" cy="9144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lang="en-US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13F6A80-0544-AFE6-ABEF-7B53504F3DA7}"/>
              </a:ext>
            </a:extLst>
          </p:cNvPr>
          <p:cNvCxnSpPr>
            <a:cxnSpLocks/>
          </p:cNvCxnSpPr>
          <p:nvPr/>
        </p:nvCxnSpPr>
        <p:spPr>
          <a:xfrm flipV="1">
            <a:off x="4720856" y="754912"/>
            <a:ext cx="659218" cy="925033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6BD9A18-0E44-4E4B-7670-67BE13634E21}"/>
              </a:ext>
            </a:extLst>
          </p:cNvPr>
          <p:cNvSpPr/>
          <p:nvPr/>
        </p:nvSpPr>
        <p:spPr>
          <a:xfrm>
            <a:off x="5411971" y="329609"/>
            <a:ext cx="2477388" cy="7655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Cung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endPara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E82682E-C8CD-B197-1357-BC44CA16EA3F}"/>
              </a:ext>
            </a:extLst>
          </p:cNvPr>
          <p:cNvCxnSpPr>
            <a:cxnSpLocks/>
          </p:cNvCxnSpPr>
          <p:nvPr/>
        </p:nvCxnSpPr>
        <p:spPr>
          <a:xfrm>
            <a:off x="4742121" y="1765005"/>
            <a:ext cx="648586" cy="12759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7C778C9-CE8A-60F3-4029-F97323DF6883}"/>
              </a:ext>
            </a:extLst>
          </p:cNvPr>
          <p:cNvSpPr/>
          <p:nvPr/>
        </p:nvSpPr>
        <p:spPr>
          <a:xfrm>
            <a:off x="5422604" y="1467292"/>
            <a:ext cx="2477388" cy="7655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Cung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D7B29B3-B9AE-7685-5A14-5EA4DEFBAD78}"/>
              </a:ext>
            </a:extLst>
          </p:cNvPr>
          <p:cNvCxnSpPr>
            <a:cxnSpLocks/>
          </p:cNvCxnSpPr>
          <p:nvPr/>
        </p:nvCxnSpPr>
        <p:spPr>
          <a:xfrm>
            <a:off x="4731488" y="1967023"/>
            <a:ext cx="754912" cy="93566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806A5AF-0AB5-2E32-BB9B-551EF6D19C6F}"/>
              </a:ext>
            </a:extLst>
          </p:cNvPr>
          <p:cNvSpPr/>
          <p:nvPr/>
        </p:nvSpPr>
        <p:spPr>
          <a:xfrm>
            <a:off x="5518297" y="2477385"/>
            <a:ext cx="2477388" cy="7655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endParaRPr lang="en-US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03F6331-4FA6-95F3-92ED-CFB9DA418FEF}"/>
              </a:ext>
            </a:extLst>
          </p:cNvPr>
          <p:cNvCxnSpPr>
            <a:cxnSpLocks/>
          </p:cNvCxnSpPr>
          <p:nvPr/>
        </p:nvCxnSpPr>
        <p:spPr>
          <a:xfrm>
            <a:off x="4720856" y="2126512"/>
            <a:ext cx="861237" cy="180753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53E5080-84D0-87B8-95FE-0C509E98AF70}"/>
              </a:ext>
            </a:extLst>
          </p:cNvPr>
          <p:cNvSpPr/>
          <p:nvPr/>
        </p:nvSpPr>
        <p:spPr>
          <a:xfrm>
            <a:off x="5613989" y="3508743"/>
            <a:ext cx="5954233" cy="7655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 vệ sinh vật và là nơi chứa đựng chất thải cho sinh vật.</a:t>
            </a:r>
            <a:endParaRPr lang="en-US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C9F01C6-F396-4CFD-FDEB-FE7F1AB86DA3}"/>
              </a:ext>
            </a:extLst>
          </p:cNvPr>
          <p:cNvCxnSpPr>
            <a:cxnSpLocks/>
          </p:cNvCxnSpPr>
          <p:nvPr/>
        </p:nvCxnSpPr>
        <p:spPr>
          <a:xfrm flipV="1">
            <a:off x="4869712" y="4715691"/>
            <a:ext cx="616688" cy="46236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B9BAB2A-C0B9-CDEB-FC18-B33A1A7136D2}"/>
              </a:ext>
            </a:extLst>
          </p:cNvPr>
          <p:cNvSpPr/>
          <p:nvPr/>
        </p:nvSpPr>
        <p:spPr>
          <a:xfrm>
            <a:off x="5486400" y="4404612"/>
            <a:ext cx="6439989" cy="10164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hững việc làm của con người giúp bảo vệ môi trường, khôi phục môi trường, tiết kiệm tài nguyên thiên nhiên, phòng tránh nguy cơ suy thoái và ô nhiễm môi trường.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AA30F53-4461-D335-6C3D-68D53BB63448}"/>
              </a:ext>
            </a:extLst>
          </p:cNvPr>
          <p:cNvCxnSpPr>
            <a:cxnSpLocks/>
          </p:cNvCxnSpPr>
          <p:nvPr/>
        </p:nvCxnSpPr>
        <p:spPr>
          <a:xfrm>
            <a:off x="4924697" y="5460274"/>
            <a:ext cx="561703" cy="49638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48D37B7-A7EA-B017-1D4B-D643D6B5FE58}"/>
              </a:ext>
            </a:extLst>
          </p:cNvPr>
          <p:cNvSpPr/>
          <p:nvPr/>
        </p:nvSpPr>
        <p:spPr>
          <a:xfrm>
            <a:off x="5486400" y="5645584"/>
            <a:ext cx="6439989" cy="8335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hững việc làm phá hoại môi trường, gây ô nhiễm môi trường và làm cạn kiệt tài nguyên thiên nhiên.</a:t>
            </a:r>
          </a:p>
        </p:txBody>
      </p:sp>
    </p:spTree>
    <p:extLst>
      <p:ext uri="{BB962C8B-B14F-4D97-AF65-F5344CB8AC3E}">
        <p14:creationId xmlns:p14="http://schemas.microsoft.com/office/powerpoint/2010/main" val="98819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6" grpId="0" animBg="1"/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20547" y="214894"/>
            <a:ext cx="11976203" cy="6428212"/>
          </a:xfrm>
          <a:prstGeom prst="roundRect">
            <a:avLst>
              <a:gd name="adj" fmla="val 8166"/>
            </a:avLst>
          </a:prstGeom>
          <a:solidFill>
            <a:schemeClr val="bg1">
              <a:alpha val="93000"/>
            </a:schemeClr>
          </a:solidFill>
          <a:ln w="28575">
            <a:solidFill>
              <a:srgbClr val="6B44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14762" y="399638"/>
            <a:ext cx="11058525" cy="771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lvl="0" algn="just">
              <a:lnSpc>
                <a:spcPct val="100000"/>
              </a:lnSpc>
              <a:spcBef>
                <a:spcPts val="0"/>
              </a:spcBef>
            </a:pPr>
            <a:r>
              <a:rPr lang="en-US" sz="4000" b="1" i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2. </a:t>
            </a:r>
            <a:r>
              <a:rPr lang="vi-VN" sz="4000" b="1" i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Trên đường về quê, em thấy sau mùa gặt người nông dân thường đốt rơm rạ trên đồng ruộng (hình 2).</a:t>
            </a:r>
            <a:endParaRPr lang="en-US" sz="4000" b="1" i="1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21F896-4972-D5B2-341C-EFC8C69BB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47" y="2034540"/>
            <a:ext cx="7094913" cy="329184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C2F14D7-C6A4-B2B0-89BB-B18EC71BF517}"/>
              </a:ext>
            </a:extLst>
          </p:cNvPr>
          <p:cNvSpPr/>
          <p:nvPr/>
        </p:nvSpPr>
        <p:spPr>
          <a:xfrm>
            <a:off x="7406640" y="1998389"/>
            <a:ext cx="4606289" cy="32594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Cho biết hoạt động đó có tác động như thế nào đến: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Môi trường không khí.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Động vật, thực vật.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Sức khoẻ của người dân trong khu vực.</a:t>
            </a:r>
          </a:p>
        </p:txBody>
      </p:sp>
    </p:spTree>
    <p:extLst>
      <p:ext uri="{BB962C8B-B14F-4D97-AF65-F5344CB8AC3E}">
        <p14:creationId xmlns:p14="http://schemas.microsoft.com/office/powerpoint/2010/main" val="233771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20547" y="214894"/>
            <a:ext cx="11976203" cy="6428212"/>
          </a:xfrm>
          <a:prstGeom prst="roundRect">
            <a:avLst>
              <a:gd name="adj" fmla="val 8166"/>
            </a:avLst>
          </a:prstGeom>
          <a:solidFill>
            <a:schemeClr val="bg1">
              <a:alpha val="93000"/>
            </a:schemeClr>
          </a:solidFill>
          <a:ln w="28575">
            <a:solidFill>
              <a:srgbClr val="6B44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21F896-4972-D5B2-341C-EFC8C69BB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31" y="400049"/>
            <a:ext cx="7737850" cy="359014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C2F14D7-C6A4-B2B0-89BB-B18EC71BF517}"/>
              </a:ext>
            </a:extLst>
          </p:cNvPr>
          <p:cNvSpPr/>
          <p:nvPr/>
        </p:nvSpPr>
        <p:spPr>
          <a:xfrm>
            <a:off x="2514600" y="4331970"/>
            <a:ext cx="7612380" cy="15544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 luận cùng bạn, đề xuất cách xử lí rơm rạ sau thu hoạch.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5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C2571-1700-B4B9-0FE6-623AF91DC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D8B8E021-FF06-051E-53D4-CDF16D04DA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34" b="49895"/>
          <a:stretch/>
        </p:blipFill>
        <p:spPr>
          <a:xfrm>
            <a:off x="0" y="0"/>
            <a:ext cx="2235200" cy="3436196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>
            <a:extLst>
              <a:ext uri="{FF2B5EF4-FFF2-40B4-BE49-F238E27FC236}">
                <a16:creationId xmlns:a16="http://schemas.microsoft.com/office/drawing/2014/main" id="{8B7BDA8E-253F-A1FF-0C9B-4D88782394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5" b="49895"/>
          <a:stretch/>
        </p:blipFill>
        <p:spPr>
          <a:xfrm>
            <a:off x="10058400" y="-1050842"/>
            <a:ext cx="2133600" cy="3436196"/>
          </a:xfrm>
          <a:prstGeom prst="rect">
            <a:avLst/>
          </a:prstGeom>
        </p:spPr>
      </p:pic>
      <p:pic>
        <p:nvPicPr>
          <p:cNvPr id="8" name="图片 37" descr="组 3">
            <a:extLst>
              <a:ext uri="{FF2B5EF4-FFF2-40B4-BE49-F238E27FC236}">
                <a16:creationId xmlns:a16="http://schemas.microsoft.com/office/drawing/2014/main" id="{FCCCAB4F-FC22-D072-5E82-24C50A0D6FF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19100" y="518160"/>
            <a:ext cx="11391900" cy="6159231"/>
          </a:xfrm>
          <a:prstGeom prst="rect">
            <a:avLst/>
          </a:prstGeom>
          <a:effectLst>
            <a:outerShdw blurRad="406400" sx="102000" sy="102000" algn="ctr" rotWithShape="0">
              <a:prstClr val="black">
                <a:alpha val="16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18064A-321E-715B-3441-CA4D1E0345A5}"/>
              </a:ext>
            </a:extLst>
          </p:cNvPr>
          <p:cNvSpPr txBox="1"/>
          <p:nvPr/>
        </p:nvSpPr>
        <p:spPr>
          <a:xfrm>
            <a:off x="578523" y="1179489"/>
            <a:ext cx="103028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Chèo thuyền bằng tay: </a:t>
            </a: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 thài dầu, khí thài ra môi trường, không gây ô nhiễm môi trường, không gây ra tiếng ồn làm ảnh hưởng đến các loài động vật hoang dã.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Kĩ thuật và một số cách chèo thuyền kayak | Umove">
            <a:extLst>
              <a:ext uri="{FF2B5EF4-FFF2-40B4-BE49-F238E27FC236}">
                <a16:creationId xmlns:a16="http://schemas.microsoft.com/office/drawing/2014/main" id="{2F6455C3-47C8-A945-CB24-2235B134F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573" y="3094673"/>
            <a:ext cx="4769167" cy="317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245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941</TotalTime>
  <Words>234</Words>
  <Application>Microsoft Office PowerPoint</Application>
  <PresentationFormat>Widescreen</PresentationFormat>
  <Paragraphs>18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Cambria</vt:lpstr>
      <vt:lpstr>等线</vt:lpstr>
      <vt:lpstr>UTM Avo</vt:lpstr>
      <vt:lpstr>思源黑体 CN Bold</vt:lpstr>
      <vt:lpstr>1_Office Theme</vt:lpstr>
      <vt:lpstr>3_Office Theme</vt:lpstr>
      <vt:lpstr>Custom Design</vt:lpstr>
      <vt:lpstr>1_Custom Design</vt:lpstr>
      <vt:lpstr>PowerPoint Presentation</vt:lpstr>
      <vt:lpstr>PowerPoint Presentation</vt:lpstr>
      <vt:lpstr>2. Trên đường về quê, em thấy sau mùa gặt người nông dân thường đốt rơm rạ trên đồng ruộng (hình 2).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 Thao - 0972115126</dc:creator>
  <dc:description>9Slide.vn</dc:description>
  <cp:lastModifiedBy>Windows User</cp:lastModifiedBy>
  <cp:revision>228</cp:revision>
  <dcterms:created xsi:type="dcterms:W3CDTF">2022-10-06T18:41:18Z</dcterms:created>
  <dcterms:modified xsi:type="dcterms:W3CDTF">2025-05-19T07:39:15Z</dcterms:modified>
  <cp:category>9Slide.vn</cp:category>
</cp:coreProperties>
</file>