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1" r:id="rId4"/>
  </p:sldMasterIdLst>
  <p:notesMasterIdLst>
    <p:notesMasterId r:id="rId11"/>
  </p:notesMasterIdLst>
  <p:sldIdLst>
    <p:sldId id="325" r:id="rId5"/>
    <p:sldId id="260" r:id="rId6"/>
    <p:sldId id="335" r:id="rId7"/>
    <p:sldId id="259" r:id="rId8"/>
    <p:sldId id="315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20" autoAdjust="0"/>
  </p:normalViewPr>
  <p:slideViewPr>
    <p:cSldViewPr snapToGrid="0">
      <p:cViewPr varScale="1">
        <p:scale>
          <a:sx n="67" d="100"/>
          <a:sy n="67" d="100"/>
        </p:scale>
        <p:origin x="121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7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4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8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1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00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93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58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57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1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4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0E953E-DEBD-FE6F-C31C-F3394E9497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39EC6E-9F90-8706-C60F-8087F07FD6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-97581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92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0" y="-133350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9898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32933" y="647574"/>
            <a:ext cx="920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Vi khuẩn có kích </a:t>
            </a:r>
            <a:r>
              <a:rPr lang="en-US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 </a:t>
            </a:r>
            <a:r>
              <a:rPr kumimoji="0" lang="vi-VN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" action="ppaction://noaction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24" y="-611367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2CB970-667E-0CD0-3903-90513DB0298B}"/>
              </a:ext>
            </a:extLst>
          </p:cNvPr>
          <p:cNvSpPr/>
          <p:nvPr/>
        </p:nvSpPr>
        <p:spPr>
          <a:xfrm>
            <a:off x="854552" y="3874169"/>
            <a:ext cx="10479195" cy="14317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 khuẩn có kích thước rất nhỏ.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55C01E-8433-B646-13A2-A5C9CC50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B85787-FA12-59A5-6125-9B7C78DFF52C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mỗi gia đình, sự sinh sản có ý nghĩa gì?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187745-4458-252F-CAB8-A84B8BB9E03E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 có sự sinh sản mà có sự tiếp nối của các thế hệ trong mỗi gia đình, dòng họ.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[crop output image]">
            <a:hlinkClick r:id="" action="ppaction://noaction"/>
            <a:extLst>
              <a:ext uri="{FF2B5EF4-FFF2-40B4-BE49-F238E27FC236}">
                <a16:creationId xmlns:a16="http://schemas.microsoft.com/office/drawing/2014/main" id="{2C7A1512-D2CC-672D-3ABD-BCDFE970DA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00249" cy="16002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348EF-70B8-D577-3FDE-C8F09B2F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5540" y="156113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067B14-AF93-96DB-4148-DB55E11D7C57}"/>
              </a:ext>
            </a:extLst>
          </p:cNvPr>
          <p:cNvSpPr/>
          <p:nvPr/>
        </p:nvSpPr>
        <p:spPr>
          <a:xfrm>
            <a:off x="854552" y="235975"/>
            <a:ext cx="10500851" cy="14003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mấy giai đoạn?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E45E56-9731-AA7E-2196-EDE1C17D26AA}"/>
              </a:ext>
            </a:extLst>
          </p:cNvPr>
          <p:cNvSpPr/>
          <p:nvPr/>
        </p:nvSpPr>
        <p:spPr>
          <a:xfrm>
            <a:off x="625642" y="2719137"/>
            <a:ext cx="11032958" cy="30078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phát triển của con người được chia làm 4 giai đoạn chính: Tuổi ấu thơ, tuổi vị thành niên, tuổi trưởng thành, tuổi già.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[crop output image]">
            <a:hlinkClick r:id="" action="ppaction://noaction"/>
            <a:extLst>
              <a:ext uri="{FF2B5EF4-FFF2-40B4-BE49-F238E27FC236}">
                <a16:creationId xmlns:a16="http://schemas.microsoft.com/office/drawing/2014/main" id="{EC2D47CF-7E17-214D-1192-FB615DB17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8" y="5269832"/>
            <a:ext cx="1985209" cy="158816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" action="ppaction://noaction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Môi trường bao gồm những gì?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906100" y="2971801"/>
            <a:ext cx="10627193" cy="2126745"/>
          </a:xfrm>
          <a:custGeom>
            <a:avLst/>
            <a:gdLst>
              <a:gd name="connsiteX0" fmla="*/ 0 w 10627193"/>
              <a:gd name="connsiteY0" fmla="*/ 199148 h 2126745"/>
              <a:gd name="connsiteX1" fmla="*/ 199148 w 10627193"/>
              <a:gd name="connsiteY1" fmla="*/ 0 h 2126745"/>
              <a:gd name="connsiteX2" fmla="*/ 10428045 w 10627193"/>
              <a:gd name="connsiteY2" fmla="*/ 0 h 2126745"/>
              <a:gd name="connsiteX3" fmla="*/ 10627193 w 10627193"/>
              <a:gd name="connsiteY3" fmla="*/ 199148 h 2126745"/>
              <a:gd name="connsiteX4" fmla="*/ 10627193 w 10627193"/>
              <a:gd name="connsiteY4" fmla="*/ 1927597 h 2126745"/>
              <a:gd name="connsiteX5" fmla="*/ 10428045 w 10627193"/>
              <a:gd name="connsiteY5" fmla="*/ 2126745 h 2126745"/>
              <a:gd name="connsiteX6" fmla="*/ 199148 w 10627193"/>
              <a:gd name="connsiteY6" fmla="*/ 2126745 h 2126745"/>
              <a:gd name="connsiteX7" fmla="*/ 0 w 10627193"/>
              <a:gd name="connsiteY7" fmla="*/ 1927597 h 2126745"/>
              <a:gd name="connsiteX8" fmla="*/ 0 w 10627193"/>
              <a:gd name="connsiteY8" fmla="*/ 199148 h 212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2126745" fill="none" extrusionOk="0">
                <a:moveTo>
                  <a:pt x="0" y="199148"/>
                </a:moveTo>
                <a:cubicBezTo>
                  <a:pt x="-2290" y="88792"/>
                  <a:pt x="101380" y="9992"/>
                  <a:pt x="199148" y="0"/>
                </a:cubicBezTo>
                <a:cubicBezTo>
                  <a:pt x="1689552" y="130954"/>
                  <a:pt x="6647110" y="43574"/>
                  <a:pt x="10428045" y="0"/>
                </a:cubicBezTo>
                <a:cubicBezTo>
                  <a:pt x="10543551" y="8503"/>
                  <a:pt x="10639577" y="104332"/>
                  <a:pt x="10627193" y="199148"/>
                </a:cubicBezTo>
                <a:cubicBezTo>
                  <a:pt x="10555337" y="607140"/>
                  <a:pt x="10616720" y="1222415"/>
                  <a:pt x="10627193" y="1927597"/>
                </a:cubicBezTo>
                <a:cubicBezTo>
                  <a:pt x="10608719" y="2040617"/>
                  <a:pt x="10529960" y="2121176"/>
                  <a:pt x="10428045" y="2126745"/>
                </a:cubicBezTo>
                <a:cubicBezTo>
                  <a:pt x="7266614" y="2281942"/>
                  <a:pt x="2617156" y="2289765"/>
                  <a:pt x="199148" y="2126745"/>
                </a:cubicBezTo>
                <a:cubicBezTo>
                  <a:pt x="89905" y="2116693"/>
                  <a:pt x="-3007" y="2039339"/>
                  <a:pt x="0" y="1927597"/>
                </a:cubicBezTo>
                <a:cubicBezTo>
                  <a:pt x="72324" y="1491504"/>
                  <a:pt x="146702" y="649692"/>
                  <a:pt x="0" y="199148"/>
                </a:cubicBezTo>
                <a:close/>
              </a:path>
              <a:path w="10627193" h="2126745" stroke="0" extrusionOk="0">
                <a:moveTo>
                  <a:pt x="0" y="199148"/>
                </a:moveTo>
                <a:cubicBezTo>
                  <a:pt x="-11585" y="82016"/>
                  <a:pt x="70481" y="7011"/>
                  <a:pt x="199148" y="0"/>
                </a:cubicBezTo>
                <a:cubicBezTo>
                  <a:pt x="4490115" y="132882"/>
                  <a:pt x="6577376" y="-84951"/>
                  <a:pt x="10428045" y="0"/>
                </a:cubicBezTo>
                <a:cubicBezTo>
                  <a:pt x="10536270" y="1720"/>
                  <a:pt x="10624022" y="106689"/>
                  <a:pt x="10627193" y="199148"/>
                </a:cubicBezTo>
                <a:cubicBezTo>
                  <a:pt x="10671048" y="748868"/>
                  <a:pt x="10503765" y="1680460"/>
                  <a:pt x="10627193" y="1927597"/>
                </a:cubicBezTo>
                <a:cubicBezTo>
                  <a:pt x="10630814" y="2038013"/>
                  <a:pt x="10545389" y="2111602"/>
                  <a:pt x="10428045" y="2126745"/>
                </a:cubicBezTo>
                <a:cubicBezTo>
                  <a:pt x="9296365" y="2214384"/>
                  <a:pt x="2343111" y="2054066"/>
                  <a:pt x="199148" y="2126745"/>
                </a:cubicBezTo>
                <a:cubicBezTo>
                  <a:pt x="86879" y="2104975"/>
                  <a:pt x="-9003" y="2050095"/>
                  <a:pt x="0" y="1927597"/>
                </a:cubicBezTo>
                <a:cubicBezTo>
                  <a:pt x="100382" y="1179453"/>
                  <a:pt x="85151" y="649747"/>
                  <a:pt x="0" y="199148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 trường tự nhiên bao gồm ánh sáng, không khí, nhiệt độ, đất, nước, động vật, thực vật,....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t Hành động: Lùi hoặc Trước 1">
            <a:hlinkClick r:id="" action="ppaction://noaction"/>
            <a:extLst>
              <a:ext uri="{FF2B5EF4-FFF2-40B4-BE49-F238E27FC236}">
                <a16:creationId xmlns:a16="http://schemas.microsoft.com/office/drawing/2014/main" id="{2ABA916C-EAC4-64F3-A090-3FD766860BB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17592EAA-09C0-156E-125C-C46B56315B7A}"/>
              </a:ext>
            </a:extLst>
          </p:cNvPr>
          <p:cNvGrpSpPr/>
          <p:nvPr/>
        </p:nvGrpSpPr>
        <p:grpSpPr>
          <a:xfrm>
            <a:off x="603834" y="546130"/>
            <a:ext cx="10831303" cy="139591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A17C6774-AAB2-6371-329E-342D7C3B419B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5.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2FEB8E7-871D-9CC3-C82B-08C0036ED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93266249-9593-8EF7-C9EC-9D520AD9D858}"/>
              </a:ext>
            </a:extLst>
          </p:cNvPr>
          <p:cNvSpPr/>
          <p:nvPr/>
        </p:nvSpPr>
        <p:spPr>
          <a:xfrm>
            <a:off x="975563" y="2319944"/>
            <a:ext cx="10459574" cy="2749036"/>
          </a:xfrm>
          <a:custGeom>
            <a:avLst/>
            <a:gdLst>
              <a:gd name="connsiteX0" fmla="*/ 0 w 10459574"/>
              <a:gd name="connsiteY0" fmla="*/ 257420 h 2749036"/>
              <a:gd name="connsiteX1" fmla="*/ 257420 w 10459574"/>
              <a:gd name="connsiteY1" fmla="*/ 0 h 2749036"/>
              <a:gd name="connsiteX2" fmla="*/ 10202154 w 10459574"/>
              <a:gd name="connsiteY2" fmla="*/ 0 h 2749036"/>
              <a:gd name="connsiteX3" fmla="*/ 10459574 w 10459574"/>
              <a:gd name="connsiteY3" fmla="*/ 257420 h 2749036"/>
              <a:gd name="connsiteX4" fmla="*/ 10459574 w 10459574"/>
              <a:gd name="connsiteY4" fmla="*/ 2491616 h 2749036"/>
              <a:gd name="connsiteX5" fmla="*/ 10202154 w 10459574"/>
              <a:gd name="connsiteY5" fmla="*/ 2749036 h 2749036"/>
              <a:gd name="connsiteX6" fmla="*/ 257420 w 10459574"/>
              <a:gd name="connsiteY6" fmla="*/ 2749036 h 2749036"/>
              <a:gd name="connsiteX7" fmla="*/ 0 w 10459574"/>
              <a:gd name="connsiteY7" fmla="*/ 2491616 h 2749036"/>
              <a:gd name="connsiteX8" fmla="*/ 0 w 10459574"/>
              <a:gd name="connsiteY8" fmla="*/ 257420 h 27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9574" h="2749036" fill="none" extrusionOk="0">
                <a:moveTo>
                  <a:pt x="0" y="257420"/>
                </a:moveTo>
                <a:cubicBezTo>
                  <a:pt x="-21541" y="111767"/>
                  <a:pt x="135588" y="16632"/>
                  <a:pt x="257420" y="0"/>
                </a:cubicBezTo>
                <a:cubicBezTo>
                  <a:pt x="2063890" y="130954"/>
                  <a:pt x="7704213" y="43574"/>
                  <a:pt x="10202154" y="0"/>
                </a:cubicBezTo>
                <a:cubicBezTo>
                  <a:pt x="10355277" y="16873"/>
                  <a:pt x="10470246" y="128323"/>
                  <a:pt x="10459574" y="257420"/>
                </a:cubicBezTo>
                <a:cubicBezTo>
                  <a:pt x="10309135" y="843581"/>
                  <a:pt x="10545453" y="2246432"/>
                  <a:pt x="10459574" y="2491616"/>
                </a:cubicBezTo>
                <a:cubicBezTo>
                  <a:pt x="10449193" y="2635490"/>
                  <a:pt x="10330163" y="2739266"/>
                  <a:pt x="10202154" y="2749036"/>
                </a:cubicBezTo>
                <a:cubicBezTo>
                  <a:pt x="7627393" y="2904233"/>
                  <a:pt x="4463718" y="2912056"/>
                  <a:pt x="257420" y="2749036"/>
                </a:cubicBezTo>
                <a:cubicBezTo>
                  <a:pt x="115519" y="2745407"/>
                  <a:pt x="-13502" y="2641669"/>
                  <a:pt x="0" y="2491616"/>
                </a:cubicBezTo>
                <a:cubicBezTo>
                  <a:pt x="64656" y="1573133"/>
                  <a:pt x="-17807" y="1208628"/>
                  <a:pt x="0" y="257420"/>
                </a:cubicBezTo>
                <a:close/>
              </a:path>
              <a:path w="10459574" h="2749036" stroke="0" extrusionOk="0">
                <a:moveTo>
                  <a:pt x="0" y="257420"/>
                </a:moveTo>
                <a:cubicBezTo>
                  <a:pt x="-20336" y="102707"/>
                  <a:pt x="92112" y="8685"/>
                  <a:pt x="257420" y="0"/>
                </a:cubicBezTo>
                <a:cubicBezTo>
                  <a:pt x="2936018" y="132882"/>
                  <a:pt x="7866072" y="-84951"/>
                  <a:pt x="10202154" y="0"/>
                </a:cubicBezTo>
                <a:cubicBezTo>
                  <a:pt x="10333963" y="10117"/>
                  <a:pt x="10456944" y="129787"/>
                  <a:pt x="10459574" y="257420"/>
                </a:cubicBezTo>
                <a:cubicBezTo>
                  <a:pt x="10479761" y="914724"/>
                  <a:pt x="10612054" y="1703536"/>
                  <a:pt x="10459574" y="2491616"/>
                </a:cubicBezTo>
                <a:cubicBezTo>
                  <a:pt x="10472927" y="2635369"/>
                  <a:pt x="10348561" y="2740315"/>
                  <a:pt x="10202154" y="2749036"/>
                </a:cubicBezTo>
                <a:cubicBezTo>
                  <a:pt x="8637257" y="2836675"/>
                  <a:pt x="5097445" y="2676357"/>
                  <a:pt x="257420" y="2749036"/>
                </a:cubicBezTo>
                <a:cubicBezTo>
                  <a:pt x="114083" y="2737900"/>
                  <a:pt x="-10945" y="2648995"/>
                  <a:pt x="0" y="2491616"/>
                </a:cubicBezTo>
                <a:cubicBezTo>
                  <a:pt x="-38581" y="2028711"/>
                  <a:pt x="63341" y="583256"/>
                  <a:pt x="0" y="25742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 w="28575" cap="rnd" cmpd="thinThick">
            <a:solidFill>
              <a:srgbClr val="FFC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CC31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cung cấp thức ăn, nơi ở, cho nhiều loài động vật, thực vật.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C314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191</Words>
  <Application>Microsoft Office PowerPoint</Application>
  <PresentationFormat>Widescreen</PresentationFormat>
  <Paragraphs>16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AGOldFace-Outline</vt:lpstr>
      <vt:lpstr>Arial</vt:lpstr>
      <vt:lpstr>Calibri</vt:lpstr>
      <vt:lpstr>Calibri Light</vt:lpstr>
      <vt:lpstr>Cambria</vt:lpstr>
      <vt:lpstr>等线</vt:lpstr>
      <vt:lpstr>等线 Light</vt:lpstr>
      <vt:lpstr>SVN-Ready</vt:lpstr>
      <vt:lpstr>Times New Roman</vt:lpstr>
      <vt:lpstr>1_Office Theme</vt:lpstr>
      <vt:lpstr>3_Office Theme</vt:lpstr>
      <vt:lpstr>2_Office 主题​​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17</cp:revision>
  <dcterms:created xsi:type="dcterms:W3CDTF">2024-02-01T13:04:49Z</dcterms:created>
  <dcterms:modified xsi:type="dcterms:W3CDTF">2025-05-19T07:43:05Z</dcterms:modified>
</cp:coreProperties>
</file>