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3" r:id="rId3"/>
    <p:sldMasterId id="2147483709" r:id="rId4"/>
  </p:sldMasterIdLst>
  <p:notesMasterIdLst>
    <p:notesMasterId r:id="rId21"/>
  </p:notesMasterIdLst>
  <p:sldIdLst>
    <p:sldId id="2007577326" r:id="rId5"/>
    <p:sldId id="263" r:id="rId6"/>
    <p:sldId id="265" r:id="rId7"/>
    <p:sldId id="266" r:id="rId8"/>
    <p:sldId id="267" r:id="rId9"/>
    <p:sldId id="268" r:id="rId10"/>
    <p:sldId id="2007577327" r:id="rId11"/>
    <p:sldId id="332" r:id="rId12"/>
    <p:sldId id="320" r:id="rId13"/>
    <p:sldId id="2007577321" r:id="rId14"/>
    <p:sldId id="2007577318" r:id="rId15"/>
    <p:sldId id="333" r:id="rId16"/>
    <p:sldId id="2007577322" r:id="rId17"/>
    <p:sldId id="2007577324" r:id="rId18"/>
    <p:sldId id="2007577325" r:id="rId19"/>
    <p:sldId id="3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E5C5C-5D5C-475C-97C4-56A865721590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46586-ACAC-463A-B8A2-792676F40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0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6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6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86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1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7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275207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04982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7629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94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194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7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5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6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33735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6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7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0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6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91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941659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776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203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92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78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54336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747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22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1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78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8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8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7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36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79902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512568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08392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952355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125325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66805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CDC2F3-255D-23AB-EE99-1EBC1C2BC7D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6" y="171450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33" r:id="rId13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69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960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GI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919375" y="649872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88943" y="-28228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238770" y="5340018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803982" y="3661714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0999" y="-83799"/>
            <a:ext cx="2965246" cy="27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6442" y="2649060"/>
            <a:ext cx="918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44. Chia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cho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số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có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hai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chữ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số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(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7526" y="5022263"/>
            <a:ext cx="683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Giáo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viên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 : </a:t>
            </a:r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Châu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Ngọc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Phượng</a:t>
            </a:r>
            <a:endParaRPr lang="en-US" sz="3600" dirty="0">
              <a:solidFill>
                <a:srgbClr val="00206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089" y="1614575"/>
            <a:ext cx="3430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HP001 5 hàng 1 ô ly" panose="020B0603050302020204" pitchFamily="34" charset="0"/>
              </a:rPr>
              <a:t>Toán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07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37652"/>
            <a:ext cx="11583444" cy="64499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E5ECF-E388-41AD-806E-52571F02112E}"/>
              </a:ext>
            </a:extLst>
          </p:cNvPr>
          <p:cNvSpPr txBox="1"/>
          <p:nvPr/>
        </p:nvSpPr>
        <p:spPr>
          <a:xfrm>
            <a:off x="678426" y="157315"/>
            <a:ext cx="111596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218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4356B6-DB6B-8EC8-AFAD-43944EB4BAB8}"/>
              </a:ext>
            </a:extLst>
          </p:cNvPr>
          <p:cNvSpPr/>
          <p:nvPr/>
        </p:nvSpPr>
        <p:spPr>
          <a:xfrm>
            <a:off x="4132928" y="1067415"/>
            <a:ext cx="3095625" cy="676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218 : 18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A3CDD-840D-2B3F-13CC-A5A514290438}"/>
              </a:ext>
            </a:extLst>
          </p:cNvPr>
          <p:cNvSpPr txBox="1"/>
          <p:nvPr/>
        </p:nvSpPr>
        <p:spPr>
          <a:xfrm>
            <a:off x="629264" y="1730477"/>
            <a:ext cx="107958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26E354-086C-877B-7377-1B0EEAAD21EC}"/>
              </a:ext>
            </a:extLst>
          </p:cNvPr>
          <p:cNvSpPr/>
          <p:nvPr/>
        </p:nvSpPr>
        <p:spPr>
          <a:xfrm>
            <a:off x="891970" y="2254045"/>
            <a:ext cx="10415127" cy="4294238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D8F56-3F51-69B9-429E-01E186787B49}"/>
              </a:ext>
            </a:extLst>
          </p:cNvPr>
          <p:cNvGrpSpPr/>
          <p:nvPr/>
        </p:nvGrpSpPr>
        <p:grpSpPr>
          <a:xfrm>
            <a:off x="1091382" y="2503062"/>
            <a:ext cx="2236539" cy="1631502"/>
            <a:chOff x="670306" y="1441024"/>
            <a:chExt cx="1711121" cy="1631502"/>
          </a:xfrm>
        </p:grpSpPr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2C393EE6-2945-631A-3361-502E0BD8A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D1947432-45FB-CA51-6419-5D59A7BC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306" y="1445824"/>
              <a:ext cx="8782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218</a:t>
              </a:r>
            </a:p>
          </p:txBody>
        </p:sp>
        <p:grpSp>
          <p:nvGrpSpPr>
            <p:cNvPr id="14" name="Group 66">
              <a:extLst>
                <a:ext uri="{FF2B5EF4-FFF2-40B4-BE49-F238E27FC236}">
                  <a16:creationId xmlns:a16="http://schemas.microsoft.com/office/drawing/2014/main" id="{1869F6FA-50C0-3EE2-C909-C79531E0B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E2FE8BF-0669-9A4D-B26D-1CCA332D3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8BAF443-9F0C-6655-A5AD-DCE7CC9A6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5EDDEB-1308-9B2C-B408-D8CCCE5415C1}"/>
              </a:ext>
            </a:extLst>
          </p:cNvPr>
          <p:cNvSpPr txBox="1"/>
          <p:nvPr/>
        </p:nvSpPr>
        <p:spPr>
          <a:xfrm>
            <a:off x="3903407" y="2349909"/>
            <a:ext cx="7846142" cy="1915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21 chia 18 được 1, viết 1.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nhân 8 bằng 8, viết 8.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nhân 1 bằng 1, viết 1.</a:t>
            </a: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trừ 18 bằng 3, viết 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85A85-251D-86C5-BC36-BE323CEF7AD3}"/>
              </a:ext>
            </a:extLst>
          </p:cNvPr>
          <p:cNvSpPr txBox="1"/>
          <p:nvPr/>
        </p:nvSpPr>
        <p:spPr>
          <a:xfrm>
            <a:off x="2143433" y="3195484"/>
            <a:ext cx="5112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E93C6-C0C4-D053-D48A-FCA455147434}"/>
              </a:ext>
            </a:extLst>
          </p:cNvPr>
          <p:cNvSpPr txBox="1"/>
          <p:nvPr/>
        </p:nvSpPr>
        <p:spPr>
          <a:xfrm>
            <a:off x="1170040" y="3038167"/>
            <a:ext cx="7374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736D2-9DB2-2878-935B-519C4341C76C}"/>
              </a:ext>
            </a:extLst>
          </p:cNvPr>
          <p:cNvCxnSpPr>
            <a:cxnSpLocks/>
          </p:cNvCxnSpPr>
          <p:nvPr/>
        </p:nvCxnSpPr>
        <p:spPr>
          <a:xfrm>
            <a:off x="1140543" y="3637935"/>
            <a:ext cx="80624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F73847-8AED-EA54-71F2-EE6AE38D6C6C}"/>
              </a:ext>
            </a:extLst>
          </p:cNvPr>
          <p:cNvSpPr txBox="1"/>
          <p:nvPr/>
        </p:nvSpPr>
        <p:spPr>
          <a:xfrm>
            <a:off x="1425678" y="3637935"/>
            <a:ext cx="5407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EF6FBE-93EB-7DCC-1084-7DCCBC483CF7}"/>
              </a:ext>
            </a:extLst>
          </p:cNvPr>
          <p:cNvSpPr txBox="1"/>
          <p:nvPr/>
        </p:nvSpPr>
        <p:spPr>
          <a:xfrm>
            <a:off x="3893574" y="4483509"/>
            <a:ext cx="7846142" cy="1915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8, được 38; 38 chia 18 được 2, viết 2.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nhân 8 bằng 16, viết 6 nhớ 1.</a:t>
            </a: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nhân 1 bằng 2, thêm 1 bằng 3, viết 3.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trừ 36 bằng 2, viết 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C2EB9-132A-2486-FB22-2432F1F13C7C}"/>
              </a:ext>
            </a:extLst>
          </p:cNvPr>
          <p:cNvSpPr txBox="1"/>
          <p:nvPr/>
        </p:nvSpPr>
        <p:spPr>
          <a:xfrm>
            <a:off x="1671485" y="3637935"/>
            <a:ext cx="5407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7A548-EAA1-979B-FA5D-F00E384ABE19}"/>
              </a:ext>
            </a:extLst>
          </p:cNvPr>
          <p:cNvSpPr txBox="1"/>
          <p:nvPr/>
        </p:nvSpPr>
        <p:spPr>
          <a:xfrm>
            <a:off x="2418736" y="3195484"/>
            <a:ext cx="5112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21A0A-2BA9-6177-69E5-F82E45E92221}"/>
              </a:ext>
            </a:extLst>
          </p:cNvPr>
          <p:cNvSpPr txBox="1"/>
          <p:nvPr/>
        </p:nvSpPr>
        <p:spPr>
          <a:xfrm>
            <a:off x="1415848" y="4070556"/>
            <a:ext cx="717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352093-5FA9-BBED-2497-98D319BCDD94}"/>
              </a:ext>
            </a:extLst>
          </p:cNvPr>
          <p:cNvCxnSpPr>
            <a:cxnSpLocks/>
          </p:cNvCxnSpPr>
          <p:nvPr/>
        </p:nvCxnSpPr>
        <p:spPr>
          <a:xfrm>
            <a:off x="1179872" y="4621160"/>
            <a:ext cx="80624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A52D74-534F-7493-87D5-A817786C9FAF}"/>
              </a:ext>
            </a:extLst>
          </p:cNvPr>
          <p:cNvSpPr txBox="1"/>
          <p:nvPr/>
        </p:nvSpPr>
        <p:spPr>
          <a:xfrm>
            <a:off x="1661654" y="4630994"/>
            <a:ext cx="717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7753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9241F0-97E2-4242-E8FB-9E17B323A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248" y="2883877"/>
            <a:ext cx="6351299" cy="3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3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135328" cy="1052418"/>
            <a:chOff x="1203156" y="685799"/>
            <a:chExt cx="460149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4" y="811986"/>
              <a:ext cx="3902217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7261E-B74A-67E7-DA84-280B3C54A54D}"/>
              </a:ext>
            </a:extLst>
          </p:cNvPr>
          <p:cNvSpPr/>
          <p:nvPr/>
        </p:nvSpPr>
        <p:spPr>
          <a:xfrm>
            <a:off x="1488050" y="1598356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322 : 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5FACAB-384D-E3FE-5B83-2418D40FFE62}"/>
              </a:ext>
            </a:extLst>
          </p:cNvPr>
          <p:cNvSpPr/>
          <p:nvPr/>
        </p:nvSpPr>
        <p:spPr>
          <a:xfrm>
            <a:off x="7082605" y="1568859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1 554 : 37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8709D8-EBEB-2F61-0CEB-FACBB947F8AB}"/>
              </a:ext>
            </a:extLst>
          </p:cNvPr>
          <p:cNvSpPr/>
          <p:nvPr/>
        </p:nvSpPr>
        <p:spPr>
          <a:xfrm>
            <a:off x="1517547" y="2719233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325 : 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B1AE5F-C2F6-325F-7D2F-982573353EB3}"/>
              </a:ext>
            </a:extLst>
          </p:cNvPr>
          <p:cNvSpPr/>
          <p:nvPr/>
        </p:nvSpPr>
        <p:spPr>
          <a:xfrm>
            <a:off x="7180928" y="2768395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1 557 : 42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363793" y="123836"/>
            <a:ext cx="3578944" cy="1052416"/>
            <a:chOff x="1203156" y="685800"/>
            <a:chExt cx="2684207" cy="789311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800"/>
              <a:ext cx="1311443" cy="789311"/>
              <a:chOff x="1431757" y="695791"/>
              <a:chExt cx="1347538" cy="856283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91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636964" y="841483"/>
              <a:ext cx="2250399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A3ADF3-7B92-1F1F-C2BA-1E80E45AC4E3}"/>
              </a:ext>
            </a:extLst>
          </p:cNvPr>
          <p:cNvSpPr txBox="1"/>
          <p:nvPr/>
        </p:nvSpPr>
        <p:spPr>
          <a:xfrm>
            <a:off x="1671484" y="1238865"/>
            <a:ext cx="956678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450 : 90          560 : 7           320 : 80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B2C08C-01C3-DEB8-0A90-74ED4D2D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06" y="2013461"/>
            <a:ext cx="9466510" cy="21708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4682C6-DCF3-7F81-C48D-3A7ABCD42ADA}"/>
              </a:ext>
            </a:extLst>
          </p:cNvPr>
          <p:cNvSpPr txBox="1"/>
          <p:nvPr/>
        </p:nvSpPr>
        <p:spPr>
          <a:xfrm>
            <a:off x="4090220" y="4257369"/>
            <a:ext cx="501445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450 : 90 = 45 : 9 = 5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560 : 70 = 56 : 7 = 8                            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 : 80 = 32 : 8 = 4</a:t>
            </a:r>
          </a:p>
        </p:txBody>
      </p:sp>
    </p:spTree>
    <p:extLst>
      <p:ext uri="{BB962C8B-B14F-4D97-AF65-F5344CB8AC3E}">
        <p14:creationId xmlns:p14="http://schemas.microsoft.com/office/powerpoint/2010/main" val="1688928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363793" y="123836"/>
            <a:ext cx="3578944" cy="1052416"/>
            <a:chOff x="1203156" y="685800"/>
            <a:chExt cx="2684207" cy="789311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800"/>
              <a:ext cx="1311443" cy="789311"/>
              <a:chOff x="1431757" y="695791"/>
              <a:chExt cx="1347538" cy="856283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91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636964" y="841483"/>
              <a:ext cx="2250399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A3ADF3-7B92-1F1F-C2BA-1E80E45AC4E3}"/>
              </a:ext>
            </a:extLst>
          </p:cNvPr>
          <p:cNvSpPr txBox="1"/>
          <p:nvPr/>
        </p:nvSpPr>
        <p:spPr>
          <a:xfrm>
            <a:off x="1691148" y="1278194"/>
            <a:ext cx="95667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45 000 : 900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l-P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62 700 : 300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: 500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4C3F6-AAA1-587D-13EE-3876B92E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78" y="2124229"/>
            <a:ext cx="8232689" cy="1739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454CA3-048F-7ABB-4B06-163160A60753}"/>
              </a:ext>
            </a:extLst>
          </p:cNvPr>
          <p:cNvSpPr txBox="1"/>
          <p:nvPr/>
        </p:nvSpPr>
        <p:spPr>
          <a:xfrm>
            <a:off x="3048000" y="4100052"/>
            <a:ext cx="674492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45 000 : 900 = 450 : 9 = 50 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62 700 : 300 = 627 : 3 = 209     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: 500 = 60 : 5 = 12</a:t>
            </a:r>
          </a:p>
        </p:txBody>
      </p:sp>
    </p:spTree>
    <p:extLst>
      <p:ext uri="{BB962C8B-B14F-4D97-AF65-F5344CB8AC3E}">
        <p14:creationId xmlns:p14="http://schemas.microsoft.com/office/powerpoint/2010/main" val="3903291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84192" y="270875"/>
            <a:ext cx="11623616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368347" y="302187"/>
            <a:ext cx="11287433" cy="1784923"/>
            <a:chOff x="1203156" y="685800"/>
            <a:chExt cx="8465571" cy="1338691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800"/>
              <a:ext cx="1311443" cy="789311"/>
              <a:chOff x="1431757" y="695791"/>
              <a:chExt cx="1347538" cy="856283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91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249022" y="708748"/>
              <a:ext cx="7419705" cy="13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một hội trường, người ta xếp 384 cái ghế vào các dãy, mỗi dãy 24 ghế. Hỏi xếp được bao nhiêu dãy ghế như vậy?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026" name="Picture 2" descr="Hình ảnh Bàn Ghế Gỗ Nội Thất Bàn Ghế PNG , Bảng Clipart, Gỗ, 桌椅 PNG và  Vector với nền trong suốt để tải xuống miễn phí">
            <a:extLst>
              <a:ext uri="{FF2B5EF4-FFF2-40B4-BE49-F238E27FC236}">
                <a16:creationId xmlns:a16="http://schemas.microsoft.com/office/drawing/2014/main" id="{3019DEC8-19B2-6C9C-630C-6C1D491F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72" y="1305232"/>
            <a:ext cx="3315929" cy="33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050D-9295-A88B-CA8D-F776768FCB90}"/>
              </a:ext>
            </a:extLst>
          </p:cNvPr>
          <p:cNvSpPr txBox="1"/>
          <p:nvPr/>
        </p:nvSpPr>
        <p:spPr>
          <a:xfrm>
            <a:off x="1242642" y="2332118"/>
            <a:ext cx="434585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0"/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endParaRPr lang="en-US" sz="3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384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302EC-F1F8-D6A2-886D-52E07313D567}"/>
              </a:ext>
            </a:extLst>
          </p:cNvPr>
          <p:cNvSpPr txBox="1"/>
          <p:nvPr/>
        </p:nvSpPr>
        <p:spPr>
          <a:xfrm>
            <a:off x="1759974" y="4129549"/>
            <a:ext cx="842624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dãy ghế xếp được là: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 : 24 = 16 (dãy)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16 dãy ghế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06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0CEB0AE0-345F-B28D-C9D0-246EC4649A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4889" r="48375" b="13333"/>
          <a:stretch/>
        </p:blipFill>
        <p:spPr>
          <a:xfrm>
            <a:off x="1" y="-55605"/>
            <a:ext cx="12245908" cy="691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A7A568-60DC-4719-64AD-72977EC7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31" y="133420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1903695" y="125549"/>
            <a:ext cx="8264417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2487032" y="2845476"/>
            <a:ext cx="768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KHỞI ĐỘNG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80664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49814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39399" y="4714775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15915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101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055489" y="2929848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111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5881" y="4882129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04534" y="4619525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131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87432" y="3330946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22918" y="4605294"/>
              <a:ext cx="650761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121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0705" y="4557691"/>
              <a:ext cx="692682" cy="66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121</a:t>
              </a:r>
              <a:endParaRPr kumimoji="0" lang="vi-VN" sz="266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5620" y="292698"/>
            <a:ext cx="2480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11 x 11 = 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achen" pitchFamily="18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5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81481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78002" y="3466199"/>
            <a:ext cx="2395204" cy="1089218"/>
            <a:chOff x="9540551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1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15915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241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315804" y="3472940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2990" y="4590511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221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329783" y="5371275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89477" y="4619525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201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806258" y="5344282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50761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231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73464" y="4545051"/>
              <a:ext cx="796773" cy="77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231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7493" y="583693"/>
            <a:ext cx="463477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21 x 11 =</a:t>
            </a:r>
            <a:r>
              <a:rPr kumimoji="0" lang="en-US" sz="3735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 ?</a:t>
            </a:r>
            <a:endParaRPr kumimoji="0" lang="vi-VN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achen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6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3.7037E-7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1.22643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14704" y="5295546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15915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252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92895" y="3787806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2991" y="4590511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240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85678" y="5398156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89477" y="4619525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232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73106" y="3541665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50761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242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6610" y="4481853"/>
              <a:ext cx="796774" cy="77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574" y="229998"/>
            <a:ext cx="5276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22 x 11 =</a:t>
            </a:r>
            <a:r>
              <a:rPr kumimoji="0" lang="en-US" sz="3735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 ?</a:t>
            </a:r>
            <a:endParaRPr kumimoji="0" lang="vi-VN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achen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3.7037E-7 L -3.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15" y="24764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95728" y="5172857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779594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2095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91093" y="3295067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885949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2195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89926" y="3751048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3099" y="4619525"/>
              <a:ext cx="885949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2290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94319" y="5227467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8694" y="4665786"/>
              <a:ext cx="823701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2295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50399" y="4532411"/>
              <a:ext cx="1096447" cy="7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2295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7760" y="531571"/>
            <a:ext cx="2619628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x 51 = ?</a:t>
            </a:r>
            <a:endParaRPr kumimoji="0" lang="vi-VN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64" y="2101370"/>
            <a:ext cx="1173765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6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2.59259E-6 L -4.16667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139483" y="261640"/>
            <a:ext cx="10989868" cy="559894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10322538" y="-683441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-17030" y="-464196"/>
            <a:ext cx="2313027" cy="33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33" y="497051"/>
            <a:ext cx="973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ngày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17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tháng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02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năm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2025</a:t>
            </a:r>
          </a:p>
          <a:p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		 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Toán</a:t>
            </a:r>
            <a:endParaRPr lang="en-US" sz="3600" dirty="0">
              <a:solidFill>
                <a:srgbClr val="0070C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333" y="1697380"/>
            <a:ext cx="867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44. Chia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1)</a:t>
            </a:r>
            <a:endParaRPr lang="en-US" sz="36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9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C813C11-3649-8BF9-4860-03DFAF88D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678" y="2743200"/>
            <a:ext cx="7099787" cy="32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47870"/>
            <a:ext cx="11583444" cy="628515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1C99E-D4F1-121D-40FD-36A5589A4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E5ECF-E388-41AD-806E-52571F02112E}"/>
              </a:ext>
            </a:extLst>
          </p:cNvPr>
          <p:cNvSpPr txBox="1"/>
          <p:nvPr/>
        </p:nvSpPr>
        <p:spPr>
          <a:xfrm>
            <a:off x="2772697" y="373625"/>
            <a:ext cx="8681883" cy="1056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a)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216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581F0-C856-6FD0-2D34-DBED3BC1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1654221"/>
            <a:ext cx="10032179" cy="41085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A5153D-5447-CDE8-3B01-66091FAB027A}"/>
              </a:ext>
            </a:extLst>
          </p:cNvPr>
          <p:cNvSpPr/>
          <p:nvPr/>
        </p:nvSpPr>
        <p:spPr>
          <a:xfrm>
            <a:off x="5157355" y="5762785"/>
            <a:ext cx="3095625" cy="676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216 : 12 = ?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422</Words>
  <Application>Microsoft Office PowerPoint</Application>
  <PresentationFormat>Widescreen</PresentationFormat>
  <Paragraphs>88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맑은 고딕</vt:lpstr>
      <vt:lpstr>微软雅黑</vt:lpstr>
      <vt:lpstr>#9Slide02 Noi dung dai</vt:lpstr>
      <vt:lpstr>#9Slide02 Tieu de dai</vt:lpstr>
      <vt:lpstr>Aachen</vt:lpstr>
      <vt:lpstr>Arial</vt:lpstr>
      <vt:lpstr>Calibri</vt:lpstr>
      <vt:lpstr>Calibri Light</vt:lpstr>
      <vt:lpstr>Coiny</vt:lpstr>
      <vt:lpstr>等线</vt:lpstr>
      <vt:lpstr>等线 Light</vt:lpstr>
      <vt:lpstr>HP001 5 hàng 1 ô ly</vt:lpstr>
      <vt:lpstr>千图网拥有20W+精美PPT模板 更多PPT模板下载至：www.58pic.com/office/ppt​​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2023-12-04T06:34:12Z</dcterms:created>
  <dcterms:modified xsi:type="dcterms:W3CDTF">2025-05-03T13:27:31Z</dcterms:modified>
</cp:coreProperties>
</file>